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-408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06319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97939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805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45873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5459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94460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7729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2771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53227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014898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64597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677910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7548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4231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7715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1799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494CA-781C-4ABC-87FC-A8C3BF2C433A}" type="datetimeFigureOut">
              <a:rPr lang="sr-Latn-RS" smtClean="0"/>
              <a:t>14.5.2025.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60B09F0-95FB-4E67-B993-40F7DD4ABF5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7599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9111A8-B641-4998-9EF1-42E4BE2DA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r-Cyrl-R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Античко наслеђе у савременој архитектури</a:t>
            </a:r>
            <a:endParaRPr lang="sr-Latn-R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6D28434-7D03-4D9B-A8D0-00CF009D2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646302"/>
          </a:xfrm>
        </p:spPr>
        <p:txBody>
          <a:bodyPr>
            <a:norm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Ученици: Милан Бунхарт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 Томић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Ђорђе Маричић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Павле Илић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V2</a:t>
            </a:r>
          </a:p>
        </p:txBody>
      </p:sp>
    </p:spTree>
    <p:extLst>
      <p:ext uri="{BB962C8B-B14F-4D97-AF65-F5344CB8AC3E}">
        <p14:creationId xmlns:p14="http://schemas.microsoft.com/office/powerpoint/2010/main" val="23267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52AA5-2F64-45BB-8C32-C1B103A03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64676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задужбине Николе Спасића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159324-2F5B-4F3A-8722-49D788213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49691"/>
            <a:ext cx="8596668" cy="810705"/>
          </a:xfrm>
        </p:spPr>
        <p:txBody>
          <a:bodyPr>
            <a:normAutofit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задужбине Николе Спасића је у Кнез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Михаиловој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улици.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аграђена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је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1889.године.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прозорима су јонски стубови.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8021949-0D95-4C5A-B87C-CA99FFEE9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97" y="3321760"/>
            <a:ext cx="4055103" cy="315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4608AD3-91F7-40E6-8A1E-9697A38FF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764" y="2215576"/>
            <a:ext cx="6070469" cy="457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308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607F33-345A-485F-A096-714AF36C9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132654" cy="823274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Математички институт САНУ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16E8EE1-E3A6-4891-99FE-69D246987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1156"/>
            <a:ext cx="6616299" cy="1244338"/>
          </a:xfrm>
        </p:spPr>
        <p:txBody>
          <a:bodyPr/>
          <a:lstStyle/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Математички институт САНУ основан је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године.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алази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у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Кнез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Михаиловој улици, у згради грађеној почетком 20. века.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Изнад улаза се виде јонски стубови.</a:t>
            </a:r>
          </a:p>
          <a:p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394B0A0-0F2E-427B-8CF0-E4D533BFE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47" y="2978416"/>
            <a:ext cx="3394838" cy="31191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FB28211-DCD7-4990-8986-FE60A1426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33" y="454182"/>
            <a:ext cx="4704678" cy="624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569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61A4BC-CAC7-4AC3-80AA-1DE4C0AA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889815" cy="1320800"/>
          </a:xfrm>
        </p:spPr>
        <p:txBody>
          <a:bodyPr/>
          <a:lstStyle/>
          <a:p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Прве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хрватске штедионице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C534FF-4FB5-4E5E-85AF-543250F21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5959136" cy="1138792"/>
          </a:xfrm>
        </p:spPr>
        <p:txBody>
          <a:bodyPr>
            <a:normAutofit lnSpcReduction="10000"/>
          </a:bodyPr>
          <a:lstStyle/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Налази се у Кнез Михаиловој улици. Саграђена је 1922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године.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Интересантно је да је током градње нађен ћуп са 150 римских златника. На улазу се налазе јонски стубови.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81C8AD-1A61-491D-B8EA-15D7457D1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69" y="3382636"/>
            <a:ext cx="4970561" cy="28657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DF7D48-CB81-4FA3-9A1A-CD380D4DEE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49" y="259976"/>
            <a:ext cx="4772177" cy="633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231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654149-3A02-47A4-9400-E8876C460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9262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града Београда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0B5D868-C641-4710-87EA-F93D21C5B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28" y="1623262"/>
            <a:ext cx="5968563" cy="1185926"/>
          </a:xfrm>
        </p:spPr>
        <p:txBody>
          <a:bodyPr>
            <a:normAutofit lnSpcReduction="10000"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града Београда се од 1986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године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налази у Кнез Михаиловој улици број 56. Некада је у згради био хотел који је изграђен 1867. год. На фасади се могу видети елементи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јонског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стила (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 прозора).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E57848-87F2-47D5-800C-35B97CE07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8" y="3236353"/>
            <a:ext cx="5130496" cy="2922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F589DB-16AF-4C7A-918E-142ADCF57E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37" y="816638"/>
            <a:ext cx="4548791" cy="604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98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C28C4D-F918-4EBE-A1ED-A013020EB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870408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Академски парк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282E53-287B-49D0-AD10-3DFF8AA07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25" y="1585554"/>
            <a:ext cx="6685000" cy="1110511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Академски парк налази се у склопу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Студентског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трга.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улазу се налазе стубови у јонском стилу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362C216-B94C-4591-B927-5460E72DD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92823"/>
            <a:ext cx="4611579" cy="3603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20A5349-49B9-435A-92CB-AE6629C062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725" y="816638"/>
            <a:ext cx="3955440" cy="5253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091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8D3E7AC-E979-435D-913D-951EE6ECDA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6569" y="2106707"/>
            <a:ext cx="7809151" cy="243701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r-Cyrl-RS" sz="2400" dirty="0"/>
              <a:t>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шетњи и дружењу кроз Београд, провели смо </a:t>
            </a:r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лепо.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мали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 прилику да боље погледамо </a:t>
            </a:r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старе 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грађевине (из друге половине 19. века и прве половине 20. века)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уочимо </a:t>
            </a:r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елементе 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античке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архитектуре на њима. То нас је навело да </a:t>
            </a:r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истражимо 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информације о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тим </a:t>
            </a:r>
            <a:r>
              <a:rPr lang="sr-Cyrl-RS" sz="240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зградама</a:t>
            </a:r>
            <a:r>
              <a:rPr lang="sr-Cyrl-RS" sz="2400" smtClean="0"/>
              <a:t>. </a:t>
            </a:r>
            <a:r>
              <a:rPr lang="sr-Cyrl-R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Схватили смо да су елементи античке архитектуре безвремени јер су својом лепотом и складом надживели време у коме су настали.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6117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0FB854-788E-4336-B153-51431DC3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74103"/>
          </a:xfrm>
        </p:spPr>
        <p:txBody>
          <a:bodyPr>
            <a:normAutofit/>
          </a:bodyPr>
          <a:lstStyle/>
          <a:p>
            <a:pPr algn="just"/>
            <a:r>
              <a:rPr lang="sr-Cyrl-R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Архитектура </a:t>
            </a:r>
            <a:r>
              <a:rPr lang="sr-Cyrl-R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античке Грчке утицала је и на античку </a:t>
            </a:r>
            <a:r>
              <a:rPr lang="sr-Cyrl-R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римску </a:t>
            </a:r>
            <a:r>
              <a:rPr lang="sr-Cyrl-R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архитектуру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RS" sz="180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sr-Cyrl-R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 опстала </a:t>
            </a:r>
            <a:r>
              <a:rPr lang="sr-Cyrl-RS" sz="1800">
                <a:latin typeface="Times New Roman" panose="02020603050405020304" pitchFamily="18" charset="0"/>
                <a:cs typeface="Times New Roman" panose="02020603050405020304" pitchFamily="18" charset="0"/>
              </a:rPr>
              <a:t>током </a:t>
            </a:r>
            <a:r>
              <a:rPr lang="sr-Cyrl-R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целе антике. Остала је актуелна, на неки начин, дана данашњег, јер је била откривана и њени елементи коришћени током различитих епоха. </a:t>
            </a:r>
            <a:endParaRPr lang="sr-Latn-R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8884DA-95CC-4E6C-B01F-EB0CD6ACB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346" y="1547846"/>
            <a:ext cx="6647293" cy="388077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архитектури античке Грчке преовлађују три стила стубова који се разликују по највишем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делу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стуба који се зове </a:t>
            </a:r>
            <a:r>
              <a:rPr lang="sr-Cyrl-R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капител.</a:t>
            </a:r>
            <a:endParaRPr lang="sr-Cyrl-R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R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Дорски стуб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је најстарији и најједноставнији. Настао је у 7. веку пре нове ере. Користио се у градњи храмова.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Најпознатији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храмови, на којима су коришћени дорски стубови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Партенон на Акропољу и Зевсов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храм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Олимпији.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sr-Cyrl-R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Јонски стуб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настао је у Јонији, на обали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Егејског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мора, 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 нове ере. Елегантнији је, а капител је украшен спиралама. Грађевине на којим се може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видети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 Храм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Атине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Акропољу 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посвећен богињи Артемиди у Ефесу.</a:t>
            </a:r>
          </a:p>
          <a:p>
            <a:pPr marL="0" indent="0" algn="just">
              <a:buNone/>
            </a:pPr>
            <a:r>
              <a:rPr lang="sr-Cyrl-RS" b="1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Коринтски </a:t>
            </a:r>
            <a:r>
              <a:rPr lang="sr-Cyrl-R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стуб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настао је у 5. веку пре нове ере. Он је најпрефињенији и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најбогатији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основи је јонски, али му је капител украшен листовима медитеранске биљке акантус.</a:t>
            </a:r>
            <a:endParaRPr lang="sr-Latn-R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866913-4F49-4DEE-8996-AA1E3034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80" y="1926042"/>
            <a:ext cx="4611278" cy="27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31394A-0871-4716-A980-1EFDB4024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9436"/>
          </a:xfrm>
        </p:spPr>
        <p:txBody>
          <a:bodyPr>
            <a:normAutofit fontScale="90000"/>
          </a:bodyPr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 двор </a:t>
            </a:r>
            <a:r>
              <a:rPr lang="sr-Cyrl-RS" dirty="0"/>
              <a:t/>
            </a:r>
            <a:br>
              <a:rPr lang="sr-Cyrl-RS" dirty="0"/>
            </a:b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2EE07B1-486B-43A6-A836-B67859300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3765"/>
            <a:ext cx="8596668" cy="3880773"/>
          </a:xfrm>
        </p:spPr>
        <p:txBody>
          <a:bodyPr/>
          <a:lstStyle/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Стари двор је репрезентативно здање на углу Улице краља Милана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улице Драгослава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Јовановића. Двор је подигао краљ Милан </a:t>
            </a:r>
            <a:r>
              <a:rPr 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Обреновић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1881-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1884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године.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Данас је седиште Скупштине града Београда. На згради се налазе стубови дорског и коринтског стила.</a:t>
            </a:r>
          </a:p>
          <a:p>
            <a:pPr marL="0" indent="0">
              <a:buNone/>
            </a:pPr>
            <a:r>
              <a:rPr lang="sr-Cyrl-RS" dirty="0"/>
              <a:t> </a:t>
            </a:r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C341F9-878E-4EE3-808E-0B659551A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5" y="2800888"/>
            <a:ext cx="6005080" cy="31778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295665AE-6829-4952-8380-09A5726D4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1" y="2363030"/>
            <a:ext cx="5520584" cy="415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293CA85-93C7-4C22-A919-B415F30300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108" y="2309565"/>
            <a:ext cx="5160564" cy="388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534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0B732F-F551-4995-879C-029E96663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23274"/>
          </a:xfrm>
        </p:spPr>
        <p:txBody>
          <a:bodyPr/>
          <a:lstStyle/>
          <a:p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Дом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 -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Американске банке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362D5E1-0F95-4165-B91C-DF143C04A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23448"/>
            <a:ext cx="8596668" cy="1357460"/>
          </a:xfrm>
        </p:spPr>
        <p:txBody>
          <a:bodyPr/>
          <a:lstStyle/>
          <a:p>
            <a:pPr algn="just"/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Српско -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Американска банка основана је на иницијативу Михајла Пупина. Саграђена је 1931. год. Налази се у Улици краља Милана. Коришћени су стубови јонског стила.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AA254C-39A3-46F3-919D-D9E534CA3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663"/>
            <a:ext cx="6840071" cy="4495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9F062F2-E0EF-49ED-A760-7483E7464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316" y="697191"/>
            <a:ext cx="8023684" cy="604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68226D-DCEE-4B48-B0B0-A022A238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4421"/>
          </a:xfrm>
        </p:spPr>
        <p:txBody>
          <a:bodyPr/>
          <a:lstStyle/>
          <a:p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sr-Latn-RS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Assicurazioni Generali</a:t>
            </a:r>
            <a:endParaRPr lang="sr-Latn-R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7E236E-C752-4641-8A69-3525962D9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21411"/>
            <a:ext cx="6374922" cy="763570"/>
          </a:xfrm>
        </p:spPr>
        <p:txBody>
          <a:bodyPr>
            <a:normAutofit fontScale="92500"/>
          </a:bodyPr>
          <a:lstStyle/>
          <a:p>
            <a:r>
              <a:rPr lang="sr-Cyrl-R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је подигнута 1930. год. на Теразијама. Коришћени су коринтски стубови и дорски на прозорима.</a:t>
            </a: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79CF1F-E1A3-4306-9D8C-59F9A9C1D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4" y="2896335"/>
            <a:ext cx="5212532" cy="3718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8B580A0-6A78-4203-8C57-FCE79CF46D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56" y="1003311"/>
            <a:ext cx="4225435" cy="561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3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FDB43E9-B95D-4DAD-B823-6B0E1D1B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93" y="656734"/>
            <a:ext cx="8596668" cy="917542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Историјски музеј Србије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0C1784-6128-4FA6-8CA6-07AD131CD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39" y="1547846"/>
            <a:ext cx="8596668" cy="921977"/>
          </a:xfrm>
        </p:spPr>
        <p:txBody>
          <a:bodyPr>
            <a:normAutofit/>
          </a:bodyPr>
          <a:lstStyle/>
          <a:p>
            <a:pPr algn="just"/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у којој се налази музеј изграђена је 1932-1934. године као палата Привилеговане аграрне банке. Налази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на Тргу Николе Пашића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Коришћени су стубови дорског стила.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0CBA849-C1D2-41FE-A8E9-D71832D6D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" y="2912378"/>
            <a:ext cx="6593199" cy="3359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F7629DC-3037-4A81-943A-C1F09F4172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591" y="2194514"/>
            <a:ext cx="5962073" cy="448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004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B16288-8AEC-491E-B795-E61B37C39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Дом Народне скупштине Републике Србије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2C39BB-24D3-439F-8583-CAD324764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7883854" cy="8654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Зграда је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грађена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 30 година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завршена је 1936. Налази се на Тргу Николе Пашића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фасади и на куполи могу се видети јонски стубови а на улазу коринтски стубови. 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9E04E5B-6DEB-4F3E-BE38-0192EC676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163633"/>
            <a:ext cx="5057101" cy="2439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70472CF-ACD6-467E-9619-DCE9D7D97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14" y="3303494"/>
            <a:ext cx="455414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BD0F268-5641-4A88-8DA3-80411391AC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810" y="2950589"/>
            <a:ext cx="4192573" cy="315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DEE65E8-DB4A-4B26-977A-306A72EB50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188" y="932328"/>
            <a:ext cx="3469447" cy="460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14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0DBCDB-E628-4D7E-A98A-16DE190E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/>
              <a:t>Палата Главне поште</a:t>
            </a:r>
            <a:endParaRPr lang="sr-Latn-R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B9FC15-EB0A-4407-BDAC-30A70AF7F6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Главне поште налази се на углу Булевара краља Александра и Таковске. Грађена је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између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1935 -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године и на њој се налазе стубови у дорском стилу. 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40DAC9-C7E4-4518-A498-145DC7A54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302622"/>
            <a:ext cx="6198309" cy="3053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2EE24D3-5086-40C3-9AF0-DDC767D0F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651" y="0"/>
            <a:ext cx="4862269" cy="645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4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150DDF-9C3A-4618-90C4-4A239CBB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13847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 музеј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EDF9320-A5D1-41F1-B1B8-40929FEBF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8034"/>
            <a:ext cx="8596668" cy="1074656"/>
          </a:xfrm>
        </p:spPr>
        <p:txBody>
          <a:bodyPr/>
          <a:lstStyle/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 музеј Србије је најстарија музејска установа и Србији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Налази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на Тргу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Републике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згради која је изграђена 1903. године за  Управу фондова. На њој се </a:t>
            </a:r>
            <a:r>
              <a:rPr lang="sr-Cyrl-RS">
                <a:latin typeface="Times New Roman" panose="02020603050405020304" pitchFamily="18" charset="0"/>
                <a:cs typeface="Times New Roman" panose="02020603050405020304" pitchFamily="18" charset="0"/>
              </a:rPr>
              <a:t>могу </a:t>
            </a:r>
            <a:r>
              <a:rPr lang="sr-Cyrl-R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видети 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коринтски стубови. </a:t>
            </a:r>
            <a:endParaRPr lang="sr-Latn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7814DBD-1480-48D0-9A55-798C5178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047999"/>
            <a:ext cx="5809719" cy="3628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EBBBE6-5A5B-46FC-A267-B5CB7A8A6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05" y="2383623"/>
            <a:ext cx="3326251" cy="4417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7741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331</TotalTime>
  <Words>683</Words>
  <Application>Microsoft Office PowerPoint</Application>
  <PresentationFormat>Custom</PresentationFormat>
  <Paragraphs>36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Facet</vt:lpstr>
      <vt:lpstr>Античко наслеђе у савременој архитектури</vt:lpstr>
      <vt:lpstr>Архитектура античке Грчке утицала је и на античку римску архитектуру и тако опстала током целе антике. Остала је актуелна, на неки начин, дана данашњег, јер је била откривана и њени елементи коришћени током различитих епоха. </vt:lpstr>
      <vt:lpstr>Стари двор  </vt:lpstr>
      <vt:lpstr>Дом Српско - Американске банке</vt:lpstr>
      <vt:lpstr>Палата Assicurazioni Generali</vt:lpstr>
      <vt:lpstr>Историјски музеј Србије</vt:lpstr>
      <vt:lpstr>Дом Народне скупштине Републике Србије</vt:lpstr>
      <vt:lpstr>Палата Главне поште</vt:lpstr>
      <vt:lpstr>Народни музеј</vt:lpstr>
      <vt:lpstr>Зграда задужбине Николе Спасића</vt:lpstr>
      <vt:lpstr>Математички институт САНУ</vt:lpstr>
      <vt:lpstr>Палата Прве хрватске штедионице</vt:lpstr>
      <vt:lpstr>Библиотека града Београда</vt:lpstr>
      <vt:lpstr>Академски парк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Презентација из историје</dc:title>
  <dc:creator>Igor</dc:creator>
  <cp:lastModifiedBy>Zmaj Jova Jovanovic</cp:lastModifiedBy>
  <cp:revision>13</cp:revision>
  <dcterms:created xsi:type="dcterms:W3CDTF">2025-04-25T19:31:50Z</dcterms:created>
  <dcterms:modified xsi:type="dcterms:W3CDTF">2025-05-14T14:27:55Z</dcterms:modified>
</cp:coreProperties>
</file>