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60" r:id="rId5"/>
    <p:sldId id="261" r:id="rId6"/>
    <p:sldId id="262" r:id="rId7"/>
    <p:sldId id="263" r:id="rId8"/>
    <p:sldId id="264" r:id="rId9"/>
    <p:sldId id="265" r:id="rId10"/>
    <p:sldId id="268" r:id="rId11"/>
    <p:sldId id="266" r:id="rId12"/>
    <p:sldId id="269" r:id="rId13"/>
    <p:sldId id="267"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61" d="100"/>
          <a:sy n="61"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6/27/2024</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6/27/2024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6/27/2024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6/27/2024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6/27/2024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6/27/2024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6/27/2024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6/27/2024</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6/27/2024</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g"/><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D0712110-0BC1-4B31-B3BB-63B44222E8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4466B5F3-C053-4580-B04A-1EF9498882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1D71A571-6181-FBB7-05D5-C9485E4C0824}"/>
              </a:ext>
            </a:extLst>
          </p:cNvPr>
          <p:cNvSpPr>
            <a:spLocks noGrp="1"/>
          </p:cNvSpPr>
          <p:nvPr>
            <p:ph type="ctrTitle"/>
          </p:nvPr>
        </p:nvSpPr>
        <p:spPr>
          <a:xfrm>
            <a:off x="1452616" y="962902"/>
            <a:ext cx="4176384" cy="2380828"/>
          </a:xfrm>
        </p:spPr>
        <p:txBody>
          <a:bodyPr>
            <a:normAutofit/>
          </a:bodyPr>
          <a:lstStyle/>
          <a:p>
            <a:r>
              <a:rPr lang="sr-Cyrl-RS" sz="4800"/>
              <a:t>Филип Петровић</a:t>
            </a:r>
            <a:endParaRPr lang="sr-Latn-RS" sz="4800"/>
          </a:p>
        </p:txBody>
      </p:sp>
      <p:sp>
        <p:nvSpPr>
          <p:cNvPr id="3" name="Subtitle 2">
            <a:extLst>
              <a:ext uri="{FF2B5EF4-FFF2-40B4-BE49-F238E27FC236}">
                <a16:creationId xmlns:a16="http://schemas.microsoft.com/office/drawing/2014/main" id="{E676A1A5-7FED-67C6-7A5A-A30CEE5470C3}"/>
              </a:ext>
            </a:extLst>
          </p:cNvPr>
          <p:cNvSpPr>
            <a:spLocks noGrp="1"/>
          </p:cNvSpPr>
          <p:nvPr>
            <p:ph type="subTitle" idx="1"/>
          </p:nvPr>
        </p:nvSpPr>
        <p:spPr>
          <a:xfrm>
            <a:off x="1452617" y="3531204"/>
            <a:ext cx="4171479" cy="1610643"/>
          </a:xfrm>
        </p:spPr>
        <p:txBody>
          <a:bodyPr>
            <a:normAutofit/>
          </a:bodyPr>
          <a:lstStyle/>
          <a:p>
            <a:r>
              <a:rPr lang="sr-Cyrl-RS" sz="1600"/>
              <a:t>Ученик генерације ОШ „Змај јова јовановић</a:t>
            </a:r>
            <a:r>
              <a:rPr lang="en-US" sz="1600"/>
              <a:t>”</a:t>
            </a:r>
            <a:endParaRPr lang="sr-Latn-RS" sz="1600"/>
          </a:p>
        </p:txBody>
      </p:sp>
      <p:cxnSp>
        <p:nvCxnSpPr>
          <p:cNvPr id="33" name="Straight Connector 32">
            <a:extLst>
              <a:ext uri="{FF2B5EF4-FFF2-40B4-BE49-F238E27FC236}">
                <a16:creationId xmlns:a16="http://schemas.microsoft.com/office/drawing/2014/main" id="{FA6123F2-4B61-414F-A7E5-5B7828EACAE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2617" y="3528543"/>
            <a:ext cx="4171479"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5" name="Picture 4">
            <a:extLst>
              <a:ext uri="{FF2B5EF4-FFF2-40B4-BE49-F238E27FC236}">
                <a16:creationId xmlns:a16="http://schemas.microsoft.com/office/drawing/2014/main" id="{E42EF2F6-DD70-E96D-2649-705FAFC21A14}"/>
              </a:ext>
            </a:extLst>
          </p:cNvPr>
          <p:cNvPicPr>
            <a:picLocks noChangeAspect="1"/>
          </p:cNvPicPr>
          <p:nvPr/>
        </p:nvPicPr>
        <p:blipFill>
          <a:blip r:embed="rId2"/>
          <a:stretch>
            <a:fillRect/>
          </a:stretch>
        </p:blipFill>
        <p:spPr>
          <a:xfrm>
            <a:off x="6094411" y="1275798"/>
            <a:ext cx="4960442" cy="3720331"/>
          </a:xfrm>
          <a:prstGeom prst="rect">
            <a:avLst/>
          </a:prstGeom>
        </p:spPr>
      </p:pic>
      <p:pic>
        <p:nvPicPr>
          <p:cNvPr id="35" name="Picture 34">
            <a:extLst>
              <a:ext uri="{FF2B5EF4-FFF2-40B4-BE49-F238E27FC236}">
                <a16:creationId xmlns:a16="http://schemas.microsoft.com/office/drawing/2014/main" id="{25CED634-E2D0-4AB7-96DD-816C9B52C5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37" name="Straight Connector 36">
            <a:extLst>
              <a:ext uri="{FF2B5EF4-FFF2-40B4-BE49-F238E27FC236}">
                <a16:creationId xmlns:a16="http://schemas.microsoft.com/office/drawing/2014/main" id="{FCDDCDFB-696D-4FDF-9B58-24F71B7C37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22735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CE580D1-F917-4567-AFB4-99AA9B52A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2" name="Picture 11">
            <a:extLst>
              <a:ext uri="{FF2B5EF4-FFF2-40B4-BE49-F238E27FC236}">
                <a16:creationId xmlns:a16="http://schemas.microsoft.com/office/drawing/2014/main" id="{1F5620B8-A2D8-4568-B566-F0453A0D91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4" name="Straight Connector 13">
            <a:extLst>
              <a:ext uri="{FF2B5EF4-FFF2-40B4-BE49-F238E27FC236}">
                <a16:creationId xmlns:a16="http://schemas.microsoft.com/office/drawing/2014/main" id="{1C7D2BA4-4B7A-4596-8BCC-5CF7154238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9D4B225-18E9-4C5B-94D8-2ABE6D161E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8" name="Rectangle 17">
            <a:extLst>
              <a:ext uri="{FF2B5EF4-FFF2-40B4-BE49-F238E27FC236}">
                <a16:creationId xmlns:a16="http://schemas.microsoft.com/office/drawing/2014/main" id="{C6870151-9189-4C3A-8379-EF3D95827A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Calendar on table">
            <a:extLst>
              <a:ext uri="{FF2B5EF4-FFF2-40B4-BE49-F238E27FC236}">
                <a16:creationId xmlns:a16="http://schemas.microsoft.com/office/drawing/2014/main" id="{AD462862-B64C-BEB8-EFB6-6FF95D595E4B}"/>
              </a:ext>
            </a:extLst>
          </p:cNvPr>
          <p:cNvPicPr>
            <a:picLocks noChangeAspect="1"/>
          </p:cNvPicPr>
          <p:nvPr/>
        </p:nvPicPr>
        <p:blipFill rotWithShape="1">
          <a:blip r:embed="rId3">
            <a:alphaModFix amt="50000"/>
          </a:blip>
          <a:srcRect r="-1" b="15728"/>
          <a:stretch/>
        </p:blipFill>
        <p:spPr>
          <a:xfrm>
            <a:off x="305" y="10"/>
            <a:ext cx="12191695" cy="6857990"/>
          </a:xfrm>
          <a:prstGeom prst="rect">
            <a:avLst/>
          </a:prstGeom>
        </p:spPr>
      </p:pic>
      <p:sp>
        <p:nvSpPr>
          <p:cNvPr id="20" name="Slide Number Placeholder 7">
            <a:extLst>
              <a:ext uri="{FF2B5EF4-FFF2-40B4-BE49-F238E27FC236}">
                <a16:creationId xmlns:a16="http://schemas.microsoft.com/office/drawing/2014/main" id="{123EA69C-102A-4DD0-9547-05DCD271D159}"/>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12301" y="443732"/>
            <a:ext cx="811019" cy="503578"/>
          </a:xfrm>
          <a:prstGeom prst="rect">
            <a:avLst/>
          </a:prstGeom>
        </p:spPr>
        <p:txBody>
          <a:bodyPr vert="horz" lIns="91440" tIns="45720" rIns="91440" bIns="45720" rtlCol="0" anchor="t"/>
          <a:lstStyle>
            <a:defPPr>
              <a:defRPr lang="en-US"/>
            </a:defPPr>
            <a:lvl1pPr marL="0" algn="r" defTabSz="457200" rtl="0" eaLnBrk="1" latinLnBrk="0" hangingPunct="1">
              <a:defRPr sz="2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22" name="Footer Placeholder 6">
            <a:extLst>
              <a:ext uri="{FF2B5EF4-FFF2-40B4-BE49-F238E27FC236}">
                <a16:creationId xmlns:a16="http://schemas.microsoft.com/office/drawing/2014/main" id="{6A862265-5CA3-4C40-8582-7534C3B03C2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76636" y="540921"/>
            <a:ext cx="4973915" cy="309201"/>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
        <p:nvSpPr>
          <p:cNvPr id="24" name="Rectangle 23">
            <a:extLst>
              <a:ext uri="{FF2B5EF4-FFF2-40B4-BE49-F238E27FC236}">
                <a16:creationId xmlns:a16="http://schemas.microsoft.com/office/drawing/2014/main" id="{600EF80B-0391-4082-9AF5-F15B091B4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93800"/>
            <a:ext cx="12192000" cy="5664199"/>
          </a:xfrm>
          <a:prstGeom prst="rect">
            <a:avLst/>
          </a:prstGeom>
          <a:gradFill flip="none" rotWithShape="1">
            <a:gsLst>
              <a:gs pos="0">
                <a:schemeClr val="bg2">
                  <a:lumMod val="87000"/>
                  <a:alpha val="4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85BCE09F-6247-5736-F714-7D849AE568D6}"/>
              </a:ext>
            </a:extLst>
          </p:cNvPr>
          <p:cNvSpPr>
            <a:spLocks noGrp="1"/>
          </p:cNvSpPr>
          <p:nvPr>
            <p:ph type="title"/>
          </p:nvPr>
        </p:nvSpPr>
        <p:spPr>
          <a:xfrm>
            <a:off x="1130271" y="1193800"/>
            <a:ext cx="3193050" cy="4699000"/>
          </a:xfrm>
        </p:spPr>
        <p:txBody>
          <a:bodyPr vert="horz" lIns="91440" tIns="45720" rIns="91440" bIns="45720" rtlCol="0" anchor="ctr">
            <a:normAutofit/>
          </a:bodyPr>
          <a:lstStyle/>
          <a:p>
            <a:r>
              <a:rPr lang="en-US"/>
              <a:t>Награде</a:t>
            </a:r>
            <a:endParaRPr lang="en-US" dirty="0"/>
          </a:p>
        </p:txBody>
      </p:sp>
      <p:cxnSp>
        <p:nvCxnSpPr>
          <p:cNvPr id="26" name="Straight Connector 25">
            <a:extLst>
              <a:ext uri="{FF2B5EF4-FFF2-40B4-BE49-F238E27FC236}">
                <a16:creationId xmlns:a16="http://schemas.microsoft.com/office/drawing/2014/main" id="{D33AC32D-5F44-45F7-A0BD-7C11A86BED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600200"/>
            <a:ext cx="0" cy="36576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3B3E585A-BEC2-291B-0999-13E7B0C9470D}"/>
              </a:ext>
            </a:extLst>
          </p:cNvPr>
          <p:cNvSpPr>
            <a:spLocks noGrp="1"/>
          </p:cNvSpPr>
          <p:nvPr>
            <p:ph sz="half" idx="2"/>
          </p:nvPr>
        </p:nvSpPr>
        <p:spPr>
          <a:xfrm>
            <a:off x="4976636" y="1193800"/>
            <a:ext cx="6085091" cy="4699000"/>
          </a:xfrm>
        </p:spPr>
        <p:txBody>
          <a:bodyPr vert="horz" lIns="91440" tIns="45720" rIns="91440" bIns="45720" rtlCol="0" anchor="ctr">
            <a:normAutofit/>
          </a:bodyPr>
          <a:lstStyle/>
          <a:p>
            <a:pPr>
              <a:lnSpc>
                <a:spcPct val="110000"/>
              </a:lnSpc>
            </a:pPr>
            <a:r>
              <a:rPr lang="en-US" sz="1700"/>
              <a:t>Хемија: Општинско такмичење 2023. 3. награда</a:t>
            </a:r>
          </a:p>
          <a:p>
            <a:pPr>
              <a:lnSpc>
                <a:spcPct val="110000"/>
              </a:lnSpc>
            </a:pPr>
            <a:r>
              <a:rPr lang="en-US" sz="1700"/>
              <a:t>Верска настава: Општинско такмичење 2021. 3. награда, Окружно такмичење 2021. 3. награда.</a:t>
            </a:r>
          </a:p>
          <a:p>
            <a:pPr>
              <a:lnSpc>
                <a:spcPct val="110000"/>
              </a:lnSpc>
            </a:pPr>
            <a:r>
              <a:rPr lang="en-US" sz="1700"/>
              <a:t>Рукомет: Општинско такмичење 2022. 2. награда, Општинско такмичење 2023. 2. награда, Oпштинско такмичење 2024. 1. награда</a:t>
            </a:r>
          </a:p>
          <a:p>
            <a:pPr>
              <a:lnSpc>
                <a:spcPct val="110000"/>
              </a:lnSpc>
            </a:pPr>
            <a:r>
              <a:rPr lang="en-US" sz="1700"/>
              <a:t>Фудбал: Општинско такмичење 2023. 2. награда.</a:t>
            </a:r>
          </a:p>
          <a:p>
            <a:pPr>
              <a:lnSpc>
                <a:spcPct val="110000"/>
              </a:lnSpc>
            </a:pPr>
            <a:r>
              <a:rPr lang="en-US" sz="1700"/>
              <a:t>Историја: Општинско такмичење 2024. 1. награда.</a:t>
            </a:r>
          </a:p>
          <a:p>
            <a:pPr>
              <a:lnSpc>
                <a:spcPct val="110000"/>
              </a:lnSpc>
            </a:pPr>
            <a:r>
              <a:rPr lang="en-US" sz="1700"/>
              <a:t>Техника и технологија: Општинско такмичење 2024. 3. награда.</a:t>
            </a:r>
          </a:p>
          <a:p>
            <a:pPr>
              <a:lnSpc>
                <a:spcPct val="110000"/>
              </a:lnSpc>
            </a:pPr>
            <a:r>
              <a:rPr lang="en-US" sz="1700"/>
              <a:t>Информатика: Општинско такмичење 2024. 2. награда, Окружно такмичење похвала, Републичко такмичење 2024. 3. награда и пласман на ЈСИО.</a:t>
            </a:r>
          </a:p>
          <a:p>
            <a:pPr>
              <a:lnSpc>
                <a:spcPct val="110000"/>
              </a:lnSpc>
            </a:pPr>
            <a:endParaRPr lang="en-US" sz="1700"/>
          </a:p>
        </p:txBody>
      </p:sp>
      <p:sp>
        <p:nvSpPr>
          <p:cNvPr id="28" name="Date Placeholder 1">
            <a:extLst>
              <a:ext uri="{FF2B5EF4-FFF2-40B4-BE49-F238E27FC236}">
                <a16:creationId xmlns:a16="http://schemas.microsoft.com/office/drawing/2014/main" id="{3FBF03E8-C602-4192-9C52-F84B29FDCC88}"/>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23229" y="6007878"/>
            <a:ext cx="3500715" cy="309201"/>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Tree>
    <p:extLst>
      <p:ext uri="{BB962C8B-B14F-4D97-AF65-F5344CB8AC3E}">
        <p14:creationId xmlns:p14="http://schemas.microsoft.com/office/powerpoint/2010/main" val="989414101"/>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17424F32-2789-4FF9-8E8A-1252284BF6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30" name="Picture 29">
            <a:extLst>
              <a:ext uri="{FF2B5EF4-FFF2-40B4-BE49-F238E27FC236}">
                <a16:creationId xmlns:a16="http://schemas.microsoft.com/office/drawing/2014/main" id="{D708C46E-BB60-4B97-8327-D3A475C008E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31" name="Straight Connector 30">
            <a:extLst>
              <a:ext uri="{FF2B5EF4-FFF2-40B4-BE49-F238E27FC236}">
                <a16:creationId xmlns:a16="http://schemas.microsoft.com/office/drawing/2014/main" id="{8042755C-F24C-4D08-8E4C-E646382C36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3E94A00-1A92-47F4-9E2D-E51DFF9016D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a:extLst>
              <a:ext uri="{FF2B5EF4-FFF2-40B4-BE49-F238E27FC236}">
                <a16:creationId xmlns:a16="http://schemas.microsoft.com/office/drawing/2014/main" id="{F3A44B7B-F31D-D14D-19E2-7CEE649F422F}"/>
              </a:ext>
            </a:extLst>
          </p:cNvPr>
          <p:cNvSpPr>
            <a:spLocks noGrp="1"/>
          </p:cNvSpPr>
          <p:nvPr>
            <p:ph type="title"/>
          </p:nvPr>
        </p:nvSpPr>
        <p:spPr>
          <a:xfrm>
            <a:off x="1451579" y="804519"/>
            <a:ext cx="9603275" cy="1049235"/>
          </a:xfrm>
        </p:spPr>
        <p:txBody>
          <a:bodyPr vert="horz" lIns="91440" tIns="45720" rIns="91440" bIns="45720" rtlCol="0" anchor="t">
            <a:normAutofit/>
          </a:bodyPr>
          <a:lstStyle/>
          <a:p>
            <a:r>
              <a:rPr lang="en-US"/>
              <a:t>Даљи планови у животу</a:t>
            </a:r>
          </a:p>
        </p:txBody>
      </p:sp>
      <p:sp>
        <p:nvSpPr>
          <p:cNvPr id="4" name="Content Placeholder 3">
            <a:extLst>
              <a:ext uri="{FF2B5EF4-FFF2-40B4-BE49-F238E27FC236}">
                <a16:creationId xmlns:a16="http://schemas.microsoft.com/office/drawing/2014/main" id="{052EED69-56C3-DDF9-35DB-52345EF3FBF6}"/>
              </a:ext>
            </a:extLst>
          </p:cNvPr>
          <p:cNvSpPr>
            <a:spLocks/>
          </p:cNvSpPr>
          <p:nvPr/>
        </p:nvSpPr>
        <p:spPr>
          <a:xfrm>
            <a:off x="1762768" y="3077564"/>
            <a:ext cx="4254990" cy="2422340"/>
          </a:xfrm>
          <a:prstGeom prst="rect">
            <a:avLst/>
          </a:prstGeom>
        </p:spPr>
        <p:txBody>
          <a:bodyPr/>
          <a:lstStyle/>
          <a:p>
            <a:pPr defTabSz="416052">
              <a:spcAft>
                <a:spcPts val="600"/>
              </a:spcAft>
            </a:pPr>
            <a:r>
              <a:rPr lang="sr-Cyrl-RS" sz="2548" kern="1200">
                <a:solidFill>
                  <a:schemeClr val="tx1"/>
                </a:solidFill>
                <a:latin typeface="+mn-lt"/>
                <a:ea typeface="+mn-ea"/>
                <a:cs typeface="+mn-cs"/>
              </a:rPr>
              <a:t>Планирам да упишем специјализовано ИТ одељење и волео бих да једног дана постанем програмер</a:t>
            </a:r>
            <a:r>
              <a:rPr lang="sr-Cyrl-RS" sz="1638" kern="1200">
                <a:solidFill>
                  <a:schemeClr val="tx1"/>
                </a:solidFill>
                <a:latin typeface="+mn-lt"/>
                <a:ea typeface="+mn-ea"/>
                <a:cs typeface="+mn-cs"/>
              </a:rPr>
              <a:t>.</a:t>
            </a:r>
            <a:endParaRPr lang="sr-Latn-RS"/>
          </a:p>
        </p:txBody>
      </p:sp>
      <p:pic>
        <p:nvPicPr>
          <p:cNvPr id="8" name="Content Placeholder 7" descr="A group of people standing in a room holding blue bags&#10;&#10;Description automatically generated">
            <a:extLst>
              <a:ext uri="{FF2B5EF4-FFF2-40B4-BE49-F238E27FC236}">
                <a16:creationId xmlns:a16="http://schemas.microsoft.com/office/drawing/2014/main" id="{5621386E-BB5B-8000-A3B8-09BCF0E2CE0B}"/>
              </a:ext>
            </a:extLst>
          </p:cNvPr>
          <p:cNvPicPr>
            <a:picLocks noChangeAspect="1"/>
          </p:cNvPicPr>
          <p:nvPr/>
        </p:nvPicPr>
        <p:blipFill>
          <a:blip r:embed="rId3"/>
          <a:stretch>
            <a:fillRect/>
          </a:stretch>
        </p:blipFill>
        <p:spPr>
          <a:xfrm>
            <a:off x="6310897" y="2026141"/>
            <a:ext cx="4851718" cy="3638788"/>
          </a:xfrm>
          <a:prstGeom prst="rect">
            <a:avLst/>
          </a:prstGeom>
        </p:spPr>
      </p:pic>
    </p:spTree>
    <p:extLst>
      <p:ext uri="{BB962C8B-B14F-4D97-AF65-F5344CB8AC3E}">
        <p14:creationId xmlns:p14="http://schemas.microsoft.com/office/powerpoint/2010/main" val="13675081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7424F32-2789-4FF9-8E8A-1252284BF6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4" name="Picture 13">
            <a:extLst>
              <a:ext uri="{FF2B5EF4-FFF2-40B4-BE49-F238E27FC236}">
                <a16:creationId xmlns:a16="http://schemas.microsoft.com/office/drawing/2014/main" id="{D708C46E-BB60-4B97-8327-D3A475C008E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6" name="Straight Connector 15">
            <a:extLst>
              <a:ext uri="{FF2B5EF4-FFF2-40B4-BE49-F238E27FC236}">
                <a16:creationId xmlns:a16="http://schemas.microsoft.com/office/drawing/2014/main" id="{8042755C-F24C-4D08-8E4C-E646382C36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3E94A00-1A92-47F4-9E2D-E51DFF9016D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a:extLst>
              <a:ext uri="{FF2B5EF4-FFF2-40B4-BE49-F238E27FC236}">
                <a16:creationId xmlns:a16="http://schemas.microsoft.com/office/drawing/2014/main" id="{C5692D2C-6811-EFC1-3FCE-CB3ED4B426D8}"/>
              </a:ext>
            </a:extLst>
          </p:cNvPr>
          <p:cNvSpPr>
            <a:spLocks noGrp="1"/>
          </p:cNvSpPr>
          <p:nvPr>
            <p:ph type="title"/>
          </p:nvPr>
        </p:nvSpPr>
        <p:spPr>
          <a:xfrm>
            <a:off x="1451579" y="804519"/>
            <a:ext cx="9603275" cy="1049235"/>
          </a:xfrm>
        </p:spPr>
        <p:txBody>
          <a:bodyPr vert="horz" lIns="91440" tIns="45720" rIns="91440" bIns="45720" rtlCol="0" anchor="t">
            <a:normAutofit/>
          </a:bodyPr>
          <a:lstStyle/>
          <a:p>
            <a:r>
              <a:rPr lang="en-US"/>
              <a:t>Какав је осећај бити ученик генерације?</a:t>
            </a:r>
            <a:endParaRPr lang="en-US" dirty="0"/>
          </a:p>
        </p:txBody>
      </p:sp>
      <p:sp>
        <p:nvSpPr>
          <p:cNvPr id="3" name="Text Placeholder 2">
            <a:extLst>
              <a:ext uri="{FF2B5EF4-FFF2-40B4-BE49-F238E27FC236}">
                <a16:creationId xmlns:a16="http://schemas.microsoft.com/office/drawing/2014/main" id="{2CBF3DC1-DC02-8B3D-52BE-44866A10905E}"/>
              </a:ext>
            </a:extLst>
          </p:cNvPr>
          <p:cNvSpPr>
            <a:spLocks/>
          </p:cNvSpPr>
          <p:nvPr/>
        </p:nvSpPr>
        <p:spPr>
          <a:xfrm>
            <a:off x="1621701" y="2340435"/>
            <a:ext cx="4477236" cy="772954"/>
          </a:xfrm>
          <a:prstGeom prst="rect">
            <a:avLst/>
          </a:prstGeom>
        </p:spPr>
        <p:txBody>
          <a:bodyPr/>
          <a:lstStyle/>
          <a:p>
            <a:pPr defTabSz="438912">
              <a:spcAft>
                <a:spcPts val="600"/>
              </a:spcAft>
            </a:pPr>
            <a:r>
              <a:rPr lang="sr-Cyrl-RS" sz="1728" kern="1200">
                <a:solidFill>
                  <a:schemeClr val="tx1"/>
                </a:solidFill>
                <a:latin typeface="+mn-lt"/>
                <a:ea typeface="+mn-ea"/>
                <a:cs typeface="+mn-cs"/>
              </a:rPr>
              <a:t>Поносан сам јер...</a:t>
            </a:r>
            <a:endParaRPr lang="en-US">
              <a:solidFill>
                <a:schemeClr val="tx1"/>
              </a:solidFill>
            </a:endParaRPr>
          </a:p>
        </p:txBody>
      </p:sp>
      <p:sp>
        <p:nvSpPr>
          <p:cNvPr id="4" name="Content Placeholder 3">
            <a:extLst>
              <a:ext uri="{FF2B5EF4-FFF2-40B4-BE49-F238E27FC236}">
                <a16:creationId xmlns:a16="http://schemas.microsoft.com/office/drawing/2014/main" id="{8AB0D004-8771-ABBB-A4C3-5E399038CB65}"/>
              </a:ext>
            </a:extLst>
          </p:cNvPr>
          <p:cNvSpPr>
            <a:spLocks/>
          </p:cNvSpPr>
          <p:nvPr/>
        </p:nvSpPr>
        <p:spPr>
          <a:xfrm>
            <a:off x="1621701" y="3116065"/>
            <a:ext cx="4477236" cy="2548864"/>
          </a:xfrm>
          <a:prstGeom prst="rect">
            <a:avLst/>
          </a:prstGeom>
        </p:spPr>
        <p:txBody>
          <a:bodyPr/>
          <a:lstStyle/>
          <a:p>
            <a:pPr defTabSz="438912">
              <a:spcAft>
                <a:spcPts val="600"/>
              </a:spcAft>
            </a:pPr>
            <a:r>
              <a:rPr lang="sr-Cyrl-RS" sz="1728" kern="1200">
                <a:solidFill>
                  <a:schemeClr val="tx1"/>
                </a:solidFill>
                <a:latin typeface="+mn-lt"/>
                <a:ea typeface="+mn-ea"/>
                <a:cs typeface="+mn-cs"/>
              </a:rPr>
              <a:t>...шаљем млађим генерацијама поруку да су образовање и знање најважнији у животу;</a:t>
            </a:r>
          </a:p>
          <a:p>
            <a:pPr defTabSz="438912">
              <a:spcAft>
                <a:spcPts val="600"/>
              </a:spcAft>
            </a:pPr>
            <a:r>
              <a:rPr lang="sr-Cyrl-RS" sz="1728" kern="1200">
                <a:solidFill>
                  <a:schemeClr val="tx1"/>
                </a:solidFill>
                <a:latin typeface="+mn-lt"/>
                <a:ea typeface="+mn-ea"/>
                <a:cs typeface="+mn-cs"/>
              </a:rPr>
              <a:t>...схватам да ће труд и рад увек бити награђени и цењени.</a:t>
            </a:r>
            <a:endParaRPr lang="en-US"/>
          </a:p>
        </p:txBody>
      </p:sp>
      <p:sp>
        <p:nvSpPr>
          <p:cNvPr id="5" name="Text Placeholder 4">
            <a:extLst>
              <a:ext uri="{FF2B5EF4-FFF2-40B4-BE49-F238E27FC236}">
                <a16:creationId xmlns:a16="http://schemas.microsoft.com/office/drawing/2014/main" id="{9B975766-E4BF-FF93-D15F-FD1006663635}"/>
              </a:ext>
            </a:extLst>
          </p:cNvPr>
          <p:cNvSpPr>
            <a:spLocks/>
          </p:cNvSpPr>
          <p:nvPr/>
        </p:nvSpPr>
        <p:spPr>
          <a:xfrm>
            <a:off x="6407388" y="2343764"/>
            <a:ext cx="4477236" cy="773237"/>
          </a:xfrm>
          <a:prstGeom prst="rect">
            <a:avLst/>
          </a:prstGeom>
        </p:spPr>
        <p:txBody>
          <a:bodyPr/>
          <a:lstStyle/>
          <a:p>
            <a:pPr defTabSz="438912">
              <a:spcAft>
                <a:spcPts val="600"/>
              </a:spcAft>
            </a:pPr>
            <a:r>
              <a:rPr lang="sr-Cyrl-RS" sz="1728" kern="1200">
                <a:solidFill>
                  <a:schemeClr val="tx1"/>
                </a:solidFill>
                <a:latin typeface="+mn-lt"/>
                <a:ea typeface="+mn-ea"/>
                <a:cs typeface="+mn-cs"/>
              </a:rPr>
              <a:t>Захвалан сам...</a:t>
            </a:r>
            <a:endParaRPr lang="en-US">
              <a:solidFill>
                <a:schemeClr val="tx1"/>
              </a:solidFill>
            </a:endParaRPr>
          </a:p>
        </p:txBody>
      </p:sp>
      <p:sp>
        <p:nvSpPr>
          <p:cNvPr id="6" name="Content Placeholder 5">
            <a:extLst>
              <a:ext uri="{FF2B5EF4-FFF2-40B4-BE49-F238E27FC236}">
                <a16:creationId xmlns:a16="http://schemas.microsoft.com/office/drawing/2014/main" id="{8443C304-1B68-178B-447F-F79FD0E3F043}"/>
              </a:ext>
            </a:extLst>
          </p:cNvPr>
          <p:cNvSpPr>
            <a:spLocks/>
          </p:cNvSpPr>
          <p:nvPr/>
        </p:nvSpPr>
        <p:spPr>
          <a:xfrm>
            <a:off x="6407388" y="3113388"/>
            <a:ext cx="4477236" cy="2542034"/>
          </a:xfrm>
          <a:prstGeom prst="rect">
            <a:avLst/>
          </a:prstGeom>
        </p:spPr>
        <p:txBody>
          <a:bodyPr/>
          <a:lstStyle/>
          <a:p>
            <a:pPr defTabSz="438912">
              <a:spcAft>
                <a:spcPts val="600"/>
              </a:spcAft>
            </a:pPr>
            <a:r>
              <a:rPr lang="sr-Cyrl-RS" sz="1728" kern="1200">
                <a:solidFill>
                  <a:schemeClr val="tx1"/>
                </a:solidFill>
                <a:latin typeface="+mn-lt"/>
                <a:ea typeface="+mn-ea"/>
                <a:cs typeface="+mn-cs"/>
              </a:rPr>
              <a:t>Својој породици за несебичну подршку</a:t>
            </a:r>
          </a:p>
          <a:p>
            <a:pPr defTabSz="438912">
              <a:spcAft>
                <a:spcPts val="600"/>
              </a:spcAft>
            </a:pPr>
            <a:r>
              <a:rPr lang="sr-Cyrl-RS" sz="1728" kern="1200">
                <a:solidFill>
                  <a:schemeClr val="tx1"/>
                </a:solidFill>
                <a:latin typeface="+mn-lt"/>
                <a:ea typeface="+mn-ea"/>
                <a:cs typeface="+mn-cs"/>
              </a:rPr>
              <a:t>Својим наставницима од којих сам много научио</a:t>
            </a:r>
          </a:p>
          <a:p>
            <a:pPr defTabSz="438912">
              <a:spcAft>
                <a:spcPts val="600"/>
              </a:spcAft>
            </a:pPr>
            <a:r>
              <a:rPr lang="sr-Cyrl-RS" sz="1728" kern="1200">
                <a:solidFill>
                  <a:schemeClr val="tx1"/>
                </a:solidFill>
                <a:latin typeface="+mn-lt"/>
                <a:ea typeface="+mn-ea"/>
                <a:cs typeface="+mn-cs"/>
              </a:rPr>
              <a:t>Свим својим пријатељима, јер без њих не бих био оно што јесам</a:t>
            </a:r>
            <a:endParaRPr lang="en-US"/>
          </a:p>
        </p:txBody>
      </p:sp>
      <p:pic>
        <p:nvPicPr>
          <p:cNvPr id="7" name="Picture 6">
            <a:extLst>
              <a:ext uri="{FF2B5EF4-FFF2-40B4-BE49-F238E27FC236}">
                <a16:creationId xmlns:a16="http://schemas.microsoft.com/office/drawing/2014/main" id="{2A859BD8-4B0C-C51D-E4A2-4DF911095A85}"/>
              </a:ext>
            </a:extLst>
          </p:cNvPr>
          <p:cNvPicPr>
            <a:picLocks noChangeAspect="1"/>
          </p:cNvPicPr>
          <p:nvPr/>
        </p:nvPicPr>
        <p:blipFill>
          <a:blip r:embed="rId3"/>
          <a:stretch>
            <a:fillRect/>
          </a:stretch>
        </p:blipFill>
        <p:spPr>
          <a:xfrm>
            <a:off x="9726398" y="304421"/>
            <a:ext cx="2028046" cy="1435583"/>
          </a:xfrm>
          <a:prstGeom prst="rect">
            <a:avLst/>
          </a:prstGeom>
        </p:spPr>
      </p:pic>
    </p:spTree>
    <p:extLst>
      <p:ext uri="{BB962C8B-B14F-4D97-AF65-F5344CB8AC3E}">
        <p14:creationId xmlns:p14="http://schemas.microsoft.com/office/powerpoint/2010/main" val="26345185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3F546-A284-9397-F997-17B8C375D698}"/>
              </a:ext>
            </a:extLst>
          </p:cNvPr>
          <p:cNvSpPr>
            <a:spLocks noGrp="1"/>
          </p:cNvSpPr>
          <p:nvPr>
            <p:ph type="ctrTitle"/>
          </p:nvPr>
        </p:nvSpPr>
        <p:spPr>
          <a:xfrm>
            <a:off x="3689131" y="2333297"/>
            <a:ext cx="5580993" cy="971545"/>
          </a:xfrm>
        </p:spPr>
        <p:txBody>
          <a:bodyPr>
            <a:normAutofit/>
          </a:bodyPr>
          <a:lstStyle/>
          <a:p>
            <a:r>
              <a:rPr lang="sr-Cyrl-RS" sz="2800" dirty="0"/>
              <a:t>Хвала на пажњи!</a:t>
            </a:r>
            <a:endParaRPr lang="sr-Latn-RS" sz="2800" dirty="0"/>
          </a:p>
        </p:txBody>
      </p:sp>
      <p:pic>
        <p:nvPicPr>
          <p:cNvPr id="5" name="Picture 4">
            <a:extLst>
              <a:ext uri="{FF2B5EF4-FFF2-40B4-BE49-F238E27FC236}">
                <a16:creationId xmlns:a16="http://schemas.microsoft.com/office/drawing/2014/main" id="{BFAF6BC6-ED06-1035-6AB3-C3E8A3D546A9}"/>
              </a:ext>
            </a:extLst>
          </p:cNvPr>
          <p:cNvPicPr>
            <a:picLocks noChangeAspect="1"/>
          </p:cNvPicPr>
          <p:nvPr/>
        </p:nvPicPr>
        <p:blipFill>
          <a:blip r:embed="rId2"/>
          <a:stretch>
            <a:fillRect/>
          </a:stretch>
        </p:blipFill>
        <p:spPr>
          <a:xfrm>
            <a:off x="544962" y="141918"/>
            <a:ext cx="1882927" cy="3174955"/>
          </a:xfrm>
          <a:prstGeom prst="rect">
            <a:avLst/>
          </a:prstGeom>
        </p:spPr>
      </p:pic>
      <p:pic>
        <p:nvPicPr>
          <p:cNvPr id="7" name="Picture 6">
            <a:extLst>
              <a:ext uri="{FF2B5EF4-FFF2-40B4-BE49-F238E27FC236}">
                <a16:creationId xmlns:a16="http://schemas.microsoft.com/office/drawing/2014/main" id="{DDA479C0-2F73-29B0-515B-4354B9C3AB30}"/>
              </a:ext>
            </a:extLst>
          </p:cNvPr>
          <p:cNvPicPr>
            <a:picLocks noChangeAspect="1"/>
          </p:cNvPicPr>
          <p:nvPr/>
        </p:nvPicPr>
        <p:blipFill>
          <a:blip r:embed="rId3"/>
          <a:stretch>
            <a:fillRect/>
          </a:stretch>
        </p:blipFill>
        <p:spPr>
          <a:xfrm>
            <a:off x="8710749" y="113901"/>
            <a:ext cx="2393206" cy="3190941"/>
          </a:xfrm>
          <a:prstGeom prst="rect">
            <a:avLst/>
          </a:prstGeom>
        </p:spPr>
      </p:pic>
      <p:pic>
        <p:nvPicPr>
          <p:cNvPr id="9" name="Picture 8">
            <a:extLst>
              <a:ext uri="{FF2B5EF4-FFF2-40B4-BE49-F238E27FC236}">
                <a16:creationId xmlns:a16="http://schemas.microsoft.com/office/drawing/2014/main" id="{B425CDF0-0C2E-1A24-1DAA-EFA8EA039896}"/>
              </a:ext>
            </a:extLst>
          </p:cNvPr>
          <p:cNvPicPr>
            <a:picLocks noChangeAspect="1"/>
          </p:cNvPicPr>
          <p:nvPr/>
        </p:nvPicPr>
        <p:blipFill>
          <a:blip r:embed="rId4"/>
          <a:stretch>
            <a:fillRect/>
          </a:stretch>
        </p:blipFill>
        <p:spPr>
          <a:xfrm>
            <a:off x="544964" y="3346049"/>
            <a:ext cx="1882925" cy="2666376"/>
          </a:xfrm>
          <a:prstGeom prst="rect">
            <a:avLst/>
          </a:prstGeom>
        </p:spPr>
      </p:pic>
      <p:pic>
        <p:nvPicPr>
          <p:cNvPr id="11" name="Picture 10">
            <a:extLst>
              <a:ext uri="{FF2B5EF4-FFF2-40B4-BE49-F238E27FC236}">
                <a16:creationId xmlns:a16="http://schemas.microsoft.com/office/drawing/2014/main" id="{80961D5D-1ED0-5F8B-9E23-7660141D058A}"/>
              </a:ext>
            </a:extLst>
          </p:cNvPr>
          <p:cNvPicPr>
            <a:picLocks noChangeAspect="1"/>
          </p:cNvPicPr>
          <p:nvPr/>
        </p:nvPicPr>
        <p:blipFill>
          <a:blip r:embed="rId5"/>
          <a:stretch>
            <a:fillRect/>
          </a:stretch>
        </p:blipFill>
        <p:spPr>
          <a:xfrm>
            <a:off x="9680028" y="3603866"/>
            <a:ext cx="1702355" cy="2362331"/>
          </a:xfrm>
          <a:prstGeom prst="rect">
            <a:avLst/>
          </a:prstGeom>
        </p:spPr>
      </p:pic>
      <p:pic>
        <p:nvPicPr>
          <p:cNvPr id="13" name="Picture 12">
            <a:extLst>
              <a:ext uri="{FF2B5EF4-FFF2-40B4-BE49-F238E27FC236}">
                <a16:creationId xmlns:a16="http://schemas.microsoft.com/office/drawing/2014/main" id="{54735D14-1EB6-836A-B23C-9C92C6927F9B}"/>
              </a:ext>
            </a:extLst>
          </p:cNvPr>
          <p:cNvPicPr>
            <a:picLocks noChangeAspect="1"/>
          </p:cNvPicPr>
          <p:nvPr/>
        </p:nvPicPr>
        <p:blipFill>
          <a:blip r:embed="rId6"/>
          <a:stretch>
            <a:fillRect/>
          </a:stretch>
        </p:blipFill>
        <p:spPr>
          <a:xfrm rot="5400000">
            <a:off x="4311967" y="-624152"/>
            <a:ext cx="2337524" cy="4150988"/>
          </a:xfrm>
          <a:prstGeom prst="rect">
            <a:avLst/>
          </a:prstGeom>
        </p:spPr>
      </p:pic>
      <p:pic>
        <p:nvPicPr>
          <p:cNvPr id="15" name="Picture 14">
            <a:extLst>
              <a:ext uri="{FF2B5EF4-FFF2-40B4-BE49-F238E27FC236}">
                <a16:creationId xmlns:a16="http://schemas.microsoft.com/office/drawing/2014/main" id="{19634345-B059-0DCD-5F92-9141EDA45A64}"/>
              </a:ext>
            </a:extLst>
          </p:cNvPr>
          <p:cNvPicPr>
            <a:picLocks noChangeAspect="1"/>
          </p:cNvPicPr>
          <p:nvPr/>
        </p:nvPicPr>
        <p:blipFill>
          <a:blip r:embed="rId7"/>
          <a:stretch>
            <a:fillRect/>
          </a:stretch>
        </p:blipFill>
        <p:spPr>
          <a:xfrm>
            <a:off x="4710644" y="3603867"/>
            <a:ext cx="3019395" cy="2238126"/>
          </a:xfrm>
          <a:prstGeom prst="rect">
            <a:avLst/>
          </a:prstGeom>
        </p:spPr>
      </p:pic>
    </p:spTree>
    <p:extLst>
      <p:ext uri="{BB962C8B-B14F-4D97-AF65-F5344CB8AC3E}">
        <p14:creationId xmlns:p14="http://schemas.microsoft.com/office/powerpoint/2010/main" val="3692082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1CE580D1-F917-4567-AFB4-99AA9B52A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51" name="Picture 50">
            <a:extLst>
              <a:ext uri="{FF2B5EF4-FFF2-40B4-BE49-F238E27FC236}">
                <a16:creationId xmlns:a16="http://schemas.microsoft.com/office/drawing/2014/main" id="{1F5620B8-A2D8-4568-B566-F0453A0D91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53" name="Straight Connector 52">
            <a:extLst>
              <a:ext uri="{FF2B5EF4-FFF2-40B4-BE49-F238E27FC236}">
                <a16:creationId xmlns:a16="http://schemas.microsoft.com/office/drawing/2014/main" id="{1C7D2BA4-4B7A-4596-8BCC-5CF7154238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C9D4B225-18E9-4C5B-94D8-2ABE6D161E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57" name="Rectangle 56">
            <a:extLst>
              <a:ext uri="{FF2B5EF4-FFF2-40B4-BE49-F238E27FC236}">
                <a16:creationId xmlns:a16="http://schemas.microsoft.com/office/drawing/2014/main" id="{C6870151-9189-4C3A-8379-EF3D95827A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664A4631-4AC3-DAA6-78F9-437DA4091B1A}"/>
              </a:ext>
            </a:extLst>
          </p:cNvPr>
          <p:cNvPicPr>
            <a:picLocks noGrp="1" noChangeAspect="1"/>
          </p:cNvPicPr>
          <p:nvPr>
            <p:ph idx="1"/>
          </p:nvPr>
        </p:nvPicPr>
        <p:blipFill rotWithShape="1">
          <a:blip r:embed="rId3">
            <a:alphaModFix amt="50000"/>
          </a:blip>
          <a:srcRect t="5139" r="-1" b="63219"/>
          <a:stretch/>
        </p:blipFill>
        <p:spPr>
          <a:xfrm>
            <a:off x="305" y="10"/>
            <a:ext cx="12191695" cy="6857990"/>
          </a:xfrm>
          <a:prstGeom prst="rect">
            <a:avLst/>
          </a:prstGeom>
        </p:spPr>
      </p:pic>
      <p:sp>
        <p:nvSpPr>
          <p:cNvPr id="59" name="Slide Number Placeholder 7">
            <a:extLst>
              <a:ext uri="{FF2B5EF4-FFF2-40B4-BE49-F238E27FC236}">
                <a16:creationId xmlns:a16="http://schemas.microsoft.com/office/drawing/2014/main" id="{123EA69C-102A-4DD0-9547-05DCD271D159}"/>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12301" y="443732"/>
            <a:ext cx="811019" cy="503578"/>
          </a:xfrm>
          <a:prstGeom prst="rect">
            <a:avLst/>
          </a:prstGeom>
        </p:spPr>
        <p:txBody>
          <a:bodyPr vert="horz" lIns="91440" tIns="45720" rIns="91440" bIns="45720" rtlCol="0" anchor="t"/>
          <a:lstStyle>
            <a:defPPr>
              <a:defRPr lang="en-US"/>
            </a:defPPr>
            <a:lvl1pPr marL="0" algn="r" defTabSz="457200" rtl="0" eaLnBrk="1" latinLnBrk="0" hangingPunct="1">
              <a:defRPr sz="2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61" name="Footer Placeholder 6">
            <a:extLst>
              <a:ext uri="{FF2B5EF4-FFF2-40B4-BE49-F238E27FC236}">
                <a16:creationId xmlns:a16="http://schemas.microsoft.com/office/drawing/2014/main" id="{6A862265-5CA3-4C40-8582-7534C3B03C2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76636" y="540921"/>
            <a:ext cx="4973915" cy="309201"/>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
        <p:nvSpPr>
          <p:cNvPr id="63" name="Rectangle 62">
            <a:extLst>
              <a:ext uri="{FF2B5EF4-FFF2-40B4-BE49-F238E27FC236}">
                <a16:creationId xmlns:a16="http://schemas.microsoft.com/office/drawing/2014/main" id="{600EF80B-0391-4082-9AF5-F15B091B4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93800"/>
            <a:ext cx="12192000" cy="5664199"/>
          </a:xfrm>
          <a:prstGeom prst="rect">
            <a:avLst/>
          </a:prstGeom>
          <a:gradFill flip="none" rotWithShape="1">
            <a:gsLst>
              <a:gs pos="0">
                <a:schemeClr val="bg2">
                  <a:lumMod val="87000"/>
                  <a:alpha val="4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A08C4DC5-6FC3-D7D0-A08F-C874707123C0}"/>
              </a:ext>
            </a:extLst>
          </p:cNvPr>
          <p:cNvSpPr>
            <a:spLocks noGrp="1"/>
          </p:cNvSpPr>
          <p:nvPr>
            <p:ph type="title"/>
          </p:nvPr>
        </p:nvSpPr>
        <p:spPr>
          <a:xfrm>
            <a:off x="1130271" y="1193800"/>
            <a:ext cx="3193050" cy="4699000"/>
          </a:xfrm>
        </p:spPr>
        <p:txBody>
          <a:bodyPr vert="horz" lIns="91440" tIns="45720" rIns="91440" bIns="45720" rtlCol="0" anchor="ctr">
            <a:normAutofit/>
          </a:bodyPr>
          <a:lstStyle/>
          <a:p>
            <a:r>
              <a:rPr lang="en-US" sz="3200"/>
              <a:t>Основне информације</a:t>
            </a:r>
          </a:p>
        </p:txBody>
      </p:sp>
      <p:cxnSp>
        <p:nvCxnSpPr>
          <p:cNvPr id="65" name="Straight Connector 64">
            <a:extLst>
              <a:ext uri="{FF2B5EF4-FFF2-40B4-BE49-F238E27FC236}">
                <a16:creationId xmlns:a16="http://schemas.microsoft.com/office/drawing/2014/main" id="{D33AC32D-5F44-45F7-A0BD-7C11A86BED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600200"/>
            <a:ext cx="0" cy="36576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58BB2562-A9D7-AFF1-D09D-604A23ABA193}"/>
              </a:ext>
            </a:extLst>
          </p:cNvPr>
          <p:cNvSpPr>
            <a:spLocks noGrp="1"/>
          </p:cNvSpPr>
          <p:nvPr>
            <p:ph type="body" sz="half" idx="2"/>
          </p:nvPr>
        </p:nvSpPr>
        <p:spPr>
          <a:xfrm>
            <a:off x="4976636" y="1193800"/>
            <a:ext cx="6085091" cy="4699000"/>
          </a:xfrm>
        </p:spPr>
        <p:txBody>
          <a:bodyPr vert="horz" lIns="91440" tIns="45720" rIns="91440" bIns="45720" rtlCol="0" anchor="ctr">
            <a:normAutofit/>
          </a:bodyPr>
          <a:lstStyle/>
          <a:p>
            <a:pPr indent="-228600">
              <a:buFont typeface="Arial" panose="020B0604020202020204" pitchFamily="34" charset="0"/>
              <a:buChar char="•"/>
            </a:pPr>
            <a:r>
              <a:rPr lang="en-US"/>
              <a:t>Датум рођења: 23. 3. 2009.</a:t>
            </a:r>
          </a:p>
          <a:p>
            <a:pPr indent="-228600">
              <a:buFont typeface="Arial" panose="020B0604020202020204" pitchFamily="34" charset="0"/>
              <a:buChar char="•"/>
            </a:pPr>
            <a:r>
              <a:rPr lang="en-US"/>
              <a:t>Место рођења: Београд</a:t>
            </a:r>
          </a:p>
          <a:p>
            <a:pPr indent="-228600">
              <a:buFont typeface="Arial" panose="020B0604020202020204" pitchFamily="34" charset="0"/>
              <a:buChar char="•"/>
            </a:pPr>
            <a:r>
              <a:rPr lang="en-US"/>
              <a:t>Родитељи: Саша и Јелена</a:t>
            </a:r>
          </a:p>
          <a:p>
            <a:pPr indent="-228600">
              <a:buFont typeface="Arial" panose="020B0604020202020204" pitchFamily="34" charset="0"/>
              <a:buChar char="•"/>
            </a:pPr>
            <a:r>
              <a:rPr lang="en-US"/>
              <a:t>Сестра: Симона</a:t>
            </a:r>
          </a:p>
          <a:p>
            <a:pPr indent="-228600">
              <a:buFont typeface="Arial" panose="020B0604020202020204" pitchFamily="34" charset="0"/>
              <a:buChar char="•"/>
            </a:pPr>
            <a:endParaRPr lang="en-US"/>
          </a:p>
        </p:txBody>
      </p:sp>
      <p:sp>
        <p:nvSpPr>
          <p:cNvPr id="67" name="Date Placeholder 1">
            <a:extLst>
              <a:ext uri="{FF2B5EF4-FFF2-40B4-BE49-F238E27FC236}">
                <a16:creationId xmlns:a16="http://schemas.microsoft.com/office/drawing/2014/main" id="{3FBF03E8-C602-4192-9C52-F84B29FDCC88}"/>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23229" y="6007878"/>
            <a:ext cx="3500715" cy="309201"/>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Tree>
    <p:extLst>
      <p:ext uri="{BB962C8B-B14F-4D97-AF65-F5344CB8AC3E}">
        <p14:creationId xmlns:p14="http://schemas.microsoft.com/office/powerpoint/2010/main" val="3843404544"/>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CE580D1-F917-4567-AFB4-99AA9B52A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40" name="Picture 39">
            <a:extLst>
              <a:ext uri="{FF2B5EF4-FFF2-40B4-BE49-F238E27FC236}">
                <a16:creationId xmlns:a16="http://schemas.microsoft.com/office/drawing/2014/main" id="{1F5620B8-A2D8-4568-B566-F0453A0D91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42" name="Straight Connector 41">
            <a:extLst>
              <a:ext uri="{FF2B5EF4-FFF2-40B4-BE49-F238E27FC236}">
                <a16:creationId xmlns:a16="http://schemas.microsoft.com/office/drawing/2014/main" id="{1C7D2BA4-4B7A-4596-8BCC-5CF7154238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C9D4B225-18E9-4C5B-94D8-2ABE6D161E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46" name="Rectangle 45">
            <a:extLst>
              <a:ext uri="{FF2B5EF4-FFF2-40B4-BE49-F238E27FC236}">
                <a16:creationId xmlns:a16="http://schemas.microsoft.com/office/drawing/2014/main" id="{C6870151-9189-4C3A-8379-EF3D95827A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2A405FCF-A4D1-98BF-8454-E7074B38538A}"/>
              </a:ext>
            </a:extLst>
          </p:cNvPr>
          <p:cNvPicPr>
            <a:picLocks noGrp="1" noChangeAspect="1"/>
          </p:cNvPicPr>
          <p:nvPr>
            <p:ph sz="half" idx="2"/>
          </p:nvPr>
        </p:nvPicPr>
        <p:blipFill rotWithShape="1">
          <a:blip r:embed="rId3">
            <a:alphaModFix amt="50000"/>
          </a:blip>
          <a:srcRect t="14188" b="59936"/>
          <a:stretch/>
        </p:blipFill>
        <p:spPr>
          <a:xfrm>
            <a:off x="305" y="-192734"/>
            <a:ext cx="12191695" cy="6857990"/>
          </a:xfrm>
          <a:prstGeom prst="rect">
            <a:avLst/>
          </a:prstGeom>
        </p:spPr>
      </p:pic>
      <p:sp>
        <p:nvSpPr>
          <p:cNvPr id="48" name="Slide Number Placeholder 7">
            <a:extLst>
              <a:ext uri="{FF2B5EF4-FFF2-40B4-BE49-F238E27FC236}">
                <a16:creationId xmlns:a16="http://schemas.microsoft.com/office/drawing/2014/main" id="{123EA69C-102A-4DD0-9547-05DCD271D159}"/>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12301" y="443732"/>
            <a:ext cx="811019" cy="503578"/>
          </a:xfrm>
          <a:prstGeom prst="rect">
            <a:avLst/>
          </a:prstGeom>
        </p:spPr>
        <p:txBody>
          <a:bodyPr vert="horz" lIns="91440" tIns="45720" rIns="91440" bIns="45720" rtlCol="0" anchor="t"/>
          <a:lstStyle>
            <a:defPPr>
              <a:defRPr lang="en-US"/>
            </a:defPPr>
            <a:lvl1pPr marL="0" algn="r" defTabSz="457200" rtl="0" eaLnBrk="1" latinLnBrk="0" hangingPunct="1">
              <a:defRPr sz="2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50" name="Footer Placeholder 6">
            <a:extLst>
              <a:ext uri="{FF2B5EF4-FFF2-40B4-BE49-F238E27FC236}">
                <a16:creationId xmlns:a16="http://schemas.microsoft.com/office/drawing/2014/main" id="{6A862265-5CA3-4C40-8582-7534C3B03C2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76636" y="540921"/>
            <a:ext cx="4973915" cy="309201"/>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
        <p:nvSpPr>
          <p:cNvPr id="52" name="Rectangle 51">
            <a:extLst>
              <a:ext uri="{FF2B5EF4-FFF2-40B4-BE49-F238E27FC236}">
                <a16:creationId xmlns:a16="http://schemas.microsoft.com/office/drawing/2014/main" id="{600EF80B-0391-4082-9AF5-F15B091B4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93800"/>
            <a:ext cx="12192000" cy="5664199"/>
          </a:xfrm>
          <a:prstGeom prst="rect">
            <a:avLst/>
          </a:prstGeom>
          <a:gradFill flip="none" rotWithShape="1">
            <a:gsLst>
              <a:gs pos="0">
                <a:schemeClr val="bg2">
                  <a:lumMod val="87000"/>
                  <a:alpha val="4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7A222E45-59C9-41C3-5F95-8F9E45B933E8}"/>
              </a:ext>
            </a:extLst>
          </p:cNvPr>
          <p:cNvSpPr>
            <a:spLocks noGrp="1"/>
          </p:cNvSpPr>
          <p:nvPr>
            <p:ph type="title"/>
          </p:nvPr>
        </p:nvSpPr>
        <p:spPr>
          <a:xfrm>
            <a:off x="1130271" y="1193800"/>
            <a:ext cx="3193050" cy="4699000"/>
          </a:xfrm>
        </p:spPr>
        <p:txBody>
          <a:bodyPr vert="horz" lIns="91440" tIns="45720" rIns="91440" bIns="45720" rtlCol="0" anchor="ctr">
            <a:normAutofit/>
          </a:bodyPr>
          <a:lstStyle/>
          <a:p>
            <a:r>
              <a:rPr lang="en-US"/>
              <a:t>Рано ДЕтињство</a:t>
            </a:r>
          </a:p>
        </p:txBody>
      </p:sp>
      <p:cxnSp>
        <p:nvCxnSpPr>
          <p:cNvPr id="54" name="Straight Connector 53">
            <a:extLst>
              <a:ext uri="{FF2B5EF4-FFF2-40B4-BE49-F238E27FC236}">
                <a16:creationId xmlns:a16="http://schemas.microsoft.com/office/drawing/2014/main" id="{D33AC32D-5F44-45F7-A0BD-7C11A86BED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600200"/>
            <a:ext cx="0" cy="36576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CD6007A-EED1-A597-88D2-8FD74B1FADA5}"/>
              </a:ext>
            </a:extLst>
          </p:cNvPr>
          <p:cNvSpPr>
            <a:spLocks noGrp="1"/>
          </p:cNvSpPr>
          <p:nvPr>
            <p:ph sz="half" idx="1"/>
          </p:nvPr>
        </p:nvSpPr>
        <p:spPr>
          <a:xfrm>
            <a:off x="7759812" y="3384001"/>
            <a:ext cx="4319752" cy="3214939"/>
          </a:xfrm>
        </p:spPr>
        <p:txBody>
          <a:bodyPr vert="horz" lIns="91440" tIns="45720" rIns="91440" bIns="45720" rtlCol="0" anchor="ctr">
            <a:normAutofit/>
          </a:bodyPr>
          <a:lstStyle/>
          <a:p>
            <a:pPr marL="0"/>
            <a:r>
              <a:rPr lang="en-US" dirty="0" err="1"/>
              <a:t>Рано</a:t>
            </a:r>
            <a:r>
              <a:rPr lang="en-US" dirty="0"/>
              <a:t> </a:t>
            </a:r>
            <a:r>
              <a:rPr lang="en-US" dirty="0" err="1"/>
              <a:t>детињство</a:t>
            </a:r>
            <a:r>
              <a:rPr lang="en-US" dirty="0"/>
              <a:t> </a:t>
            </a:r>
            <a:r>
              <a:rPr lang="en-US" dirty="0" err="1"/>
              <a:t>је</a:t>
            </a:r>
            <a:r>
              <a:rPr lang="en-US" dirty="0"/>
              <a:t> </a:t>
            </a:r>
            <a:r>
              <a:rPr lang="en-US" dirty="0" err="1"/>
              <a:t>најлепши</a:t>
            </a:r>
            <a:r>
              <a:rPr lang="en-US" dirty="0"/>
              <a:t> </a:t>
            </a:r>
            <a:r>
              <a:rPr lang="en-US" dirty="0" err="1"/>
              <a:t>период</a:t>
            </a:r>
            <a:r>
              <a:rPr lang="en-US" dirty="0"/>
              <a:t> </a:t>
            </a:r>
            <a:r>
              <a:rPr lang="en-US" dirty="0" err="1"/>
              <a:t>живота</a:t>
            </a:r>
            <a:r>
              <a:rPr lang="en-US" dirty="0"/>
              <a:t>, </a:t>
            </a:r>
            <a:r>
              <a:rPr lang="en-US" dirty="0" err="1"/>
              <a:t>јер</a:t>
            </a:r>
            <a:r>
              <a:rPr lang="en-US" dirty="0"/>
              <a:t> </a:t>
            </a:r>
            <a:r>
              <a:rPr lang="en-US" dirty="0" err="1"/>
              <a:t>нисам</a:t>
            </a:r>
            <a:r>
              <a:rPr lang="en-US" dirty="0"/>
              <a:t> </a:t>
            </a:r>
            <a:r>
              <a:rPr lang="en-US" dirty="0" err="1"/>
              <a:t>имао</a:t>
            </a:r>
            <a:r>
              <a:rPr lang="en-US" dirty="0"/>
              <a:t> </a:t>
            </a:r>
            <a:r>
              <a:rPr lang="en-US" dirty="0" err="1"/>
              <a:t>никаквих</a:t>
            </a:r>
            <a:r>
              <a:rPr lang="en-US" dirty="0"/>
              <a:t> </a:t>
            </a:r>
            <a:r>
              <a:rPr lang="en-US" dirty="0" err="1"/>
              <a:t>обавеза</a:t>
            </a:r>
            <a:r>
              <a:rPr lang="en-US" dirty="0"/>
              <a:t>. </a:t>
            </a:r>
            <a:r>
              <a:rPr lang="en-US" dirty="0" err="1"/>
              <a:t>Међутим</a:t>
            </a:r>
            <a:r>
              <a:rPr lang="en-US" dirty="0"/>
              <a:t>, </a:t>
            </a:r>
            <a:r>
              <a:rPr lang="en-US" dirty="0" err="1"/>
              <a:t>већ</a:t>
            </a:r>
            <a:r>
              <a:rPr lang="en-US" dirty="0"/>
              <a:t> </a:t>
            </a:r>
            <a:r>
              <a:rPr lang="en-US" dirty="0" err="1"/>
              <a:t>тада</a:t>
            </a:r>
            <a:r>
              <a:rPr lang="en-US" dirty="0"/>
              <a:t> </a:t>
            </a:r>
            <a:r>
              <a:rPr lang="en-US" dirty="0" err="1"/>
              <a:t>су</a:t>
            </a:r>
            <a:r>
              <a:rPr lang="en-US" dirty="0"/>
              <a:t> </a:t>
            </a:r>
            <a:r>
              <a:rPr lang="en-US" dirty="0" err="1"/>
              <a:t>почеле</a:t>
            </a:r>
            <a:r>
              <a:rPr lang="en-US" dirty="0"/>
              <a:t> </a:t>
            </a:r>
            <a:r>
              <a:rPr lang="en-US" dirty="0" err="1"/>
              <a:t>да</a:t>
            </a:r>
            <a:r>
              <a:rPr lang="en-US" dirty="0"/>
              <a:t> </a:t>
            </a:r>
            <a:r>
              <a:rPr lang="en-US" dirty="0" err="1"/>
              <a:t>ме</a:t>
            </a:r>
            <a:r>
              <a:rPr lang="en-US" dirty="0"/>
              <a:t> </a:t>
            </a:r>
            <a:r>
              <a:rPr lang="en-US" dirty="0" err="1"/>
              <a:t>интересују</a:t>
            </a:r>
            <a:r>
              <a:rPr lang="en-US" dirty="0"/>
              <a:t> </a:t>
            </a:r>
            <a:r>
              <a:rPr lang="en-US" dirty="0" err="1"/>
              <a:t>неке</a:t>
            </a:r>
            <a:r>
              <a:rPr lang="en-US" dirty="0"/>
              <a:t> </a:t>
            </a:r>
            <a:r>
              <a:rPr lang="en-US" dirty="0" err="1"/>
              <a:t>ствари</a:t>
            </a:r>
            <a:r>
              <a:rPr lang="en-US" dirty="0"/>
              <a:t> </a:t>
            </a:r>
            <a:r>
              <a:rPr lang="en-US" dirty="0" err="1"/>
              <a:t>као</a:t>
            </a:r>
            <a:r>
              <a:rPr lang="en-US" dirty="0"/>
              <a:t> </a:t>
            </a:r>
            <a:r>
              <a:rPr lang="en-US" dirty="0" err="1"/>
              <a:t>што</a:t>
            </a:r>
            <a:r>
              <a:rPr lang="en-US" dirty="0"/>
              <a:t> </a:t>
            </a:r>
            <a:r>
              <a:rPr lang="en-US" dirty="0" err="1"/>
              <a:t>су</a:t>
            </a:r>
            <a:r>
              <a:rPr lang="en-US" dirty="0"/>
              <a:t> </a:t>
            </a:r>
            <a:r>
              <a:rPr lang="en-US" dirty="0" err="1"/>
              <a:t>технологија</a:t>
            </a:r>
            <a:r>
              <a:rPr lang="en-US" dirty="0"/>
              <a:t> и </a:t>
            </a:r>
            <a:r>
              <a:rPr lang="en-US" dirty="0" err="1"/>
              <a:t>природне</a:t>
            </a:r>
            <a:r>
              <a:rPr lang="en-US" dirty="0"/>
              <a:t> </a:t>
            </a:r>
            <a:r>
              <a:rPr lang="en-US" dirty="0" err="1"/>
              <a:t>науке</a:t>
            </a:r>
            <a:r>
              <a:rPr lang="en-US" dirty="0"/>
              <a:t>. </a:t>
            </a:r>
          </a:p>
        </p:txBody>
      </p:sp>
      <p:sp>
        <p:nvSpPr>
          <p:cNvPr id="56" name="Date Placeholder 1">
            <a:extLst>
              <a:ext uri="{FF2B5EF4-FFF2-40B4-BE49-F238E27FC236}">
                <a16:creationId xmlns:a16="http://schemas.microsoft.com/office/drawing/2014/main" id="{3FBF03E8-C602-4192-9C52-F84B29FDCC88}"/>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23229" y="6007878"/>
            <a:ext cx="3500715" cy="309201"/>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Tree>
    <p:extLst>
      <p:ext uri="{BB962C8B-B14F-4D97-AF65-F5344CB8AC3E}">
        <p14:creationId xmlns:p14="http://schemas.microsoft.com/office/powerpoint/2010/main" val="345413824"/>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CE580D1-F917-4567-AFB4-99AA9B52A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3" name="Picture 12">
            <a:extLst>
              <a:ext uri="{FF2B5EF4-FFF2-40B4-BE49-F238E27FC236}">
                <a16:creationId xmlns:a16="http://schemas.microsoft.com/office/drawing/2014/main" id="{1F5620B8-A2D8-4568-B566-F0453A0D91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5" name="Straight Connector 14">
            <a:extLst>
              <a:ext uri="{FF2B5EF4-FFF2-40B4-BE49-F238E27FC236}">
                <a16:creationId xmlns:a16="http://schemas.microsoft.com/office/drawing/2014/main" id="{1C7D2BA4-4B7A-4596-8BCC-5CF7154238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9D4B225-18E9-4C5B-94D8-2ABE6D161E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9" name="Rectangle 18">
            <a:extLst>
              <a:ext uri="{FF2B5EF4-FFF2-40B4-BE49-F238E27FC236}">
                <a16:creationId xmlns:a16="http://schemas.microsoft.com/office/drawing/2014/main" id="{C6870151-9189-4C3A-8379-EF3D95827A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A5B23452-F585-1518-46B3-812E8E1DDEEB}"/>
              </a:ext>
            </a:extLst>
          </p:cNvPr>
          <p:cNvPicPr>
            <a:picLocks noGrp="1" noChangeAspect="1"/>
          </p:cNvPicPr>
          <p:nvPr>
            <p:ph sz="half" idx="2"/>
          </p:nvPr>
        </p:nvPicPr>
        <p:blipFill rotWithShape="1">
          <a:blip r:embed="rId3">
            <a:alphaModFix amt="50000"/>
          </a:blip>
          <a:srcRect t="3946" r="-1" b="13935"/>
          <a:stretch/>
        </p:blipFill>
        <p:spPr>
          <a:xfrm>
            <a:off x="305" y="10"/>
            <a:ext cx="12191695" cy="6857990"/>
          </a:xfrm>
          <a:prstGeom prst="rect">
            <a:avLst/>
          </a:prstGeom>
        </p:spPr>
      </p:pic>
      <p:sp>
        <p:nvSpPr>
          <p:cNvPr id="21" name="Slide Number Placeholder 7">
            <a:extLst>
              <a:ext uri="{FF2B5EF4-FFF2-40B4-BE49-F238E27FC236}">
                <a16:creationId xmlns:a16="http://schemas.microsoft.com/office/drawing/2014/main" id="{123EA69C-102A-4DD0-9547-05DCD271D159}"/>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12301" y="443732"/>
            <a:ext cx="811019" cy="503578"/>
          </a:xfrm>
          <a:prstGeom prst="rect">
            <a:avLst/>
          </a:prstGeom>
        </p:spPr>
        <p:txBody>
          <a:bodyPr vert="horz" lIns="91440" tIns="45720" rIns="91440" bIns="45720" rtlCol="0" anchor="t"/>
          <a:lstStyle>
            <a:defPPr>
              <a:defRPr lang="en-US"/>
            </a:defPPr>
            <a:lvl1pPr marL="0" algn="r" defTabSz="457200" rtl="0" eaLnBrk="1" latinLnBrk="0" hangingPunct="1">
              <a:defRPr sz="2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23" name="Footer Placeholder 6">
            <a:extLst>
              <a:ext uri="{FF2B5EF4-FFF2-40B4-BE49-F238E27FC236}">
                <a16:creationId xmlns:a16="http://schemas.microsoft.com/office/drawing/2014/main" id="{6A862265-5CA3-4C40-8582-7534C3B03C2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76636" y="540921"/>
            <a:ext cx="4973915" cy="309201"/>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
        <p:nvSpPr>
          <p:cNvPr id="25" name="Rectangle 24">
            <a:extLst>
              <a:ext uri="{FF2B5EF4-FFF2-40B4-BE49-F238E27FC236}">
                <a16:creationId xmlns:a16="http://schemas.microsoft.com/office/drawing/2014/main" id="{600EF80B-0391-4082-9AF5-F15B091B4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93800"/>
            <a:ext cx="12192000" cy="5664199"/>
          </a:xfrm>
          <a:prstGeom prst="rect">
            <a:avLst/>
          </a:prstGeom>
          <a:gradFill flip="none" rotWithShape="1">
            <a:gsLst>
              <a:gs pos="0">
                <a:schemeClr val="bg2">
                  <a:lumMod val="87000"/>
                  <a:alpha val="4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BB23AA59-4F03-0095-4825-00FA9731942B}"/>
              </a:ext>
            </a:extLst>
          </p:cNvPr>
          <p:cNvSpPr>
            <a:spLocks noGrp="1"/>
          </p:cNvSpPr>
          <p:nvPr>
            <p:ph type="title"/>
          </p:nvPr>
        </p:nvSpPr>
        <p:spPr>
          <a:xfrm>
            <a:off x="1130271" y="1193800"/>
            <a:ext cx="3193050" cy="4699000"/>
          </a:xfrm>
        </p:spPr>
        <p:txBody>
          <a:bodyPr vert="horz" lIns="91440" tIns="45720" rIns="91440" bIns="45720" rtlCol="0" anchor="ctr">
            <a:normAutofit/>
          </a:bodyPr>
          <a:lstStyle/>
          <a:p>
            <a:r>
              <a:rPr lang="en-US"/>
              <a:t>Полазак у први разред</a:t>
            </a:r>
          </a:p>
        </p:txBody>
      </p:sp>
      <p:cxnSp>
        <p:nvCxnSpPr>
          <p:cNvPr id="27" name="Straight Connector 26">
            <a:extLst>
              <a:ext uri="{FF2B5EF4-FFF2-40B4-BE49-F238E27FC236}">
                <a16:creationId xmlns:a16="http://schemas.microsoft.com/office/drawing/2014/main" id="{D33AC32D-5F44-45F7-A0BD-7C11A86BED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600200"/>
            <a:ext cx="0" cy="36576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7EF5268-A550-AB16-8F13-EE728EBE1A04}"/>
              </a:ext>
            </a:extLst>
          </p:cNvPr>
          <p:cNvSpPr>
            <a:spLocks noGrp="1"/>
          </p:cNvSpPr>
          <p:nvPr>
            <p:ph sz="half" idx="1"/>
          </p:nvPr>
        </p:nvSpPr>
        <p:spPr>
          <a:xfrm>
            <a:off x="4976636" y="1193800"/>
            <a:ext cx="6085091" cy="4699000"/>
          </a:xfrm>
        </p:spPr>
        <p:txBody>
          <a:bodyPr vert="horz" lIns="91440" tIns="45720" rIns="91440" bIns="45720" rtlCol="0" anchor="ctr">
            <a:normAutofit/>
          </a:bodyPr>
          <a:lstStyle/>
          <a:p>
            <a:pPr marL="0"/>
            <a:r>
              <a:rPr lang="en-US"/>
              <a:t>Први разред ми је испуњен лепим успоменама. Ишао сам у школу зато што сам то истински желео, а не зато што сам морао. Навикавао сам се на школски живот и стекао нова пријатељства.</a:t>
            </a:r>
          </a:p>
        </p:txBody>
      </p:sp>
      <p:sp>
        <p:nvSpPr>
          <p:cNvPr id="29" name="Date Placeholder 1">
            <a:extLst>
              <a:ext uri="{FF2B5EF4-FFF2-40B4-BE49-F238E27FC236}">
                <a16:creationId xmlns:a16="http://schemas.microsoft.com/office/drawing/2014/main" id="{3FBF03E8-C602-4192-9C52-F84B29FDCC88}"/>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23229" y="6007878"/>
            <a:ext cx="3500715" cy="309201"/>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Tree>
    <p:extLst>
      <p:ext uri="{BB962C8B-B14F-4D97-AF65-F5344CB8AC3E}">
        <p14:creationId xmlns:p14="http://schemas.microsoft.com/office/powerpoint/2010/main" val="1191826400"/>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02DA677-C58A-4FCE-A9A0-E66A42EBD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3" name="Picture 12">
            <a:extLst>
              <a:ext uri="{FF2B5EF4-FFF2-40B4-BE49-F238E27FC236}">
                <a16:creationId xmlns:a16="http://schemas.microsoft.com/office/drawing/2014/main" id="{9D85B319-9C30-4D92-B664-CA444ECD79B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5" name="Straight Connector 14">
            <a:extLst>
              <a:ext uri="{FF2B5EF4-FFF2-40B4-BE49-F238E27FC236}">
                <a16:creationId xmlns:a16="http://schemas.microsoft.com/office/drawing/2014/main" id="{D7573C1E-3785-43C9-A262-1DA9DF97F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85D4A50-6846-431E-A61E-5C6DC099CF0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5" name="Content Placeholder 4">
            <a:extLst>
              <a:ext uri="{FF2B5EF4-FFF2-40B4-BE49-F238E27FC236}">
                <a16:creationId xmlns:a16="http://schemas.microsoft.com/office/drawing/2014/main" id="{AF5176C4-1D0C-4FEF-4D17-A871786544D9}"/>
              </a:ext>
            </a:extLst>
          </p:cNvPr>
          <p:cNvPicPr>
            <a:picLocks noGrp="1" noChangeAspect="1"/>
          </p:cNvPicPr>
          <p:nvPr>
            <p:ph idx="1"/>
          </p:nvPr>
        </p:nvPicPr>
        <p:blipFill rotWithShape="1">
          <a:blip r:embed="rId3"/>
          <a:srcRect r="1" b="15604"/>
          <a:stretch/>
        </p:blipFill>
        <p:spPr>
          <a:xfrm>
            <a:off x="2" y="10"/>
            <a:ext cx="6094409" cy="6857990"/>
          </a:xfrm>
          <a:prstGeom prst="rect">
            <a:avLst/>
          </a:prstGeom>
        </p:spPr>
      </p:pic>
      <p:pic>
        <p:nvPicPr>
          <p:cNvPr id="6" name="Picture 5">
            <a:extLst>
              <a:ext uri="{FF2B5EF4-FFF2-40B4-BE49-F238E27FC236}">
                <a16:creationId xmlns:a16="http://schemas.microsoft.com/office/drawing/2014/main" id="{9A1EF539-778D-AA82-A3C7-8BCED8D20267}"/>
              </a:ext>
            </a:extLst>
          </p:cNvPr>
          <p:cNvPicPr>
            <a:picLocks noChangeAspect="1"/>
          </p:cNvPicPr>
          <p:nvPr/>
        </p:nvPicPr>
        <p:blipFill rotWithShape="1">
          <a:blip r:embed="rId4"/>
          <a:srcRect l="18050" r="15301"/>
          <a:stretch/>
        </p:blipFill>
        <p:spPr>
          <a:xfrm>
            <a:off x="6096051" y="10"/>
            <a:ext cx="6094409" cy="6857990"/>
          </a:xfrm>
          <a:prstGeom prst="rect">
            <a:avLst/>
          </a:prstGeom>
        </p:spPr>
      </p:pic>
      <p:sp>
        <p:nvSpPr>
          <p:cNvPr id="19" name="Rectangle 18">
            <a:extLst>
              <a:ext uri="{FF2B5EF4-FFF2-40B4-BE49-F238E27FC236}">
                <a16:creationId xmlns:a16="http://schemas.microsoft.com/office/drawing/2014/main" id="{D3356D18-B5E6-44B1-ADBC-7094E0DCCD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87192" y="1353662"/>
            <a:ext cx="4414440" cy="4150676"/>
          </a:xfrm>
          <a:prstGeom prst="rect">
            <a:avLst/>
          </a:prstGeom>
          <a:solidFill>
            <a:srgbClr val="000001">
              <a:alpha val="8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BE7A374D-06C5-4ECA-9F91-7183DD3D8A8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3127" y="2579935"/>
            <a:ext cx="4070579" cy="0"/>
          </a:xfrm>
          <a:prstGeom prst="line">
            <a:avLst/>
          </a:prstGeom>
          <a:ln w="31750">
            <a:solidFill>
              <a:srgbClr val="E9EE53"/>
            </a:solidFill>
          </a:ln>
        </p:spPr>
        <p:style>
          <a:lnRef idx="3">
            <a:schemeClr val="accent1"/>
          </a:lnRef>
          <a:fillRef idx="0">
            <a:schemeClr val="accent1"/>
          </a:fillRef>
          <a:effectRef idx="2">
            <a:schemeClr val="accent1"/>
          </a:effectRef>
          <a:fontRef idx="minor">
            <a:schemeClr val="tx1"/>
          </a:fontRef>
        </p:style>
      </p:cxnSp>
      <p:sp>
        <p:nvSpPr>
          <p:cNvPr id="2" name="Title 1">
            <a:extLst>
              <a:ext uri="{FF2B5EF4-FFF2-40B4-BE49-F238E27FC236}">
                <a16:creationId xmlns:a16="http://schemas.microsoft.com/office/drawing/2014/main" id="{C30EC41C-EA5E-0DDA-C935-ADC69F806066}"/>
              </a:ext>
            </a:extLst>
          </p:cNvPr>
          <p:cNvSpPr>
            <a:spLocks noGrp="1"/>
          </p:cNvSpPr>
          <p:nvPr>
            <p:ph type="title"/>
          </p:nvPr>
        </p:nvSpPr>
        <p:spPr>
          <a:xfrm>
            <a:off x="4053128" y="1530700"/>
            <a:ext cx="4070578" cy="1049235"/>
          </a:xfrm>
        </p:spPr>
        <p:txBody>
          <a:bodyPr vert="horz" lIns="91440" tIns="45720" rIns="91440" bIns="45720" rtlCol="0" anchor="ctr">
            <a:normAutofit/>
          </a:bodyPr>
          <a:lstStyle/>
          <a:p>
            <a:pPr algn="ctr"/>
            <a:r>
              <a:rPr lang="en-US" sz="3200">
                <a:solidFill>
                  <a:srgbClr val="FFFFFE"/>
                </a:solidFill>
              </a:rPr>
              <a:t>Од првог до четвртог разреда</a:t>
            </a:r>
          </a:p>
        </p:txBody>
      </p:sp>
      <p:sp>
        <p:nvSpPr>
          <p:cNvPr id="4" name="Text Placeholder 3">
            <a:extLst>
              <a:ext uri="{FF2B5EF4-FFF2-40B4-BE49-F238E27FC236}">
                <a16:creationId xmlns:a16="http://schemas.microsoft.com/office/drawing/2014/main" id="{263F2FF5-BED8-DE5B-9312-C6F818FFEB5A}"/>
              </a:ext>
            </a:extLst>
          </p:cNvPr>
          <p:cNvSpPr>
            <a:spLocks noGrp="1"/>
          </p:cNvSpPr>
          <p:nvPr>
            <p:ph type="body" sz="half" idx="2"/>
          </p:nvPr>
        </p:nvSpPr>
        <p:spPr>
          <a:xfrm>
            <a:off x="4053128" y="2723314"/>
            <a:ext cx="4070578" cy="2613612"/>
          </a:xfrm>
        </p:spPr>
        <p:txBody>
          <a:bodyPr vert="horz" lIns="91440" tIns="45720" rIns="91440" bIns="45720" rtlCol="0" anchor="t">
            <a:normAutofit/>
          </a:bodyPr>
          <a:lstStyle/>
          <a:p>
            <a:pPr indent="-228600">
              <a:buClr>
                <a:srgbClr val="E9EE53"/>
              </a:buClr>
              <a:buFont typeface="Arial" panose="020B0604020202020204" pitchFamily="34" charset="0"/>
              <a:buChar char="•"/>
            </a:pPr>
            <a:r>
              <a:rPr lang="en-US">
                <a:solidFill>
                  <a:srgbClr val="FFFFFE"/>
                </a:solidFill>
              </a:rPr>
              <a:t>У млађим разредима сам нарочито заволео математику из које сам почео да се такмичим и освајам награде. У трећем разреду почео сам да тренирам рукомет. Играо сам на позицији голмана.</a:t>
            </a:r>
          </a:p>
          <a:p>
            <a:pPr indent="-228600">
              <a:buClr>
                <a:srgbClr val="E9EE53"/>
              </a:buClr>
              <a:buFont typeface="Arial" panose="020B0604020202020204" pitchFamily="34" charset="0"/>
              <a:buChar char="•"/>
            </a:pPr>
            <a:endParaRPr lang="en-US">
              <a:solidFill>
                <a:srgbClr val="FFFFFE"/>
              </a:solidFill>
            </a:endParaRPr>
          </a:p>
        </p:txBody>
      </p:sp>
    </p:spTree>
    <p:extLst>
      <p:ext uri="{BB962C8B-B14F-4D97-AF65-F5344CB8AC3E}">
        <p14:creationId xmlns:p14="http://schemas.microsoft.com/office/powerpoint/2010/main" val="13660761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3" name="Picture 12">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5" name="Straight Connector 14">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56012FD-74A8-4C91-B318-435CF2B719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9" name="Rectangle 18">
            <a:extLst>
              <a:ext uri="{FF2B5EF4-FFF2-40B4-BE49-F238E27FC236}">
                <a16:creationId xmlns:a16="http://schemas.microsoft.com/office/drawing/2014/main" id="{C630F413-44CE-4746-9821-9E0107978E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2D671B1-B099-4F9C-B9CC-9D22B4DAF8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838524"/>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81CDC076-FA23-460E-1C2D-FF96A163EEF5}"/>
              </a:ext>
            </a:extLst>
          </p:cNvPr>
          <p:cNvSpPr>
            <a:spLocks noGrp="1"/>
          </p:cNvSpPr>
          <p:nvPr>
            <p:ph type="title"/>
          </p:nvPr>
        </p:nvSpPr>
        <p:spPr>
          <a:xfrm>
            <a:off x="7555992" y="707475"/>
            <a:ext cx="3157577" cy="1312001"/>
          </a:xfrm>
        </p:spPr>
        <p:txBody>
          <a:bodyPr vert="horz" lIns="91440" tIns="45720" rIns="91440" bIns="45720" rtlCol="0" anchor="t">
            <a:normAutofit/>
          </a:bodyPr>
          <a:lstStyle/>
          <a:p>
            <a:r>
              <a:rPr lang="en-US" sz="2800"/>
              <a:t>Полазак у пети разред</a:t>
            </a:r>
          </a:p>
        </p:txBody>
      </p:sp>
      <p:cxnSp>
        <p:nvCxnSpPr>
          <p:cNvPr id="23" name="Straight Connector 22">
            <a:extLst>
              <a:ext uri="{FF2B5EF4-FFF2-40B4-BE49-F238E27FC236}">
                <a16:creationId xmlns:a16="http://schemas.microsoft.com/office/drawing/2014/main" id="{7552FBEF-FA69-427B-8245-0A518E0513D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55992" y="2146542"/>
            <a:ext cx="3157578"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5" name="Title 1">
            <a:extLst>
              <a:ext uri="{FF2B5EF4-FFF2-40B4-BE49-F238E27FC236}">
                <a16:creationId xmlns:a16="http://schemas.microsoft.com/office/drawing/2014/main" id="{898488B7-DBD3-40E7-B54B-4DA6C5693EF3}"/>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1580" y="3122496"/>
            <a:ext cx="3530157" cy="104923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endParaRPr lang="en-US" dirty="0"/>
          </a:p>
        </p:txBody>
      </p:sp>
      <p:pic>
        <p:nvPicPr>
          <p:cNvPr id="6" name="Content Placeholder 5">
            <a:extLst>
              <a:ext uri="{FF2B5EF4-FFF2-40B4-BE49-F238E27FC236}">
                <a16:creationId xmlns:a16="http://schemas.microsoft.com/office/drawing/2014/main" id="{FCA3BC39-926F-9D40-E2F1-1644BBC90523}"/>
              </a:ext>
            </a:extLst>
          </p:cNvPr>
          <p:cNvPicPr>
            <a:picLocks noGrp="1" noChangeAspect="1"/>
          </p:cNvPicPr>
          <p:nvPr>
            <p:ph sz="half" idx="1"/>
          </p:nvPr>
        </p:nvPicPr>
        <p:blipFill>
          <a:blip r:embed="rId3"/>
          <a:stretch>
            <a:fillRect/>
          </a:stretch>
        </p:blipFill>
        <p:spPr>
          <a:xfrm>
            <a:off x="1339051" y="707475"/>
            <a:ext cx="5355613" cy="5507058"/>
          </a:xfrm>
          <a:prstGeom prst="rect">
            <a:avLst/>
          </a:prstGeom>
        </p:spPr>
      </p:pic>
      <p:sp>
        <p:nvSpPr>
          <p:cNvPr id="4" name="Content Placeholder 3">
            <a:extLst>
              <a:ext uri="{FF2B5EF4-FFF2-40B4-BE49-F238E27FC236}">
                <a16:creationId xmlns:a16="http://schemas.microsoft.com/office/drawing/2014/main" id="{EE9FE5B0-1797-9287-11E3-5C9C9EB942C9}"/>
              </a:ext>
            </a:extLst>
          </p:cNvPr>
          <p:cNvSpPr>
            <a:spLocks noGrp="1"/>
          </p:cNvSpPr>
          <p:nvPr>
            <p:ph sz="half" idx="2"/>
          </p:nvPr>
        </p:nvSpPr>
        <p:spPr>
          <a:xfrm>
            <a:off x="7554138" y="2273608"/>
            <a:ext cx="3159432" cy="3940925"/>
          </a:xfrm>
        </p:spPr>
        <p:txBody>
          <a:bodyPr vert="horz" lIns="91440" tIns="45720" rIns="91440" bIns="45720" rtlCol="0" anchor="t">
            <a:normAutofit/>
          </a:bodyPr>
          <a:lstStyle/>
          <a:p>
            <a:r>
              <a:rPr lang="en-US"/>
              <a:t>Полазак у пети разред био је доста другачији у односу на остале генерације будући да са у пети разред кренуо за време короне. Ипак, и поред свега, наставио сам да се бавим оним што волим.</a:t>
            </a:r>
          </a:p>
        </p:txBody>
      </p:sp>
    </p:spTree>
    <p:extLst>
      <p:ext uri="{BB962C8B-B14F-4D97-AF65-F5344CB8AC3E}">
        <p14:creationId xmlns:p14="http://schemas.microsoft.com/office/powerpoint/2010/main" val="17525703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EA869E1-F851-4A52-92F5-77E592B76A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5" name="Picture 14">
            <a:extLst>
              <a:ext uri="{FF2B5EF4-FFF2-40B4-BE49-F238E27FC236}">
                <a16:creationId xmlns:a16="http://schemas.microsoft.com/office/drawing/2014/main" id="{B083AD55-8296-44BD-8E14-DD2DDBC351B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7" name="Straight Connector 16">
            <a:extLst>
              <a:ext uri="{FF2B5EF4-FFF2-40B4-BE49-F238E27FC236}">
                <a16:creationId xmlns:a16="http://schemas.microsoft.com/office/drawing/2014/main" id="{2BF46B26-15FC-4C5A-94FA-AE9ED64B5C2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ADF1045-FC61-45F9-B214-2286C967598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21" name="Rectangle 20">
            <a:extLst>
              <a:ext uri="{FF2B5EF4-FFF2-40B4-BE49-F238E27FC236}">
                <a16:creationId xmlns:a16="http://schemas.microsoft.com/office/drawing/2014/main" id="{EED2B910-B28F-4A54-B17C-8B7E5893A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C545F118-1DF8-46A9-8A77-B3D9422CEA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98775" y="1847088"/>
            <a:ext cx="5548039"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a:extLst>
              <a:ext uri="{FF2B5EF4-FFF2-40B4-BE49-F238E27FC236}">
                <a16:creationId xmlns:a16="http://schemas.microsoft.com/office/drawing/2014/main" id="{8C015A53-9850-9829-D4BD-1D2DA539B6DF}"/>
              </a:ext>
            </a:extLst>
          </p:cNvPr>
          <p:cNvSpPr>
            <a:spLocks noGrp="1"/>
          </p:cNvSpPr>
          <p:nvPr>
            <p:ph type="title"/>
          </p:nvPr>
        </p:nvSpPr>
        <p:spPr>
          <a:xfrm>
            <a:off x="5196457" y="804519"/>
            <a:ext cx="5550357" cy="1049235"/>
          </a:xfrm>
        </p:spPr>
        <p:txBody>
          <a:bodyPr vert="horz" lIns="91440" tIns="45720" rIns="91440" bIns="45720" rtlCol="0" anchor="t">
            <a:normAutofit/>
          </a:bodyPr>
          <a:lstStyle/>
          <a:p>
            <a:r>
              <a:rPr lang="en-US"/>
              <a:t>Од петог до осмог разреда</a:t>
            </a:r>
          </a:p>
        </p:txBody>
      </p:sp>
      <p:sp>
        <p:nvSpPr>
          <p:cNvPr id="38" name="Rectangle 37">
            <a:extLst>
              <a:ext uri="{FF2B5EF4-FFF2-40B4-BE49-F238E27FC236}">
                <a16:creationId xmlns:a16="http://schemas.microsoft.com/office/drawing/2014/main" id="{7CAB7D27-148D-4082-B160-72FAD580D6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8" name="Picture 7">
            <a:extLst>
              <a:ext uri="{FF2B5EF4-FFF2-40B4-BE49-F238E27FC236}">
                <a16:creationId xmlns:a16="http://schemas.microsoft.com/office/drawing/2014/main" id="{7ACABD4C-845B-616A-6596-C1DA4982DDC8}"/>
              </a:ext>
            </a:extLst>
          </p:cNvPr>
          <p:cNvPicPr>
            <a:picLocks noChangeAspect="1"/>
          </p:cNvPicPr>
          <p:nvPr/>
        </p:nvPicPr>
        <p:blipFill>
          <a:blip r:embed="rId3"/>
          <a:stretch>
            <a:fillRect/>
          </a:stretch>
        </p:blipFill>
        <p:spPr>
          <a:xfrm>
            <a:off x="1008447" y="481108"/>
            <a:ext cx="3322420" cy="2491815"/>
          </a:xfrm>
          <a:prstGeom prst="rect">
            <a:avLst/>
          </a:prstGeom>
        </p:spPr>
      </p:pic>
      <p:pic>
        <p:nvPicPr>
          <p:cNvPr id="6" name="Content Placeholder 5">
            <a:extLst>
              <a:ext uri="{FF2B5EF4-FFF2-40B4-BE49-F238E27FC236}">
                <a16:creationId xmlns:a16="http://schemas.microsoft.com/office/drawing/2014/main" id="{32D797E4-2F39-64A1-A729-EE8F76A59AC5}"/>
              </a:ext>
            </a:extLst>
          </p:cNvPr>
          <p:cNvPicPr>
            <a:picLocks noGrp="1" noChangeAspect="1"/>
          </p:cNvPicPr>
          <p:nvPr>
            <p:ph sz="half" idx="2"/>
          </p:nvPr>
        </p:nvPicPr>
        <p:blipFill>
          <a:blip r:embed="rId4"/>
          <a:stretch>
            <a:fillRect/>
          </a:stretch>
        </p:blipFill>
        <p:spPr>
          <a:xfrm>
            <a:off x="1007738" y="3137516"/>
            <a:ext cx="3323837" cy="2492878"/>
          </a:xfrm>
          <a:prstGeom prst="rect">
            <a:avLst/>
          </a:prstGeom>
        </p:spPr>
      </p:pic>
      <p:sp>
        <p:nvSpPr>
          <p:cNvPr id="3" name="Content Placeholder 2">
            <a:extLst>
              <a:ext uri="{FF2B5EF4-FFF2-40B4-BE49-F238E27FC236}">
                <a16:creationId xmlns:a16="http://schemas.microsoft.com/office/drawing/2014/main" id="{0A393CC9-D658-623D-2A52-F0957FD8F2AE}"/>
              </a:ext>
            </a:extLst>
          </p:cNvPr>
          <p:cNvSpPr>
            <a:spLocks noGrp="1"/>
          </p:cNvSpPr>
          <p:nvPr>
            <p:ph sz="half" idx="1"/>
          </p:nvPr>
        </p:nvSpPr>
        <p:spPr>
          <a:xfrm>
            <a:off x="5196457" y="2015732"/>
            <a:ext cx="5550357" cy="3450613"/>
          </a:xfrm>
        </p:spPr>
        <p:txBody>
          <a:bodyPr vert="horz" lIns="91440" tIns="45720" rIns="91440" bIns="45720" rtlCol="0" anchor="t">
            <a:normAutofit/>
          </a:bodyPr>
          <a:lstStyle/>
          <a:p>
            <a:r>
              <a:rPr lang="en-US"/>
              <a:t>Прелазак у више разреде био је занимљив. Лако сам се адаптирао и наставио да проширујем своја интересовања.  Рачунари су ме све више интересовали. </a:t>
            </a:r>
          </a:p>
          <a:p>
            <a:r>
              <a:rPr lang="en-US"/>
              <a:t>Упознао сам и пуно нових пријатеља, јер су нам одељења измешана. </a:t>
            </a:r>
          </a:p>
        </p:txBody>
      </p:sp>
      <p:pic>
        <p:nvPicPr>
          <p:cNvPr id="39" name="Picture 38">
            <a:extLst>
              <a:ext uri="{FF2B5EF4-FFF2-40B4-BE49-F238E27FC236}">
                <a16:creationId xmlns:a16="http://schemas.microsoft.com/office/drawing/2014/main" id="{CD88FC76-F691-462A-BCF9-0BA4F5DE6D7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40" name="Straight Connector 39">
            <a:extLst>
              <a:ext uri="{FF2B5EF4-FFF2-40B4-BE49-F238E27FC236}">
                <a16:creationId xmlns:a16="http://schemas.microsoft.com/office/drawing/2014/main" id="{33204A7E-B7E9-42D0-9DC4-B82FDC8C4B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37991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CE580D1-F917-4567-AFB4-99AA9B52A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2" name="Picture 11">
            <a:extLst>
              <a:ext uri="{FF2B5EF4-FFF2-40B4-BE49-F238E27FC236}">
                <a16:creationId xmlns:a16="http://schemas.microsoft.com/office/drawing/2014/main" id="{1F5620B8-A2D8-4568-B566-F0453A0D91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4" name="Straight Connector 13">
            <a:extLst>
              <a:ext uri="{FF2B5EF4-FFF2-40B4-BE49-F238E27FC236}">
                <a16:creationId xmlns:a16="http://schemas.microsoft.com/office/drawing/2014/main" id="{1C7D2BA4-4B7A-4596-8BCC-5CF7154238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9D4B225-18E9-4C5B-94D8-2ABE6D161E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8" name="Rectangle 17">
            <a:extLst>
              <a:ext uri="{FF2B5EF4-FFF2-40B4-BE49-F238E27FC236}">
                <a16:creationId xmlns:a16="http://schemas.microsoft.com/office/drawing/2014/main" id="{C6870151-9189-4C3A-8379-EF3D95827A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D5CD3D09-D933-E615-AFBB-3A2FAA361641}"/>
              </a:ext>
            </a:extLst>
          </p:cNvPr>
          <p:cNvPicPr>
            <a:picLocks noGrp="1" noChangeAspect="1"/>
          </p:cNvPicPr>
          <p:nvPr>
            <p:ph idx="1"/>
          </p:nvPr>
        </p:nvPicPr>
        <p:blipFill rotWithShape="1">
          <a:blip r:embed="rId3">
            <a:alphaModFix amt="50000"/>
          </a:blip>
          <a:srcRect r="3"/>
          <a:stretch/>
        </p:blipFill>
        <p:spPr>
          <a:xfrm>
            <a:off x="305" y="10"/>
            <a:ext cx="12191695" cy="6857990"/>
          </a:xfrm>
          <a:prstGeom prst="rect">
            <a:avLst/>
          </a:prstGeom>
        </p:spPr>
      </p:pic>
      <p:sp>
        <p:nvSpPr>
          <p:cNvPr id="20" name="Slide Number Placeholder 7">
            <a:extLst>
              <a:ext uri="{FF2B5EF4-FFF2-40B4-BE49-F238E27FC236}">
                <a16:creationId xmlns:a16="http://schemas.microsoft.com/office/drawing/2014/main" id="{123EA69C-102A-4DD0-9547-05DCD271D159}"/>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12301" y="443732"/>
            <a:ext cx="811019" cy="503578"/>
          </a:xfrm>
          <a:prstGeom prst="rect">
            <a:avLst/>
          </a:prstGeom>
        </p:spPr>
        <p:txBody>
          <a:bodyPr vert="horz" lIns="91440" tIns="45720" rIns="91440" bIns="45720" rtlCol="0" anchor="t"/>
          <a:lstStyle>
            <a:defPPr>
              <a:defRPr lang="en-US"/>
            </a:defPPr>
            <a:lvl1pPr marL="0" algn="r" defTabSz="457200" rtl="0" eaLnBrk="1" latinLnBrk="0" hangingPunct="1">
              <a:defRPr sz="2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22" name="Footer Placeholder 6">
            <a:extLst>
              <a:ext uri="{FF2B5EF4-FFF2-40B4-BE49-F238E27FC236}">
                <a16:creationId xmlns:a16="http://schemas.microsoft.com/office/drawing/2014/main" id="{6A862265-5CA3-4C40-8582-7534C3B03C2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76636" y="540921"/>
            <a:ext cx="4973915" cy="309201"/>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
        <p:nvSpPr>
          <p:cNvPr id="24" name="Rectangle 23">
            <a:extLst>
              <a:ext uri="{FF2B5EF4-FFF2-40B4-BE49-F238E27FC236}">
                <a16:creationId xmlns:a16="http://schemas.microsoft.com/office/drawing/2014/main" id="{600EF80B-0391-4082-9AF5-F15B091B4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93800"/>
            <a:ext cx="12192000" cy="5664199"/>
          </a:xfrm>
          <a:prstGeom prst="rect">
            <a:avLst/>
          </a:prstGeom>
          <a:gradFill flip="none" rotWithShape="1">
            <a:gsLst>
              <a:gs pos="0">
                <a:schemeClr val="bg2">
                  <a:lumMod val="87000"/>
                  <a:alpha val="4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9FE78633-46FD-7744-8272-C363A424A81B}"/>
              </a:ext>
            </a:extLst>
          </p:cNvPr>
          <p:cNvSpPr>
            <a:spLocks noGrp="1"/>
          </p:cNvSpPr>
          <p:nvPr>
            <p:ph type="title"/>
          </p:nvPr>
        </p:nvSpPr>
        <p:spPr>
          <a:xfrm>
            <a:off x="1130271" y="1193800"/>
            <a:ext cx="3193050" cy="4699000"/>
          </a:xfrm>
        </p:spPr>
        <p:txBody>
          <a:bodyPr vert="horz" lIns="91440" tIns="45720" rIns="91440" bIns="45720" rtlCol="0" anchor="ctr">
            <a:normAutofit/>
          </a:bodyPr>
          <a:lstStyle/>
          <a:p>
            <a:r>
              <a:rPr lang="en-US" sz="3200"/>
              <a:t>Хобији и интересовања</a:t>
            </a:r>
          </a:p>
        </p:txBody>
      </p:sp>
      <p:cxnSp>
        <p:nvCxnSpPr>
          <p:cNvPr id="26" name="Straight Connector 25">
            <a:extLst>
              <a:ext uri="{FF2B5EF4-FFF2-40B4-BE49-F238E27FC236}">
                <a16:creationId xmlns:a16="http://schemas.microsoft.com/office/drawing/2014/main" id="{D33AC32D-5F44-45F7-A0BD-7C11A86BED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600200"/>
            <a:ext cx="0" cy="36576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2B33426D-563C-738E-9E7F-2CD418F9B205}"/>
              </a:ext>
            </a:extLst>
          </p:cNvPr>
          <p:cNvSpPr>
            <a:spLocks noGrp="1"/>
          </p:cNvSpPr>
          <p:nvPr>
            <p:ph type="body" sz="half" idx="2"/>
          </p:nvPr>
        </p:nvSpPr>
        <p:spPr>
          <a:xfrm>
            <a:off x="4976636" y="1193800"/>
            <a:ext cx="6085091" cy="4699000"/>
          </a:xfrm>
        </p:spPr>
        <p:txBody>
          <a:bodyPr vert="horz" lIns="91440" tIns="45720" rIns="91440" bIns="45720" rtlCol="0" anchor="ctr">
            <a:normAutofit/>
          </a:bodyPr>
          <a:lstStyle/>
          <a:p>
            <a:pPr indent="-228600">
              <a:buFont typeface="Arial" panose="020B0604020202020204" pitchFamily="34" charset="0"/>
              <a:buChar char="•"/>
            </a:pPr>
            <a:r>
              <a:rPr lang="en-US"/>
              <a:t>У даљем периоду наставио сам да тренирам рукомет. Моје интересовање за рачунаре је порасло. Практична знања добио сам тако што сам себи и друговима састављао и поправљао рачунаре .</a:t>
            </a:r>
          </a:p>
        </p:txBody>
      </p:sp>
      <p:sp>
        <p:nvSpPr>
          <p:cNvPr id="28" name="Date Placeholder 1">
            <a:extLst>
              <a:ext uri="{FF2B5EF4-FFF2-40B4-BE49-F238E27FC236}">
                <a16:creationId xmlns:a16="http://schemas.microsoft.com/office/drawing/2014/main" id="{3FBF03E8-C602-4192-9C52-F84B29FDCC88}"/>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23229" y="6007878"/>
            <a:ext cx="3500715" cy="309201"/>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Tree>
    <p:extLst>
      <p:ext uri="{BB962C8B-B14F-4D97-AF65-F5344CB8AC3E}">
        <p14:creationId xmlns:p14="http://schemas.microsoft.com/office/powerpoint/2010/main" val="604084405"/>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CE580D1-F917-4567-AFB4-99AA9B52A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2" name="Picture 11">
            <a:extLst>
              <a:ext uri="{FF2B5EF4-FFF2-40B4-BE49-F238E27FC236}">
                <a16:creationId xmlns:a16="http://schemas.microsoft.com/office/drawing/2014/main" id="{1F5620B8-A2D8-4568-B566-F0453A0D91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4" name="Straight Connector 13">
            <a:extLst>
              <a:ext uri="{FF2B5EF4-FFF2-40B4-BE49-F238E27FC236}">
                <a16:creationId xmlns:a16="http://schemas.microsoft.com/office/drawing/2014/main" id="{1C7D2BA4-4B7A-4596-8BCC-5CF7154238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9D4B225-18E9-4C5B-94D8-2ABE6D161E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8" name="Rectangle 17">
            <a:extLst>
              <a:ext uri="{FF2B5EF4-FFF2-40B4-BE49-F238E27FC236}">
                <a16:creationId xmlns:a16="http://schemas.microsoft.com/office/drawing/2014/main" id="{C6870151-9189-4C3A-8379-EF3D95827A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Calendar on table">
            <a:extLst>
              <a:ext uri="{FF2B5EF4-FFF2-40B4-BE49-F238E27FC236}">
                <a16:creationId xmlns:a16="http://schemas.microsoft.com/office/drawing/2014/main" id="{C3091F8D-3534-008D-CA31-7FE86695EC1B}"/>
              </a:ext>
            </a:extLst>
          </p:cNvPr>
          <p:cNvPicPr>
            <a:picLocks noChangeAspect="1"/>
          </p:cNvPicPr>
          <p:nvPr/>
        </p:nvPicPr>
        <p:blipFill rotWithShape="1">
          <a:blip r:embed="rId3">
            <a:alphaModFix amt="50000"/>
            <a:grayscl/>
          </a:blip>
          <a:srcRect r="-1" b="15728"/>
          <a:stretch/>
        </p:blipFill>
        <p:spPr>
          <a:xfrm>
            <a:off x="305" y="10"/>
            <a:ext cx="12191695" cy="6857990"/>
          </a:xfrm>
          <a:prstGeom prst="rect">
            <a:avLst/>
          </a:prstGeom>
        </p:spPr>
      </p:pic>
      <p:sp>
        <p:nvSpPr>
          <p:cNvPr id="20" name="Slide Number Placeholder 7">
            <a:extLst>
              <a:ext uri="{FF2B5EF4-FFF2-40B4-BE49-F238E27FC236}">
                <a16:creationId xmlns:a16="http://schemas.microsoft.com/office/drawing/2014/main" id="{123EA69C-102A-4DD0-9547-05DCD271D159}"/>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12301" y="443732"/>
            <a:ext cx="811019" cy="503578"/>
          </a:xfrm>
          <a:prstGeom prst="rect">
            <a:avLst/>
          </a:prstGeom>
        </p:spPr>
        <p:txBody>
          <a:bodyPr vert="horz" lIns="91440" tIns="45720" rIns="91440" bIns="45720" rtlCol="0" anchor="t"/>
          <a:lstStyle>
            <a:defPPr>
              <a:defRPr lang="en-US"/>
            </a:defPPr>
            <a:lvl1pPr marL="0" algn="r" defTabSz="457200" rtl="0" eaLnBrk="1" latinLnBrk="0" hangingPunct="1">
              <a:defRPr sz="2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22" name="Footer Placeholder 6">
            <a:extLst>
              <a:ext uri="{FF2B5EF4-FFF2-40B4-BE49-F238E27FC236}">
                <a16:creationId xmlns:a16="http://schemas.microsoft.com/office/drawing/2014/main" id="{6A862265-5CA3-4C40-8582-7534C3B03C2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76636" y="540921"/>
            <a:ext cx="4973915" cy="309201"/>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
        <p:nvSpPr>
          <p:cNvPr id="24" name="Rectangle 23">
            <a:extLst>
              <a:ext uri="{FF2B5EF4-FFF2-40B4-BE49-F238E27FC236}">
                <a16:creationId xmlns:a16="http://schemas.microsoft.com/office/drawing/2014/main" id="{600EF80B-0391-4082-9AF5-F15B091B4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93800"/>
            <a:ext cx="12192000" cy="5664199"/>
          </a:xfrm>
          <a:prstGeom prst="rect">
            <a:avLst/>
          </a:prstGeom>
          <a:gradFill flip="none" rotWithShape="1">
            <a:gsLst>
              <a:gs pos="0">
                <a:schemeClr val="bg2">
                  <a:lumMod val="87000"/>
                  <a:alpha val="4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260B2712-79FA-C6DD-6B81-35F4635E427D}"/>
              </a:ext>
            </a:extLst>
          </p:cNvPr>
          <p:cNvSpPr>
            <a:spLocks noGrp="1"/>
          </p:cNvSpPr>
          <p:nvPr>
            <p:ph type="title"/>
          </p:nvPr>
        </p:nvSpPr>
        <p:spPr>
          <a:xfrm>
            <a:off x="1130271" y="1193800"/>
            <a:ext cx="3193050" cy="4699000"/>
          </a:xfrm>
        </p:spPr>
        <p:txBody>
          <a:bodyPr vert="horz" lIns="91440" tIns="45720" rIns="91440" bIns="45720" rtlCol="0" anchor="ctr">
            <a:normAutofit/>
          </a:bodyPr>
          <a:lstStyle/>
          <a:p>
            <a:r>
              <a:rPr lang="en-US"/>
              <a:t>Награде</a:t>
            </a:r>
          </a:p>
        </p:txBody>
      </p:sp>
      <p:cxnSp>
        <p:nvCxnSpPr>
          <p:cNvPr id="26" name="Straight Connector 25">
            <a:extLst>
              <a:ext uri="{FF2B5EF4-FFF2-40B4-BE49-F238E27FC236}">
                <a16:creationId xmlns:a16="http://schemas.microsoft.com/office/drawing/2014/main" id="{D33AC32D-5F44-45F7-A0BD-7C11A86BED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600200"/>
            <a:ext cx="0" cy="36576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E1611535-9CBE-836F-A122-B85A0514FC84}"/>
              </a:ext>
            </a:extLst>
          </p:cNvPr>
          <p:cNvSpPr>
            <a:spLocks noGrp="1"/>
          </p:cNvSpPr>
          <p:nvPr>
            <p:ph sz="half" idx="2"/>
          </p:nvPr>
        </p:nvSpPr>
        <p:spPr>
          <a:xfrm>
            <a:off x="4976636" y="1193800"/>
            <a:ext cx="6085091" cy="4699000"/>
          </a:xfrm>
        </p:spPr>
        <p:txBody>
          <a:bodyPr vert="horz" lIns="91440" tIns="45720" rIns="91440" bIns="45720" rtlCol="0" anchor="ctr">
            <a:normAutofit/>
          </a:bodyPr>
          <a:lstStyle/>
          <a:p>
            <a:pPr>
              <a:lnSpc>
                <a:spcPct val="110000"/>
              </a:lnSpc>
            </a:pPr>
            <a:r>
              <a:rPr lang="en-US" sz="1700"/>
              <a:t>Математика: Такмичење 2x2 2018. похвала, Такмичење Мислиша 2018. похвала, Такмичење Мислиша 2019. 2. награда, Општинско такмичење 2019. 3. награда, Такмичење Мислиша 2020. похвала, Општинско такмичење 2020. 2. награда, Општинско такмичење 2021. 2. награда, Окружно такмичење 2021. 2. награда, Општинско такмичење 2022. 3. награда, Окружно такмичење 2022. похвала, Такмичење Мислиша 2022. 3. награда, Такмичење Мост математике 2022. 1 награда окружно и 3 награда републичко, Такмичење Мислиша 2023. похвала.</a:t>
            </a:r>
          </a:p>
          <a:p>
            <a:pPr>
              <a:lnSpc>
                <a:spcPct val="110000"/>
              </a:lnSpc>
            </a:pPr>
            <a:r>
              <a:rPr lang="en-US" sz="1700"/>
              <a:t>Физика: Општинско такмичење 2022. 2. награда, Окружно такмичење 2022. 2.награда, Републичко такмичење 2022. 2. награда, Општинско такмичење 2023. 1. награда, Окружно такмичење 2023. похвала, Општинско такмичење 2024. 1. награда, Окружно такмичење 2024. похвала.</a:t>
            </a:r>
          </a:p>
        </p:txBody>
      </p:sp>
      <p:sp>
        <p:nvSpPr>
          <p:cNvPr id="28" name="Date Placeholder 1">
            <a:extLst>
              <a:ext uri="{FF2B5EF4-FFF2-40B4-BE49-F238E27FC236}">
                <a16:creationId xmlns:a16="http://schemas.microsoft.com/office/drawing/2014/main" id="{3FBF03E8-C602-4192-9C52-F84B29FDCC88}"/>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23229" y="6007878"/>
            <a:ext cx="3500715" cy="309201"/>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Tree>
    <p:extLst>
      <p:ext uri="{BB962C8B-B14F-4D97-AF65-F5344CB8AC3E}">
        <p14:creationId xmlns:p14="http://schemas.microsoft.com/office/powerpoint/2010/main" val="1041186110"/>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docProps/app.xml><?xml version="1.0" encoding="utf-8"?>
<Properties xmlns="http://schemas.openxmlformats.org/officeDocument/2006/extended-properties" xmlns:vt="http://schemas.openxmlformats.org/officeDocument/2006/docPropsVTypes">
  <Template>TM10001114[[fn=Gallery]]</Template>
  <TotalTime>458</TotalTime>
  <Words>624</Words>
  <Application>Microsoft Office PowerPoint</Application>
  <PresentationFormat>Widescreen</PresentationFormat>
  <Paragraphs>42</Paragraphs>
  <Slides>13</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13</vt:i4>
      </vt:variant>
    </vt:vector>
  </HeadingPairs>
  <TitlesOfParts>
    <vt:vector size="16" baseType="lpstr">
      <vt:lpstr>Arial</vt:lpstr>
      <vt:lpstr>Gill Sans MT</vt:lpstr>
      <vt:lpstr>Gallery</vt:lpstr>
      <vt:lpstr>Филип Петровић</vt:lpstr>
      <vt:lpstr>Основне информације</vt:lpstr>
      <vt:lpstr>Рано ДЕтињство</vt:lpstr>
      <vt:lpstr>Полазак у први разред</vt:lpstr>
      <vt:lpstr>Од првог до четвртог разреда</vt:lpstr>
      <vt:lpstr>Полазак у пети разред</vt:lpstr>
      <vt:lpstr>Од петог до осмог разреда</vt:lpstr>
      <vt:lpstr>Хобији и интересовања</vt:lpstr>
      <vt:lpstr>Награде</vt:lpstr>
      <vt:lpstr>Награде</vt:lpstr>
      <vt:lpstr>Даљи планови у животу</vt:lpstr>
      <vt:lpstr>Какав је осећај бити ученик генерације?</vt:lpstr>
      <vt:lpstr>Хвала на пажњи!</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Filip Petrovic</dc:creator>
  <cp:lastModifiedBy>Milos Stepanoski</cp:lastModifiedBy>
  <cp:revision>6</cp:revision>
  <dcterms:created xsi:type="dcterms:W3CDTF">2024-06-26T16:12:01Z</dcterms:created>
  <dcterms:modified xsi:type="dcterms:W3CDTF">2024-06-27T20:06:31Z</dcterms:modified>
</cp:coreProperties>
</file>