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038" y="-537072"/>
            <a:ext cx="8915399" cy="2262781"/>
          </a:xfrm>
        </p:spPr>
        <p:txBody>
          <a:bodyPr>
            <a:normAutofit/>
          </a:bodyPr>
          <a:lstStyle/>
          <a:p>
            <a:r>
              <a:rPr lang="sr-Cyrl-RS" sz="6000" b="1" i="1" dirty="0"/>
              <a:t>РЕЧЕНИЧНИ ЧЛАНОВИ </a:t>
            </a:r>
            <a:endParaRPr lang="en-US" sz="6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327" y="3608663"/>
            <a:ext cx="3594440" cy="2544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825" y="2980408"/>
            <a:ext cx="4205505" cy="2109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3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76"/>
    </mc:Choice>
    <mc:Fallback xmlns="">
      <p:transition spd="slow" advTm="43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ОБЈЕКАТ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465" y="1792077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sr-Cyrl-RS" sz="4000" dirty="0"/>
              <a:t>Допуна предикату</a:t>
            </a:r>
          </a:p>
          <a:p>
            <a:r>
              <a:rPr lang="sr-Cyrl-RS" sz="4000" dirty="0"/>
              <a:t>Може бити </a:t>
            </a:r>
            <a:r>
              <a:rPr lang="sr-Cyrl-RS" sz="4000" b="1" dirty="0"/>
              <a:t>прави</a:t>
            </a:r>
            <a:r>
              <a:rPr lang="sr-Cyrl-RS" sz="4000" dirty="0"/>
              <a:t> и </a:t>
            </a:r>
            <a:r>
              <a:rPr lang="sr-Cyrl-RS" sz="4000" b="1" dirty="0"/>
              <a:t>неправи</a:t>
            </a:r>
          </a:p>
          <a:p>
            <a:r>
              <a:rPr lang="sr-Cyrl-RS" sz="4000" dirty="0"/>
              <a:t>Може бити исказан </a:t>
            </a:r>
            <a:r>
              <a:rPr lang="sr-Cyrl-RS" sz="4000" b="1" dirty="0"/>
              <a:t>именицом</a:t>
            </a:r>
            <a:r>
              <a:rPr lang="sr-Cyrl-RS" sz="4000" dirty="0"/>
              <a:t>, </a:t>
            </a:r>
            <a:r>
              <a:rPr lang="sr-Cyrl-RS" sz="4000" b="1" dirty="0"/>
              <a:t>именичком заменицом  именичком</a:t>
            </a:r>
            <a:r>
              <a:rPr lang="sr-Cyrl-RS" sz="4000" dirty="0"/>
              <a:t> </a:t>
            </a:r>
            <a:r>
              <a:rPr lang="sr-Cyrl-RS" sz="4000" b="1" dirty="0"/>
              <a:t>синтагмом</a:t>
            </a:r>
            <a:r>
              <a:rPr lang="sr-Cyrl-RS" sz="4000" dirty="0"/>
              <a:t> или </a:t>
            </a:r>
            <a:r>
              <a:rPr lang="sr-Cyrl-RS" sz="4000" b="1" dirty="0"/>
              <a:t>зависном реченицом 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3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7"/>
    </mc:Choice>
    <mc:Fallback xmlns="">
      <p:transition spd="slow" advTm="18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6633" x="6013450" y="5572125"/>
          <p14:tracePt t="7216" x="6024563" y="5584825"/>
          <p14:tracePt t="7940" x="6037263" y="5595938"/>
          <p14:tracePt t="7956" x="6048375" y="5608638"/>
          <p14:tracePt t="8018" x="6061075" y="5619750"/>
          <p14:tracePt t="8026" x="6072188" y="5632450"/>
          <p14:tracePt t="8038" x="6084888" y="5643563"/>
          <p14:tracePt t="8050" x="6096000" y="5656263"/>
          <p14:tracePt t="8072" x="6108700" y="5667375"/>
          <p14:tracePt t="8082" x="6119813" y="5680075"/>
          <p14:tracePt t="8099" x="6132513" y="5691188"/>
          <p14:tracePt t="8115" x="6143625" y="5691188"/>
          <p14:tracePt t="8732" x="6156325" y="5691188"/>
          <p14:tracePt t="8794" x="6167438" y="5691188"/>
          <p14:tracePt t="8798" x="6180138" y="5691188"/>
          <p14:tracePt t="8802" x="6346825" y="5691188"/>
          <p14:tracePt t="8818" x="6513513" y="5691188"/>
          <p14:tracePt t="8834" x="6738938" y="5691188"/>
          <p14:tracePt t="8834" x="6810375" y="5691188"/>
          <p14:tracePt t="8852" x="7108825" y="5691188"/>
          <p14:tracePt t="8869" x="7310438" y="5691188"/>
          <p14:tracePt t="8884" x="7513638" y="5691188"/>
          <p14:tracePt t="8901" x="7632700" y="5691188"/>
          <p14:tracePt t="8918" x="7704138" y="5691188"/>
          <p14:tracePt t="8935" x="7727950" y="5691188"/>
          <p14:tracePt t="8951" x="7762875" y="5691188"/>
          <p14:tracePt t="8968" x="7847013" y="5680075"/>
          <p14:tracePt t="8985" x="7918450" y="5656263"/>
          <p14:tracePt t="9001" x="8013700" y="5608638"/>
          <p14:tracePt t="9017" x="8156575" y="5500688"/>
          <p14:tracePt t="9017" x="8180388" y="5465763"/>
          <p14:tracePt t="9036" x="8286750" y="5370513"/>
          <p14:tracePt t="9052" x="8370888" y="5251450"/>
          <p14:tracePt t="9068" x="8394700" y="5119688"/>
          <p14:tracePt t="9068" x="8394700" y="5072063"/>
          <p14:tracePt t="9086" x="8394700" y="4894263"/>
          <p14:tracePt t="9102" x="8323263" y="4786313"/>
          <p14:tracePt t="9119" x="8191500" y="4643438"/>
          <p14:tracePt t="9119" x="8143875" y="4608513"/>
          <p14:tracePt t="9136" x="7894638" y="4476750"/>
          <p14:tracePt t="9152" x="7739063" y="4381500"/>
          <p14:tracePt t="9168" x="7442200" y="4262438"/>
          <p14:tracePt t="9184" x="6965950" y="4119563"/>
          <p14:tracePt t="9201" x="6619875" y="4048125"/>
          <p14:tracePt t="9218" x="6310313" y="3976688"/>
          <p14:tracePt t="9235" x="6072188" y="3917950"/>
          <p14:tracePt t="9251" x="5822950" y="3846513"/>
          <p14:tracePt t="9268" x="5595938" y="3798888"/>
          <p14:tracePt t="9285" x="5405438" y="3786188"/>
          <p14:tracePt t="9302" x="5275263" y="3775075"/>
          <p14:tracePt t="9317" x="5119688" y="3775075"/>
          <p14:tracePt t="9334" x="4989513" y="3775075"/>
          <p14:tracePt t="9352" x="4918075" y="3775075"/>
          <p14:tracePt t="9352" x="4905375" y="3775075"/>
          <p14:tracePt t="9369" x="4881563" y="3775075"/>
          <p14:tracePt t="9385" x="4870450" y="3775075"/>
          <p14:tracePt t="9629" x="4857750" y="3775075"/>
          <p14:tracePt t="9641" x="4846638" y="3762375"/>
          <p14:tracePt t="9653" x="4833938" y="3751263"/>
          <p14:tracePt t="9661" x="4822825" y="3762375"/>
          <p14:tracePt t="9669" x="4822825" y="3775075"/>
          <p14:tracePt t="9686" x="4822825" y="3786188"/>
          <p14:tracePt t="9702" x="4833938" y="3810000"/>
          <p14:tracePt t="9719" x="4846638" y="3822700"/>
          <p14:tracePt t="9777" x="4881563" y="3833813"/>
          <p14:tracePt t="9781" x="4905375" y="3833813"/>
          <p14:tracePt t="9786" x="5013325" y="3881438"/>
          <p14:tracePt t="9803" x="5156200" y="3917950"/>
          <p14:tracePt t="9820" x="5405438" y="3965575"/>
          <p14:tracePt t="9836" x="5632450" y="4000500"/>
          <p14:tracePt t="9853" x="5834063" y="4000500"/>
          <p14:tracePt t="9870" x="6061075" y="4000500"/>
          <p14:tracePt t="9887" x="6180138" y="4013200"/>
          <p14:tracePt t="9903" x="6275388" y="4037013"/>
          <p14:tracePt t="9920" x="6346825" y="4060825"/>
          <p14:tracePt t="9937" x="6370638" y="4060825"/>
          <p14:tracePt t="9953" x="6453188" y="4060825"/>
          <p14:tracePt t="9970" x="6572250" y="4095750"/>
          <p14:tracePt t="9987" x="6656388" y="4119563"/>
          <p14:tracePt t="10004" x="6751638" y="4156075"/>
          <p14:tracePt t="10020" x="6881813" y="4203700"/>
          <p14:tracePt t="10037" x="6965950" y="4238625"/>
          <p14:tracePt t="10054" x="7000875" y="4262438"/>
          <p14:tracePt t="10070" x="7061200" y="4275138"/>
          <p14:tracePt t="10088" x="7085013" y="4298950"/>
          <p14:tracePt t="10104" x="7132638" y="4322763"/>
          <p14:tracePt t="10120" x="7156450" y="4333875"/>
          <p14:tracePt t="10137" x="7239000" y="4370388"/>
          <p14:tracePt t="10154" x="7334250" y="4394200"/>
          <p14:tracePt t="10171" x="7370763" y="4394200"/>
          <p14:tracePt t="10187" x="7418388" y="4394200"/>
          <p14:tracePt t="10204" x="7429500" y="4381500"/>
          <p14:tracePt t="10717" x="7442200" y="4370388"/>
          <p14:tracePt t="10729" x="7442200" y="4357688"/>
          <p14:tracePt t="10763" x="7429500" y="4357688"/>
          <p14:tracePt t="10767" x="7418388" y="4346575"/>
          <p14:tracePt t="10775" x="7370763" y="4346575"/>
          <p14:tracePt t="10789" x="7299325" y="4333875"/>
          <p14:tracePt t="10806" x="7215188" y="4322763"/>
          <p14:tracePt t="10823" x="7119938" y="4322763"/>
          <p14:tracePt t="10840" x="7037388" y="4322763"/>
          <p14:tracePt t="10840" x="7013575" y="4322763"/>
          <p14:tracePt t="10857" x="6929438" y="4322763"/>
          <p14:tracePt t="10873" x="6846888" y="4322763"/>
          <p14:tracePt t="10889" x="6738938" y="4322763"/>
          <p14:tracePt t="10889" x="6704013" y="4322763"/>
          <p14:tracePt t="10907" x="6561138" y="4333875"/>
          <p14:tracePt t="10923" x="6370638" y="4381500"/>
          <p14:tracePt t="10940" x="6143625" y="4429125"/>
          <p14:tracePt t="10956" x="5929313" y="4513263"/>
          <p14:tracePt t="10973" x="5810250" y="4537075"/>
          <p14:tracePt t="10990" x="5727700" y="4560888"/>
          <p14:tracePt t="11007" x="5715000" y="4560888"/>
          <p14:tracePt t="11023" x="5727700" y="4560888"/>
          <p14:tracePt t="11930" x="5727700" y="4572000"/>
          <p14:tracePt t="12413" x="5691188" y="4595813"/>
          <p14:tracePt t="12419" x="5656263" y="4595813"/>
          <p14:tracePt t="12427" x="5572125" y="4643438"/>
          <p14:tracePt t="12444" x="5537200" y="4679950"/>
          <p14:tracePt t="12460" x="5500688" y="4703763"/>
          <p14:tracePt t="12477" x="5489575" y="4714875"/>
          <p14:tracePt t="12494" x="5476875" y="4727575"/>
          <p14:tracePt t="12511" x="5465763" y="4738688"/>
          <p14:tracePt t="12528" x="5441950" y="4751388"/>
          <p14:tracePt t="12544" x="5429250" y="4762500"/>
          <p14:tracePt t="12563" x="5418138" y="4775200"/>
          <p14:tracePt t="12583" x="5405438" y="4799013"/>
          <p14:tracePt t="12594" x="5394325" y="4822825"/>
          <p14:tracePt t="12611" x="5381625" y="4857750"/>
          <p14:tracePt t="12629" x="5381625" y="4870450"/>
          <p14:tracePt t="12645" x="5381625" y="4894263"/>
          <p14:tracePt t="12661" x="5381625" y="4905375"/>
          <p14:tracePt t="12678" x="5381625" y="4929188"/>
          <p14:tracePt t="12695" x="5381625" y="4953000"/>
          <p14:tracePt t="12712" x="5381625" y="4976813"/>
          <p14:tracePt t="12728" x="5381625" y="5024438"/>
          <p14:tracePt t="12745" x="5381625" y="5048250"/>
          <p14:tracePt t="12762" x="5381625" y="5060950"/>
          <p14:tracePt t="12778" x="5381625" y="5072063"/>
          <p14:tracePt t="12795" x="5381625" y="5084763"/>
          <p14:tracePt t="12867" x="5381625" y="5095875"/>
          <p14:tracePt t="12871" x="5381625" y="5108575"/>
          <p14:tracePt t="12878" x="5381625" y="5143500"/>
          <p14:tracePt t="12896" x="5381625" y="5167313"/>
          <p14:tracePt t="12896" x="5381625" y="5191125"/>
          <p14:tracePt t="12913" x="5381625" y="5203825"/>
          <p14:tracePt t="12929" x="5381625" y="5227638"/>
          <p14:tracePt t="12946" x="5381625" y="5238750"/>
          <p14:tracePt t="12962" x="5381625" y="5251450"/>
          <p14:tracePt t="12979" x="5381625" y="5262563"/>
          <p14:tracePt t="12996" x="5394325" y="5262563"/>
          <p14:tracePt t="13157" x="5394325" y="5275263"/>
          <p14:tracePt t="13275" x="5381625" y="5275263"/>
          <p14:tracePt t="13481" x="5357813" y="5275263"/>
          <p14:tracePt t="13485" x="5286375" y="5275263"/>
          <p14:tracePt t="13497" x="5167313" y="5275263"/>
          <p14:tracePt t="13513" x="4857750" y="5251450"/>
          <p14:tracePt t="13513" x="4810125" y="5251450"/>
          <p14:tracePt t="13531" x="4548188" y="5251450"/>
          <p14:tracePt t="13547" x="4251325" y="5238750"/>
          <p14:tracePt t="13564" x="4037013" y="5227638"/>
          <p14:tracePt t="13581" x="3857625" y="5227638"/>
          <p14:tracePt t="13598" x="3798888" y="5227638"/>
          <p14:tracePt t="13614" x="3786188" y="5227638"/>
          <p14:tracePt t="13631" x="3775075" y="5227638"/>
          <p14:tracePt t="13648" x="3762375" y="5227638"/>
          <p14:tracePt t="13731" x="3738563" y="5227638"/>
          <p14:tracePt t="13749" x="3727450" y="5227638"/>
          <p14:tracePt t="13769" x="3714750" y="5227638"/>
          <p14:tracePt t="13785" x="3703638" y="5227638"/>
          <p14:tracePt t="13797" x="3690938" y="5227638"/>
          <p14:tracePt t="13801" x="3667125" y="5227638"/>
          <p14:tracePt t="13815" x="3619500" y="5238750"/>
          <p14:tracePt t="13832" x="3571875" y="5238750"/>
          <p14:tracePt t="13848" x="3489325" y="5262563"/>
          <p14:tracePt t="13865" x="3417888" y="5310188"/>
          <p14:tracePt t="13882" x="3381375" y="5346700"/>
          <p14:tracePt t="13898" x="3357563" y="5357813"/>
          <p14:tracePt t="13915" x="3346450" y="5370513"/>
          <p14:tracePt t="13932" x="3322638" y="5394325"/>
          <p14:tracePt t="13949" x="3309938" y="5394325"/>
          <p14:tracePt t="13965" x="3309938" y="5405438"/>
          <p14:tracePt t="14091" x="3322638" y="5405438"/>
          <p14:tracePt t="14095" x="3357563" y="5405438"/>
          <p14:tracePt t="14099" x="3417888" y="5405438"/>
          <p14:tracePt t="14116" x="3548063" y="5405438"/>
          <p14:tracePt t="14133" x="3679825" y="5405438"/>
          <p14:tracePt t="14149" x="3762375" y="5405438"/>
          <p14:tracePt t="14166" x="3833813" y="5405438"/>
          <p14:tracePt t="14183" x="3894138" y="5405438"/>
          <p14:tracePt t="14199" x="3965575" y="5405438"/>
          <p14:tracePt t="14199" x="3989388" y="5405438"/>
          <p14:tracePt t="14217" x="4084638" y="5405438"/>
          <p14:tracePt t="14233" x="4191000" y="5405438"/>
          <p14:tracePt t="14250" x="4405313" y="5429250"/>
          <p14:tracePt t="14267" x="4572000" y="5453063"/>
          <p14:tracePt t="14283" x="4786313" y="5453063"/>
          <p14:tracePt t="14300" x="5000625" y="5465763"/>
          <p14:tracePt t="14317" x="5119688" y="5465763"/>
          <p14:tracePt t="14333" x="5251450" y="5465763"/>
          <p14:tracePt t="14350" x="5357813" y="5465763"/>
          <p14:tracePt t="14367" x="5524500" y="5465763"/>
          <p14:tracePt t="14383" x="5680075" y="5465763"/>
          <p14:tracePt t="14400" x="5894388" y="5465763"/>
          <p14:tracePt t="14417" x="6119813" y="5465763"/>
          <p14:tracePt t="14433" x="6429375" y="5453063"/>
          <p14:tracePt t="14450" x="6656388" y="5453063"/>
          <p14:tracePt t="14467" x="6858000" y="5453063"/>
          <p14:tracePt t="14484" x="7037388" y="5453063"/>
          <p14:tracePt t="14501" x="7156450" y="5429250"/>
          <p14:tracePt t="14517" x="7262813" y="5429250"/>
          <p14:tracePt t="14517" x="7286625" y="5429250"/>
          <p14:tracePt t="14535" x="7381875" y="5429250"/>
          <p14:tracePt t="14550" x="7513638" y="5418138"/>
          <p14:tracePt t="14567" x="7596188" y="5418138"/>
          <p14:tracePt t="14584" x="7762875" y="5418138"/>
          <p14:tracePt t="14601" x="8001000" y="5418138"/>
          <p14:tracePt t="14618" x="8132763" y="5418138"/>
          <p14:tracePt t="14634" x="8262938" y="5418138"/>
          <p14:tracePt t="14651" x="8382000" y="5418138"/>
          <p14:tracePt t="14667" x="8489950" y="5418138"/>
          <p14:tracePt t="14684" x="8585200" y="5418138"/>
          <p14:tracePt t="14701" x="8620125" y="5418138"/>
          <p14:tracePt t="14718" x="8680450" y="5418138"/>
          <p14:tracePt t="14734" x="8715375" y="5418138"/>
          <p14:tracePt t="14751" x="8728075" y="5405438"/>
          <p14:tracePt t="15115" x="8704263" y="5405438"/>
          <p14:tracePt t="15151" x="8643938" y="5405438"/>
          <p14:tracePt t="15155" x="8382000" y="5429250"/>
          <p14:tracePt t="15169" x="7905750" y="5513388"/>
          <p14:tracePt t="15186" x="7156450" y="5584825"/>
          <p14:tracePt t="15202" x="6513513" y="5715000"/>
          <p14:tracePt t="15219" x="5929313" y="5799138"/>
          <p14:tracePt t="15236" x="5429250" y="5905500"/>
          <p14:tracePt t="15253" x="5191125" y="5953125"/>
          <p14:tracePt t="15269" x="5108575" y="5976938"/>
          <p14:tracePt t="15286" x="5095875" y="5976938"/>
          <p14:tracePt t="15415" x="5084763" y="5976938"/>
          <p14:tracePt t="16165" x="5084763" y="5965825"/>
          <p14:tracePt t="17132" x="5084763" y="5905500"/>
          <p14:tracePt t="17153" x="5072063" y="5727700"/>
          <p14:tracePt t="17157" x="5060950" y="5667375"/>
          <p14:tracePt t="17161" x="5000625" y="5429250"/>
          <p14:tracePt t="17175" x="4941888" y="5156200"/>
          <p14:tracePt t="17192" x="4857750" y="4822825"/>
          <p14:tracePt t="17209" x="4738688" y="4476750"/>
          <p14:tracePt t="17225" x="4572000" y="4156075"/>
          <p14:tracePt t="17242" x="4310063" y="3775075"/>
          <p14:tracePt t="17259" x="4108450" y="3524250"/>
          <p14:tracePt t="17275" x="4048125" y="3465513"/>
          <p14:tracePt t="17275" x="4013200" y="3441700"/>
          <p14:tracePt t="17293" x="4000500" y="3429000"/>
          <p14:tracePt t="17309" x="3952875" y="3394075"/>
          <p14:tracePt t="17326" x="3857625" y="3394075"/>
          <p14:tracePt t="17342" x="3738563" y="3394075"/>
          <p14:tracePt t="17359" x="3690938" y="3405188"/>
          <p14:tracePt t="17376" x="3679825" y="3405188"/>
          <p14:tracePt t="17392" x="3667125" y="3405188"/>
          <p14:tracePt t="17481" x="3667125" y="3381375"/>
          <p14:tracePt t="17497" x="3667125" y="3370263"/>
          <p14:tracePt t="17501" x="3667125" y="3333750"/>
          <p14:tracePt t="17509" x="3679825" y="3262313"/>
          <p14:tracePt t="17509" x="3690938" y="3238500"/>
          <p14:tracePt t="17527" x="3786188" y="3119438"/>
          <p14:tracePt t="17543" x="3976688" y="3013075"/>
          <p14:tracePt t="17560" x="4275138" y="2905125"/>
          <p14:tracePt t="17576" x="4775200" y="2714625"/>
          <p14:tracePt t="17593" x="5275263" y="2584450"/>
          <p14:tracePt t="17610" x="5918200" y="2441575"/>
          <p14:tracePt t="17627" x="6691313" y="2262188"/>
          <p14:tracePt t="17643" x="7739063" y="2024063"/>
          <p14:tracePt t="17659" x="8228013" y="1905000"/>
          <p14:tracePt t="17676" x="8572500" y="1881188"/>
          <p14:tracePt t="17693" x="8834438" y="1881188"/>
          <p14:tracePt t="17709" x="9048750" y="1928813"/>
          <p14:tracePt t="17727" x="9239250" y="2047875"/>
          <p14:tracePt t="17744" x="9418638" y="2251075"/>
          <p14:tracePt t="17744" x="9442450" y="2274888"/>
          <p14:tracePt t="17760" x="9667875" y="2476500"/>
          <p14:tracePt t="17777" x="9871075" y="2679700"/>
          <p14:tracePt t="17794" x="9966325" y="2846388"/>
          <p14:tracePt t="17811" x="10037763" y="2976563"/>
          <p14:tracePt t="17827" x="10061575" y="3108325"/>
          <p14:tracePt t="17844" x="10072688" y="3227388"/>
          <p14:tracePt t="17860" x="10001250" y="3405188"/>
          <p14:tracePt t="17877" x="9810750" y="3571875"/>
          <p14:tracePt t="17894" x="9453563" y="3751263"/>
          <p14:tracePt t="17911" x="9048750" y="3965575"/>
          <p14:tracePt t="17927" x="8429625" y="4179888"/>
          <p14:tracePt t="17927" x="8275638" y="4227513"/>
          <p14:tracePt t="17945" x="7680325" y="4394200"/>
          <p14:tracePt t="17961" x="7167563" y="4548188"/>
          <p14:tracePt t="17977" x="6810375" y="4632325"/>
          <p14:tracePt t="17977" x="6751638" y="4656138"/>
          <p14:tracePt t="17995" x="6608763" y="4703763"/>
          <p14:tracePt t="18011" x="6429375" y="4751388"/>
          <p14:tracePt t="18011" x="6394450" y="4762500"/>
          <p14:tracePt t="18029" x="6215063" y="4810125"/>
          <p14:tracePt t="18045" x="6037263" y="4822825"/>
          <p14:tracePt t="18061" x="5894388" y="4822825"/>
          <p14:tracePt t="18078" x="5703888" y="4762500"/>
          <p14:tracePt t="18095" x="5513388" y="4632325"/>
          <p14:tracePt t="18111" x="5381625" y="4513263"/>
          <p14:tracePt t="18128" x="5310188" y="4441825"/>
          <p14:tracePt t="18145" x="5227638" y="4346575"/>
          <p14:tracePt t="18161" x="5180013" y="4262438"/>
          <p14:tracePt t="18178" x="5143500" y="4156075"/>
          <p14:tracePt t="18195" x="5143500" y="4024313"/>
          <p14:tracePt t="18212" x="5180013" y="3846513"/>
          <p14:tracePt t="18228" x="5405438" y="3667125"/>
          <p14:tracePt t="18245" x="5691188" y="3536950"/>
          <p14:tracePt t="18262" x="6191250" y="3417888"/>
          <p14:tracePt t="18279" x="6561138" y="3357563"/>
          <p14:tracePt t="18295" x="6823075" y="3346450"/>
          <p14:tracePt t="18312" x="7037388" y="3346450"/>
          <p14:tracePt t="18329" x="7156450" y="3394075"/>
          <p14:tracePt t="18345" x="7251700" y="3489325"/>
          <p14:tracePt t="18362" x="7358063" y="3703638"/>
          <p14:tracePt t="18379" x="7405688" y="3846513"/>
          <p14:tracePt t="18395" x="7418388" y="3989388"/>
          <p14:tracePt t="18412" x="7418388" y="4108450"/>
          <p14:tracePt t="18429" x="7418388" y="4203700"/>
          <p14:tracePt t="18445" x="7370763" y="4298950"/>
          <p14:tracePt t="18462" x="7334250" y="4333875"/>
          <p14:tracePt t="18479" x="7310438" y="4381500"/>
          <p14:tracePt t="18496" x="7227888" y="4429125"/>
          <p14:tracePt t="18512" x="7132638" y="4429125"/>
          <p14:tracePt t="18530" x="6989763" y="4441825"/>
          <p14:tracePt t="18546" x="6751638" y="4441825"/>
          <p14:tracePt t="18563" x="6584950" y="4418013"/>
          <p14:tracePt t="18579" x="6513513" y="4394200"/>
          <p14:tracePt t="18579" x="6489700" y="4381500"/>
          <p14:tracePt t="18597" x="6465888" y="4370388"/>
          <p14:tracePt t="18613" x="6429375" y="4346575"/>
          <p14:tracePt t="18629" x="6418263" y="4333875"/>
          <p14:tracePt t="18646" x="6418263" y="4346575"/>
          <p14:tracePt t="18732" x="6405563" y="4370388"/>
          <p14:tracePt t="18740" x="6405563" y="4381500"/>
          <p14:tracePt t="18746" x="6381750" y="4429125"/>
          <p14:tracePt t="18763" x="6323013" y="4489450"/>
          <p14:tracePt t="18763" x="6310313" y="4500563"/>
          <p14:tracePt t="18781" x="6262688" y="4513263"/>
          <p14:tracePt t="18797" x="6191250" y="4537075"/>
          <p14:tracePt t="18813" x="6096000" y="4572000"/>
          <p14:tracePt t="18813" x="6072188" y="4572000"/>
          <p14:tracePt t="18831" x="5929313" y="4608513"/>
          <p14:tracePt t="18847" x="5751513" y="4643438"/>
          <p14:tracePt t="18863" x="5524500" y="4667250"/>
          <p14:tracePt t="18881" x="5322888" y="4714875"/>
          <p14:tracePt t="18897" x="5084763" y="4762500"/>
          <p14:tracePt t="18914" x="4905375" y="4775200"/>
          <p14:tracePt t="18930" x="4762500" y="4810125"/>
          <p14:tracePt t="18947" x="4691063" y="482282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ПРАВИ ОБЈЕКАТ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976" y="1538689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3200" dirty="0"/>
              <a:t>Акузатив без предлога или деони генитив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62290" y="2691460"/>
            <a:ext cx="71279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1. Ко воли своје </a:t>
            </a:r>
            <a:r>
              <a:rPr lang="sr-Cyrl-RS" sz="3200" b="1" dirty="0"/>
              <a:t>дете</a:t>
            </a:r>
            <a:r>
              <a:rPr lang="sr-Cyrl-RS" sz="3200" dirty="0"/>
              <a:t> не може имати </a:t>
            </a:r>
            <a:r>
              <a:rPr lang="sr-Cyrl-RS" sz="3200" b="1" dirty="0"/>
              <a:t>срца</a:t>
            </a:r>
            <a:r>
              <a:rPr lang="sr-Cyrl-RS" sz="3200" dirty="0"/>
              <a:t> и да </a:t>
            </a:r>
            <a:r>
              <a:rPr lang="sr-Cyrl-RS" sz="3200" b="1" dirty="0"/>
              <a:t>га</a:t>
            </a:r>
            <a:r>
              <a:rPr lang="sr-Cyrl-RS" sz="3200" dirty="0"/>
              <a:t> васпитава.</a:t>
            </a:r>
          </a:p>
          <a:p>
            <a:r>
              <a:rPr lang="sr-Cyrl-RS" sz="3200" dirty="0"/>
              <a:t>2. Купио сам </a:t>
            </a:r>
            <a:r>
              <a:rPr lang="sr-Cyrl-RS" sz="3200" b="1" dirty="0"/>
              <a:t>воћа и поврћа </a:t>
            </a:r>
            <a:r>
              <a:rPr lang="sr-Cyrl-RS" sz="3200" dirty="0"/>
              <a:t>за неколико дана.</a:t>
            </a:r>
          </a:p>
          <a:p>
            <a:r>
              <a:rPr lang="sr-Cyrl-RS" sz="3200" dirty="0"/>
              <a:t>3. Данас ће маме кувати </a:t>
            </a:r>
            <a:r>
              <a:rPr lang="sr-Cyrl-RS" sz="3200" b="1" dirty="0"/>
              <a:t>шта деца воле</a:t>
            </a:r>
            <a:r>
              <a:rPr lang="sr-Cyrl-RS" sz="3200" dirty="0"/>
              <a:t>.</a:t>
            </a:r>
          </a:p>
          <a:p>
            <a:r>
              <a:rPr lang="sr-Cyrl-RS" sz="3200" dirty="0"/>
              <a:t>4. Питали смо се </a:t>
            </a:r>
            <a:r>
              <a:rPr lang="sr-Cyrl-RS" sz="3200" b="1" dirty="0"/>
              <a:t>када ће стићи</a:t>
            </a:r>
            <a:r>
              <a:rPr lang="sr-Cyrl-RS" sz="3200" dirty="0"/>
              <a:t>.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0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72"/>
    </mc:Choice>
    <mc:Fallback xmlns="">
      <p:transition spd="slow" advTm="285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0" x="4667250" y="4833938"/>
          <p14:tracePt t="5" x="4656138" y="4846638"/>
          <p14:tracePt t="73" x="4656138" y="4857750"/>
          <p14:tracePt t="86" x="4643438" y="4870450"/>
          <p14:tracePt t="98" x="4643438" y="4881563"/>
          <p14:tracePt t="114" x="4643438" y="4894263"/>
          <p14:tracePt t="122" x="4619625" y="4905375"/>
          <p14:tracePt t="137" x="4608513" y="4929188"/>
          <p14:tracePt t="154" x="4572000" y="4965700"/>
          <p14:tracePt t="171" x="4537075" y="5000625"/>
          <p14:tracePt t="188" x="4489450" y="5072063"/>
          <p14:tracePt t="204" x="4452938" y="5132388"/>
          <p14:tracePt t="221" x="4429125" y="5167313"/>
          <p14:tracePt t="237" x="4405313" y="5203825"/>
          <p14:tracePt t="254" x="4381500" y="5214938"/>
          <p14:tracePt t="271" x="4370388" y="5251450"/>
          <p14:tracePt t="288" x="4370388" y="5262563"/>
          <p14:tracePt t="320" x="4370388" y="5275263"/>
          <p14:tracePt t="336" x="4370388" y="5286375"/>
          <p14:tracePt t="362" x="4370388" y="5299075"/>
          <p14:tracePt t="390" x="4370388" y="5322888"/>
          <p14:tracePt t="424" x="4370388" y="5334000"/>
          <p14:tracePt t="440" x="4381500" y="5334000"/>
          <p14:tracePt t="456" x="4394200" y="5334000"/>
          <p14:tracePt t="468" x="4405313" y="5334000"/>
          <p14:tracePt t="472" x="4418013" y="5334000"/>
          <p14:tracePt t="488" x="4441825" y="5334000"/>
          <p14:tracePt t="872" x="4452938" y="5334000"/>
          <p14:tracePt t="1289" x="4465638" y="5334000"/>
          <p14:tracePt t="1306" x="4476750" y="5334000"/>
          <p14:tracePt t="1401" x="4476750" y="5322888"/>
          <p14:tracePt t="1405" x="4489450" y="5310188"/>
          <p14:tracePt t="1425" x="4489450" y="5299075"/>
          <p14:tracePt t="1451" x="4489450" y="5286375"/>
          <p14:tracePt t="1463" x="4500563" y="5286375"/>
          <p14:tracePt t="1467" x="4500563" y="5262563"/>
          <p14:tracePt t="1483" x="4513263" y="5262563"/>
          <p14:tracePt t="1490" x="4513263" y="5251450"/>
          <p14:tracePt t="5878" x="4524375" y="5238750"/>
          <p14:tracePt t="6075" x="4537075" y="5238750"/>
          <p14:tracePt t="6092" x="4548188" y="5227638"/>
          <p14:tracePt t="6100" x="4560888" y="5227638"/>
          <p14:tracePt t="6106" x="4572000" y="5227638"/>
          <p14:tracePt t="7002" x="4584700" y="5227638"/>
          <p14:tracePt t="7579" x="4595813" y="5227638"/>
          <p14:tracePt t="8658" x="4608513" y="5227638"/>
          <p14:tracePt t="8849" x="4619625" y="5214938"/>
          <p14:tracePt t="8852" x="4632325" y="5203825"/>
          <p14:tracePt t="8923" x="4632325" y="5191125"/>
          <p14:tracePt t="8950" x="4643438" y="5191125"/>
          <p14:tracePt t="8954" x="4643438" y="5180013"/>
          <p14:tracePt t="8962" x="4714875" y="5108575"/>
          <p14:tracePt t="8979" x="4905375" y="4976813"/>
          <p14:tracePt t="8996" x="5394325" y="4751388"/>
          <p14:tracePt t="9013" x="5881688" y="4524375"/>
          <p14:tracePt t="9030" x="6608763" y="4143375"/>
          <p14:tracePt t="9047" x="7167563" y="3894138"/>
          <p14:tracePt t="9063" x="7561263" y="3679825"/>
          <p14:tracePt t="9080" x="7918450" y="3452813"/>
          <p14:tracePt t="9096" x="8239125" y="3214688"/>
          <p14:tracePt t="9113" x="8548688" y="2941638"/>
          <p14:tracePt t="9130" x="8751888" y="2762250"/>
          <p14:tracePt t="9146" x="8966200" y="2584450"/>
          <p14:tracePt t="9163" x="9180513" y="2405063"/>
          <p14:tracePt t="9163" x="9215438" y="2357438"/>
          <p14:tracePt t="9181" x="9358313" y="2214563"/>
          <p14:tracePt t="9197" x="9477375" y="2084388"/>
          <p14:tracePt t="9213" x="9537700" y="1989138"/>
          <p14:tracePt t="9213" x="9548813" y="1976438"/>
          <p14:tracePt t="9231" x="9585325" y="1905000"/>
          <p14:tracePt t="9247" x="9585325" y="1870075"/>
          <p14:tracePt t="9264" x="9609138" y="1809750"/>
          <p14:tracePt t="9281" x="9620250" y="1774825"/>
          <p14:tracePt t="9297" x="9644063" y="1727200"/>
          <p14:tracePt t="9314" x="9680575" y="1703388"/>
          <p14:tracePt t="9331" x="9680575" y="1690688"/>
          <p14:tracePt t="9347" x="9656763" y="1690688"/>
          <p14:tracePt t="9523" x="9632950" y="1714500"/>
          <p14:tracePt t="9527" x="9585325" y="1727200"/>
          <p14:tracePt t="9531" x="9453563" y="1774825"/>
          <p14:tracePt t="9548" x="9263063" y="1822450"/>
          <p14:tracePt t="9565" x="9156700" y="1846263"/>
          <p14:tracePt t="9581" x="9120188" y="1870075"/>
          <p14:tracePt t="9598" x="9109075" y="1870075"/>
          <p14:tracePt t="9614" x="9109075" y="1857375"/>
          <p14:tracePt t="9655" x="9085263" y="1846263"/>
          <p14:tracePt t="9663" x="9072563" y="1846263"/>
          <p14:tracePt t="9666" x="9072563" y="1833563"/>
          <p14:tracePt t="9681" x="9048750" y="1809750"/>
          <p14:tracePt t="9698" x="9024938" y="1798638"/>
          <p14:tracePt t="9715" x="8990013" y="1785938"/>
          <p14:tracePt t="9732" x="8966200" y="1738313"/>
          <p14:tracePt t="9749" x="8953500" y="1727200"/>
          <p14:tracePt t="9765" x="8942388" y="1703388"/>
          <p14:tracePt t="9782" x="8905875" y="1666875"/>
          <p14:tracePt t="9799" x="8894763" y="1643063"/>
          <p14:tracePt t="9815" x="8870950" y="1619250"/>
          <p14:tracePt t="9832" x="8858250" y="1619250"/>
          <p14:tracePt t="9848" x="8858250" y="1608138"/>
          <p14:tracePt t="9873" x="8847138" y="1595438"/>
          <p14:tracePt t="9884" x="8834438" y="1595438"/>
          <p14:tracePt t="9898" x="8823325" y="1571625"/>
          <p14:tracePt t="9915" x="8786813" y="1547813"/>
          <p14:tracePt t="9932" x="8775700" y="1547813"/>
          <p14:tracePt t="9950" x="8763000" y="1547813"/>
          <p14:tracePt t="9996" x="8751888" y="1547813"/>
          <p14:tracePt t="10004" x="8728075" y="1547813"/>
          <p14:tracePt t="10015" x="8704263" y="1560513"/>
          <p14:tracePt t="10033" x="8691563" y="1571625"/>
          <p14:tracePt t="10049" x="8691563" y="1595438"/>
          <p14:tracePt t="10066" x="8680450" y="1608138"/>
          <p14:tracePt t="10083" x="8680450" y="1619250"/>
          <p14:tracePt t="10099" x="8680450" y="1643063"/>
          <p14:tracePt t="10116" x="8680450" y="1655763"/>
          <p14:tracePt t="10133" x="8680450" y="1679575"/>
          <p14:tracePt t="10149" x="8680450" y="1714500"/>
          <p14:tracePt t="10166" x="8691563" y="1751013"/>
          <p14:tracePt t="10183" x="8704263" y="1798638"/>
          <p14:tracePt t="10200" x="8715375" y="1846263"/>
          <p14:tracePt t="10216" x="8715375" y="1893888"/>
          <p14:tracePt t="10233" x="8715375" y="1941513"/>
          <p14:tracePt t="10250" x="8715375" y="1976438"/>
          <p14:tracePt t="10267" x="8715375" y="2024063"/>
          <p14:tracePt t="10283" x="8715375" y="2047875"/>
          <p14:tracePt t="10300" x="8715375" y="2095500"/>
          <p14:tracePt t="10317" x="8704263" y="2132013"/>
          <p14:tracePt t="10334" x="8704263" y="2166938"/>
          <p14:tracePt t="10334" x="8704263" y="2179638"/>
          <p14:tracePt t="10351" x="8704263" y="2227263"/>
          <p14:tracePt t="10367" x="8704263" y="2274888"/>
          <p14:tracePt t="10384" x="8704263" y="2309813"/>
          <p14:tracePt t="10400" x="8715375" y="2357438"/>
          <p14:tracePt t="10417" x="8728075" y="2393950"/>
          <p14:tracePt t="10434" x="8739188" y="2405063"/>
          <p14:tracePt t="10450" x="8763000" y="2428875"/>
          <p14:tracePt t="10467" x="8786813" y="2452688"/>
          <p14:tracePt t="10484" x="8810625" y="2465388"/>
          <p14:tracePt t="10500" x="8858250" y="2476500"/>
          <p14:tracePt t="10517" x="8918575" y="2476500"/>
          <p14:tracePt t="10517" x="8929688" y="2476500"/>
          <p14:tracePt t="10535" x="9001125" y="2476500"/>
          <p14:tracePt t="10551" x="9085263" y="2476500"/>
          <p14:tracePt t="10567" x="9167813" y="2476500"/>
          <p14:tracePt t="10567" x="9191625" y="2476500"/>
          <p14:tracePt t="10585" x="9347200" y="2476500"/>
          <p14:tracePt t="10601" x="9490075" y="2452688"/>
          <p14:tracePt t="10618" x="9644063" y="2393950"/>
          <p14:tracePt t="10635" x="9728200" y="2346325"/>
          <p14:tracePt t="10651" x="9799638" y="2298700"/>
          <p14:tracePt t="10668" x="9847263" y="2251075"/>
          <p14:tracePt t="10684" x="9906000" y="2190750"/>
          <p14:tracePt t="10701" x="9966325" y="2108200"/>
          <p14:tracePt t="10718" x="10013950" y="1989138"/>
          <p14:tracePt t="10735" x="10048875" y="1833563"/>
          <p14:tracePt t="10752" x="10085388" y="1631950"/>
          <p14:tracePt t="10768" x="10096500" y="1536700"/>
          <p14:tracePt t="10785" x="10085388" y="1465263"/>
          <p14:tracePt t="10801" x="10061575" y="1404938"/>
          <p14:tracePt t="10819" x="10013950" y="1357313"/>
          <p14:tracePt t="10835" x="9977438" y="1333500"/>
          <p14:tracePt t="10852" x="9918700" y="1309688"/>
          <p14:tracePt t="10869" x="9882188" y="1298575"/>
          <p14:tracePt t="10885" x="9834563" y="1285875"/>
          <p14:tracePt t="10902" x="9799638" y="1262063"/>
          <p14:tracePt t="10919" x="9786938" y="1262063"/>
          <p14:tracePt t="10935" x="9752013" y="1250950"/>
          <p14:tracePt t="10952" x="9715500" y="1238250"/>
          <p14:tracePt t="10969" x="9644063" y="1238250"/>
          <p14:tracePt t="10986" x="9585325" y="1238250"/>
          <p14:tracePt t="11003" x="9501188" y="1238250"/>
          <p14:tracePt t="11019" x="9394825" y="1238250"/>
          <p14:tracePt t="11035" x="9299575" y="1250950"/>
          <p14:tracePt t="11052" x="9275763" y="1262063"/>
          <p14:tracePt t="11068" x="9263063" y="1262063"/>
          <p14:tracePt t="11086" x="9228138" y="1274763"/>
          <p14:tracePt t="11103" x="9204325" y="1285875"/>
          <p14:tracePt t="11119" x="9167813" y="1309688"/>
          <p14:tracePt t="11136" x="9132888" y="1333500"/>
          <p14:tracePt t="11153" x="9085263" y="1357313"/>
          <p14:tracePt t="11169" x="9048750" y="1393825"/>
          <p14:tracePt t="11186" x="8953500" y="1452563"/>
          <p14:tracePt t="11203" x="8918575" y="1489075"/>
          <p14:tracePt t="11220" x="8870950" y="1536700"/>
          <p14:tracePt t="11236" x="8858250" y="1560513"/>
          <p14:tracePt t="11253" x="8834438" y="1595438"/>
          <p14:tracePt t="11270" x="8810625" y="1655763"/>
          <p14:tracePt t="11286" x="8799513" y="1679575"/>
          <p14:tracePt t="11303" x="8763000" y="1727200"/>
          <p14:tracePt t="11320" x="8715375" y="1762125"/>
          <p14:tracePt t="11337" x="8680450" y="1822450"/>
          <p14:tracePt t="11353" x="8656638" y="1893888"/>
          <p14:tracePt t="11353" x="8643938" y="1905000"/>
          <p14:tracePt t="11371" x="8620125" y="1976438"/>
          <p14:tracePt t="11387" x="8596313" y="2012950"/>
          <p14:tracePt t="11403" x="8596313" y="2060575"/>
          <p14:tracePt t="11403" x="8596313" y="2071688"/>
          <p14:tracePt t="11421" x="8585200" y="2084388"/>
          <p14:tracePt t="11437" x="8585200" y="2108200"/>
          <p14:tracePt t="11461" x="8585200" y="2119313"/>
          <p14:tracePt t="11481" x="8585200" y="2132013"/>
          <p14:tracePt t="11498" x="8585200" y="2143125"/>
          <p14:tracePt t="11503" x="8585200" y="2155825"/>
          <p14:tracePt t="11576" x="8585200" y="2166938"/>
          <p14:tracePt t="11580" x="8596313" y="2179638"/>
          <p14:tracePt t="11705" x="8609013" y="2190750"/>
          <p14:tracePt t="11708" x="8620125" y="2203450"/>
          <p14:tracePt t="11721" x="8656638" y="2214563"/>
          <p14:tracePt t="11738" x="8680450" y="2227263"/>
          <p14:tracePt t="11754" x="8704263" y="2238375"/>
          <p14:tracePt t="11771" x="8763000" y="2251075"/>
          <p14:tracePt t="11788" x="8810625" y="2251075"/>
          <p14:tracePt t="11804" x="8870950" y="2251075"/>
          <p14:tracePt t="11821" x="8918575" y="2251075"/>
          <p14:tracePt t="11821" x="8942388" y="2251075"/>
          <p14:tracePt t="11839" x="9001125" y="2251075"/>
          <p14:tracePt t="11855" x="9072563" y="2251075"/>
          <p14:tracePt t="11872" x="9120188" y="2251075"/>
          <p14:tracePt t="11872" x="9132888" y="2251075"/>
          <p14:tracePt t="11889" x="9156700" y="2251075"/>
          <p14:tracePt t="11905" x="9215438" y="2238375"/>
          <p14:tracePt t="11922" x="9275763" y="2227263"/>
          <p14:tracePt t="11939" x="9286875" y="2214563"/>
          <p14:tracePt t="11955" x="9334500" y="2190750"/>
          <p14:tracePt t="11972" x="9405938" y="2179638"/>
          <p14:tracePt t="11989" x="9466263" y="2179638"/>
          <p14:tracePt t="12005" x="9548813" y="2166938"/>
          <p14:tracePt t="12022" x="9620250" y="2155825"/>
          <p14:tracePt t="12039" x="9715500" y="2155825"/>
          <p14:tracePt t="12056" x="9775825" y="2143125"/>
          <p14:tracePt t="12072" x="9823450" y="2143125"/>
          <p14:tracePt t="12088" x="9823450" y="2132013"/>
          <p14:tracePt t="12105" x="9834563" y="2132013"/>
          <p14:tracePt t="12177" x="9810750" y="2132013"/>
          <p14:tracePt t="12255" x="9799638" y="2132013"/>
          <p14:tracePt t="12258" x="9704388" y="2132013"/>
          <p14:tracePt t="12273" x="9572625" y="2132013"/>
          <p14:tracePt t="12289" x="9251950" y="2190750"/>
          <p14:tracePt t="12306" x="9037638" y="2262188"/>
          <p14:tracePt t="12323" x="8751888" y="2333625"/>
          <p14:tracePt t="12339" x="8275638" y="2428875"/>
          <p14:tracePt t="12356" x="7870825" y="2547938"/>
          <p14:tracePt t="12374" x="7310438" y="2690813"/>
          <p14:tracePt t="12390" x="6548438" y="2822575"/>
          <p14:tracePt t="12407" x="5894388" y="2894013"/>
          <p14:tracePt t="12424" x="5453063" y="2928938"/>
          <p14:tracePt t="12440" x="4976813" y="2928938"/>
          <p14:tracePt t="12457" x="4632325" y="2917825"/>
          <p14:tracePt t="12473" x="4203700" y="2846388"/>
          <p14:tracePt t="12473" x="4108450" y="2822575"/>
          <p14:tracePt t="12491" x="3714750" y="2738438"/>
          <p14:tracePt t="12507" x="3370263" y="2655888"/>
          <p14:tracePt t="12523" x="3084513" y="2608263"/>
          <p14:tracePt t="12540" x="2809875" y="2560638"/>
          <p14:tracePt t="12557" x="2690813" y="2547938"/>
          <p14:tracePt t="12574" x="2632075" y="2524125"/>
          <p14:tracePt t="12590" x="2619375" y="2524125"/>
          <p14:tracePt t="12607" x="2595563" y="2524125"/>
          <p14:tracePt t="12624" x="2571750" y="2524125"/>
          <p14:tracePt t="12641" x="2560638" y="2524125"/>
          <p14:tracePt t="12877" x="2560638" y="2536825"/>
          <p14:tracePt t="12901" x="2560638" y="2547938"/>
          <p14:tracePt t="13021" x="2571750" y="2547938"/>
          <p14:tracePt t="13028" x="2619375" y="2536825"/>
          <p14:tracePt t="13042" x="2822575" y="2428875"/>
          <p14:tracePt t="13059" x="3060700" y="2298700"/>
          <p14:tracePt t="13075" x="3286125" y="2084388"/>
          <p14:tracePt t="13092" x="3489325" y="1870075"/>
          <p14:tracePt t="13109" x="3619500" y="1666875"/>
          <p14:tracePt t="13125" x="3703638" y="1452563"/>
          <p14:tracePt t="13141" x="3738563" y="1346200"/>
          <p14:tracePt t="13158" x="3751263" y="1274763"/>
          <p14:tracePt t="13175" x="3775075" y="1203325"/>
          <p14:tracePt t="13175" x="3775075" y="1190625"/>
          <p14:tracePt t="13193" x="3798888" y="1166813"/>
          <p14:tracePt t="13209" x="3798888" y="1155700"/>
          <p14:tracePt t="13225" x="3786188" y="1155700"/>
          <p14:tracePt t="13242" x="3786188" y="1166813"/>
          <p14:tracePt t="13485" x="3786188" y="1179513"/>
          <p14:tracePt t="13498" x="3810000" y="1203325"/>
          <p14:tracePt t="13502" x="3822700" y="1214438"/>
          <p14:tracePt t="13510" x="3833813" y="1227138"/>
          <p14:tracePt t="13526" x="3881438" y="1262063"/>
          <p14:tracePt t="13543" x="3929063" y="1285875"/>
          <p14:tracePt t="13560" x="3976688" y="1322388"/>
          <p14:tracePt t="13577" x="4024313" y="1346200"/>
          <p14:tracePt t="13593" x="4048125" y="1393825"/>
          <p14:tracePt t="13610" x="4084638" y="1452563"/>
          <p14:tracePt t="13627" x="4143375" y="1536700"/>
          <p14:tracePt t="13643" x="4179888" y="1584325"/>
          <p14:tracePt t="13660" x="4227513" y="1643063"/>
          <p14:tracePt t="13677" x="4251325" y="1690688"/>
          <p14:tracePt t="13694" x="4275138" y="1714500"/>
          <p14:tracePt t="13710" x="4298950" y="1762125"/>
          <p14:tracePt t="13727" x="4322763" y="1798638"/>
          <p14:tracePt t="13744" x="4322763" y="1833563"/>
          <p14:tracePt t="13761" x="4322763" y="1846263"/>
          <p14:tracePt t="13777" x="4322763" y="1893888"/>
          <p14:tracePt t="13777" x="4322763" y="1905000"/>
          <p14:tracePt t="13795" x="4322763" y="1976438"/>
          <p14:tracePt t="13811" x="4322763" y="2060575"/>
          <p14:tracePt t="13827" x="4322763" y="2190750"/>
          <p14:tracePt t="13844" x="4333875" y="2333625"/>
          <p14:tracePt t="13861" x="4357688" y="2417763"/>
          <p14:tracePt t="13877" x="4418013" y="2560638"/>
          <p14:tracePt t="13894" x="4452938" y="2632075"/>
          <p14:tracePt t="13911" x="4489450" y="2727325"/>
          <p14:tracePt t="13928" x="4524375" y="2774950"/>
          <p14:tracePt t="13944" x="4537075" y="2786063"/>
          <p14:tracePt t="13961" x="4548188" y="2798763"/>
          <p14:tracePt t="13978" x="4548188" y="2822575"/>
          <p14:tracePt t="13994" x="4548188" y="2833688"/>
          <p14:tracePt t="14614" x="4548188" y="2846388"/>
          <p14:tracePt t="14622" x="4548188" y="2857500"/>
          <p14:tracePt t="14629" x="4548188" y="2870200"/>
          <p14:tracePt t="14708" x="4537075" y="2870200"/>
          <p14:tracePt t="14716" x="4476750" y="2870200"/>
          <p14:tracePt t="14716" x="4452938" y="2870200"/>
          <p14:tracePt t="14731" x="4405313" y="2846388"/>
          <p14:tracePt t="14747" x="4357688" y="2809875"/>
          <p14:tracePt t="14763" x="4322763" y="2762250"/>
          <p14:tracePt t="14780" x="4203700" y="2703513"/>
          <p14:tracePt t="14797" x="4037013" y="2667000"/>
          <p14:tracePt t="14814" x="3905250" y="2595563"/>
          <p14:tracePt t="14831" x="3822700" y="2560638"/>
          <p14:tracePt t="14847" x="3738563" y="2513013"/>
          <p14:tracePt t="14864" x="3667125" y="2476500"/>
          <p14:tracePt t="14880" x="3560763" y="2441575"/>
          <p14:tracePt t="14897" x="3524250" y="2428875"/>
          <p14:tracePt t="14897" x="3524250" y="2417763"/>
          <p14:tracePt t="14915" x="3500438" y="2405063"/>
          <p14:tracePt t="14931" x="3476625" y="2381250"/>
          <p14:tracePt t="14948" x="3465513" y="2381250"/>
          <p14:tracePt t="14964" x="3465513" y="2370138"/>
          <p14:tracePt t="14981" x="3465513" y="2357438"/>
          <p14:tracePt t="14997" x="3465513" y="2346325"/>
          <p14:tracePt t="15042" x="3465513" y="2333625"/>
          <p14:tracePt t="15066" x="3465513" y="2322513"/>
          <p14:tracePt t="15076" x="3465513" y="2309813"/>
          <p14:tracePt t="15088" x="3452813" y="2298700"/>
          <p14:tracePt t="15098" x="3441700" y="2274888"/>
          <p14:tracePt t="15114" x="3429000" y="2251075"/>
          <p14:tracePt t="15131" x="3394075" y="2203450"/>
          <p14:tracePt t="15148" x="3381375" y="2179638"/>
          <p14:tracePt t="15165" x="3357563" y="2166938"/>
          <p14:tracePt t="15181" x="3298825" y="2143125"/>
          <p14:tracePt t="15199" x="3262313" y="2119313"/>
          <p14:tracePt t="15214" x="3227388" y="2119313"/>
          <p14:tracePt t="15231" x="3214688" y="2119313"/>
          <p14:tracePt t="15247" x="3190875" y="2108200"/>
          <p14:tracePt t="15265" x="3167063" y="2108200"/>
          <p14:tracePt t="15282" x="3155950" y="2108200"/>
          <p14:tracePt t="15306" x="3143250" y="2108200"/>
          <p14:tracePt t="15347" x="3132138" y="2108200"/>
          <p14:tracePt t="15364" x="3143250" y="2108200"/>
          <p14:tracePt t="15614" x="3179763" y="2108200"/>
          <p14:tracePt t="15618" x="3262313" y="2095500"/>
          <p14:tracePt t="15633" x="3370263" y="2084388"/>
          <p14:tracePt t="15649" x="3441700" y="2071688"/>
          <p14:tracePt t="15666" x="3489325" y="2071688"/>
          <p14:tracePt t="15683" x="3524250" y="2071688"/>
          <p14:tracePt t="15700" x="3571875" y="2071688"/>
          <p14:tracePt t="15716" x="3632200" y="2071688"/>
          <p14:tracePt t="15733" x="3656013" y="2071688"/>
          <p14:tracePt t="15750" x="3714750" y="2071688"/>
          <p14:tracePt t="15767" x="3775075" y="2071688"/>
          <p14:tracePt t="15783" x="3786188" y="2071688"/>
          <p14:tracePt t="15800" x="3833813" y="2071688"/>
          <p14:tracePt t="15817" x="3857625" y="2071688"/>
          <p14:tracePt t="15833" x="3929063" y="2071688"/>
          <p14:tracePt t="15850" x="3965575" y="2071688"/>
          <p14:tracePt t="15867" x="3989388" y="2071688"/>
          <p14:tracePt t="15883" x="4060825" y="2071688"/>
          <p14:tracePt t="15900" x="4119563" y="2060575"/>
          <p14:tracePt t="15917" x="4179888" y="2060575"/>
          <p14:tracePt t="15933" x="4262438" y="2060575"/>
          <p14:tracePt t="15950" x="4333875" y="2060575"/>
          <p14:tracePt t="15967" x="4405313" y="2060575"/>
          <p14:tracePt t="15984" x="4452938" y="2060575"/>
          <p14:tracePt t="16000" x="4489450" y="2060575"/>
          <p14:tracePt t="16017" x="4500563" y="2060575"/>
          <p14:tracePt t="16034" x="4513263" y="2060575"/>
          <p14:tracePt t="16759" x="4524375" y="2060575"/>
          <p14:tracePt t="16770" x="4537075" y="2060575"/>
          <p14:tracePt t="16780" x="4537075" y="2071688"/>
          <p14:tracePt t="16792" x="4548188" y="2071688"/>
          <p14:tracePt t="16803" x="4548188" y="2084388"/>
          <p14:tracePt t="18580" x="4560888" y="2095500"/>
          <p14:tracePt t="19200" x="4572000" y="2095500"/>
          <p14:tracePt t="19210" x="4572000" y="2108200"/>
          <p14:tracePt t="19902" x="4584700" y="2119313"/>
          <p14:tracePt t="19908" x="4584700" y="2132013"/>
          <p14:tracePt t="19912" x="4667250" y="2155825"/>
          <p14:tracePt t="19929" x="4810125" y="2155825"/>
          <p14:tracePt t="19946" x="5048250" y="2155825"/>
          <p14:tracePt t="19963" x="5275263" y="2155825"/>
          <p14:tracePt t="19979" x="5548313" y="2155825"/>
          <p14:tracePt t="19996" x="5894388" y="2155825"/>
          <p14:tracePt t="20013" x="6203950" y="2155825"/>
          <p14:tracePt t="20029" x="6537325" y="2155825"/>
          <p14:tracePt t="20046" x="6929438" y="2203450"/>
          <p14:tracePt t="20063" x="7239000" y="2190750"/>
          <p14:tracePt t="20080" x="7500938" y="2190750"/>
          <p14:tracePt t="20096" x="7704138" y="2179638"/>
          <p14:tracePt t="20113" x="7858125" y="2179638"/>
          <p14:tracePt t="20130" x="8013700" y="2179638"/>
          <p14:tracePt t="20146" x="8132763" y="2179638"/>
          <p14:tracePt t="20163" x="8204200" y="2179638"/>
          <p14:tracePt t="20180" x="8262938" y="2179638"/>
          <p14:tracePt t="20197" x="8275638" y="2179638"/>
          <p14:tracePt t="20258" x="8286750" y="2179638"/>
          <p14:tracePt t="20262" x="8358188" y="2179638"/>
          <p14:tracePt t="20281" x="8453438" y="2190750"/>
          <p14:tracePt t="20297" x="8501063" y="2214563"/>
          <p14:tracePt t="20313" x="8548688" y="2238375"/>
          <p14:tracePt t="20330" x="8596313" y="2262188"/>
          <p14:tracePt t="20347" x="8643938" y="2286000"/>
          <p14:tracePt t="20364" x="8728075" y="2309813"/>
          <p14:tracePt t="20380" x="8786813" y="2322513"/>
          <p14:tracePt t="20397" x="8847138" y="2322513"/>
          <p14:tracePt t="20397" x="8858250" y="2322513"/>
          <p14:tracePt t="20415" x="8870950" y="2333625"/>
          <p14:tracePt t="20430" x="8882063" y="2333625"/>
          <p14:tracePt t="20714" x="8929688" y="2333625"/>
          <p14:tracePt t="20718" x="8977313" y="2333625"/>
          <p14:tracePt t="20731" x="9120188" y="2333625"/>
          <p14:tracePt t="20748" x="9299575" y="2322513"/>
          <p14:tracePt t="20765" x="9466263" y="2286000"/>
          <p14:tracePt t="20782" x="9585325" y="2262188"/>
          <p14:tracePt t="20798" x="9691688" y="2251075"/>
          <p14:tracePt t="20815" x="9799638" y="2227263"/>
          <p14:tracePt t="20815" x="9823450" y="2227263"/>
          <p14:tracePt t="20832" x="9918700" y="2214563"/>
          <p14:tracePt t="20848" x="9990138" y="2214563"/>
          <p14:tracePt t="20865" x="10048875" y="2214563"/>
          <p14:tracePt t="20865" x="10061575" y="2214563"/>
          <p14:tracePt t="20883" x="10085388" y="2203450"/>
          <p14:tracePt t="20898" x="10096500" y="2203450"/>
          <p14:tracePt t="21088" x="10096500" y="2214563"/>
          <p14:tracePt t="21092" x="10096500" y="2227263"/>
          <p14:tracePt t="21100" x="10096500" y="2262188"/>
          <p14:tracePt t="21100" x="10072688" y="2274888"/>
          <p14:tracePt t="21117" x="10025063" y="2357438"/>
          <p14:tracePt t="21132" x="9977438" y="2452688"/>
          <p14:tracePt t="21149" x="9918700" y="2513013"/>
          <p14:tracePt t="21149" x="9918700" y="2536825"/>
          <p14:tracePt t="21166" x="9858375" y="2608263"/>
          <p14:tracePt t="21183" x="9786938" y="2690813"/>
          <p14:tracePt t="21199" x="9667875" y="2786063"/>
          <p14:tracePt t="21217" x="9513888" y="2857500"/>
          <p14:tracePt t="21233" x="9358313" y="2941638"/>
          <p14:tracePt t="21250" x="9167813" y="3036888"/>
          <p14:tracePt t="21266" x="8977313" y="3108325"/>
          <p14:tracePt t="21283" x="8763000" y="3227388"/>
          <p14:tracePt t="21300" x="8585200" y="3298825"/>
          <p14:tracePt t="21316" x="8429625" y="3346450"/>
          <p14:tracePt t="21333" x="8143875" y="3381375"/>
          <p14:tracePt t="21350" x="7847013" y="3405188"/>
          <p14:tracePt t="21367" x="7453313" y="3417888"/>
          <p14:tracePt t="21383" x="7000875" y="3429000"/>
          <p14:tracePt t="21383" x="6881813" y="3429000"/>
          <p14:tracePt t="21400" x="6346825" y="3429000"/>
          <p14:tracePt t="21417" x="5799138" y="3429000"/>
          <p14:tracePt t="21433" x="5238750" y="3429000"/>
          <p14:tracePt t="21451" x="4810125" y="3429000"/>
          <p14:tracePt t="21467" x="4429125" y="3417888"/>
          <p14:tracePt t="21483" x="4071938" y="3405188"/>
          <p14:tracePt t="21500" x="3690938" y="3405188"/>
          <p14:tracePt t="21517" x="3405188" y="3405188"/>
          <p14:tracePt t="21533" x="3167063" y="3405188"/>
          <p14:tracePt t="21550" x="2833688" y="3405188"/>
          <p14:tracePt t="21567" x="2632075" y="3394075"/>
          <p14:tracePt t="21584" x="2536825" y="3394075"/>
          <p14:tracePt t="21601" x="2428875" y="3394075"/>
          <p14:tracePt t="21617" x="2357438" y="3394075"/>
          <p14:tracePt t="21634" x="2333625" y="3394075"/>
          <p14:tracePt t="21650" x="2333625" y="3381375"/>
          <p14:tracePt t="21677" x="2322513" y="3381375"/>
          <p14:tracePt t="21726" x="2322513" y="3370263"/>
          <p14:tracePt t="21738" x="2322513" y="3357563"/>
          <p14:tracePt t="21750" x="2322513" y="3346450"/>
          <p14:tracePt t="21762" x="2322513" y="3333750"/>
          <p14:tracePt t="21767" x="2393950" y="3298825"/>
          <p14:tracePt t="21785" x="2524125" y="3251200"/>
          <p14:tracePt t="21801" x="2738438" y="3155950"/>
          <p14:tracePt t="21818" x="3000375" y="3048000"/>
          <p14:tracePt t="21835" x="3333750" y="2917825"/>
          <p14:tracePt t="21851" x="3595688" y="2809875"/>
          <p14:tracePt t="21868" x="3846513" y="2703513"/>
          <p14:tracePt t="21885" x="3965575" y="2655888"/>
          <p14:tracePt t="21901" x="4071938" y="2619375"/>
          <p14:tracePt t="21918" x="4143375" y="2608263"/>
          <p14:tracePt t="21935" x="4156075" y="2608263"/>
          <p14:tracePt t="21951" x="4143375" y="2608263"/>
          <p14:tracePt t="22014" x="4119563" y="2595563"/>
          <p14:tracePt t="22026" x="4119563" y="2584450"/>
          <p14:tracePt t="22042" x="4132263" y="2584450"/>
          <p14:tracePt t="22052" x="4132263" y="2608263"/>
          <p14:tracePt t="22069" x="4143375" y="2608263"/>
          <p14:tracePt t="22085" x="4132263" y="2608263"/>
          <p14:tracePt t="22102" x="4143375" y="2608263"/>
          <p14:tracePt t="22274" x="4156075" y="2608263"/>
          <p14:tracePt t="22286" x="4167188" y="2608263"/>
          <p14:tracePt t="22290" x="4191000" y="2619375"/>
          <p14:tracePt t="22303" x="4203700" y="2619375"/>
          <p14:tracePt t="22319" x="4227513" y="2619375"/>
          <p14:tracePt t="22336" x="4238625" y="2632075"/>
          <p14:tracePt t="22353" x="4262438" y="2643188"/>
          <p14:tracePt t="22661" x="4310063" y="2643188"/>
          <p14:tracePt t="22663" x="4441825" y="2643188"/>
          <p14:tracePt t="22671" x="4632325" y="2643188"/>
          <p14:tracePt t="22687" x="4881563" y="2655888"/>
          <p14:tracePt t="22705" x="5084763" y="2667000"/>
          <p14:tracePt t="22721" x="5227638" y="2667000"/>
          <p14:tracePt t="22737" x="5310188" y="2690813"/>
          <p14:tracePt t="22754" x="5441950" y="2690813"/>
          <p14:tracePt t="22771" x="5489575" y="2690813"/>
          <p14:tracePt t="22787" x="5537200" y="2703513"/>
          <p14:tracePt t="22804" x="5572125" y="2714625"/>
          <p14:tracePt t="22821" x="5656263" y="2714625"/>
          <p14:tracePt t="22838" x="5680075" y="2738438"/>
          <p14:tracePt t="22854" x="5703888" y="2738438"/>
          <p14:tracePt t="22871" x="5727700" y="2738438"/>
          <p14:tracePt t="22888" x="5762625" y="2738438"/>
          <p14:tracePt t="22905" x="5846763" y="2738438"/>
          <p14:tracePt t="22921" x="5989638" y="2738438"/>
          <p14:tracePt t="22921" x="6024563" y="2738438"/>
          <p14:tracePt t="22939" x="6286500" y="2714625"/>
          <p14:tracePt t="22955" x="6619875" y="2667000"/>
          <p14:tracePt t="22972" x="7167563" y="2524125"/>
          <p14:tracePt t="22988" x="7680325" y="2405063"/>
          <p14:tracePt t="23005" x="8215313" y="2298700"/>
          <p14:tracePt t="23022" x="8691563" y="2166938"/>
          <p14:tracePt t="23038" x="9144000" y="2071688"/>
          <p14:tracePt t="23055" x="9394825" y="2000250"/>
          <p14:tracePt t="23072" x="9572625" y="1941513"/>
          <p14:tracePt t="23088" x="9644063" y="1928813"/>
          <p14:tracePt t="23105" x="9691688" y="1928813"/>
          <p14:tracePt t="23122" x="9704388" y="1917700"/>
          <p14:tracePt t="23184" x="9691688" y="1917700"/>
          <p14:tracePt t="23452" x="9656763" y="1917700"/>
          <p14:tracePt t="23456" x="9453563" y="1917700"/>
          <p14:tracePt t="23473" x="9239250" y="1952625"/>
          <p14:tracePt t="23490" x="8977313" y="2000250"/>
          <p14:tracePt t="23507" x="8858250" y="2036763"/>
          <p14:tracePt t="23523" x="8739188" y="2060575"/>
          <p14:tracePt t="23540" x="8691563" y="2060575"/>
          <p14:tracePt t="23557" x="8680450" y="2060575"/>
          <p14:tracePt t="23756" x="8680450" y="2084388"/>
          <p14:tracePt t="23834" x="8680450" y="2095500"/>
          <p14:tracePt t="23942" x="8680450" y="2108200"/>
          <p14:tracePt t="23950" x="8680450" y="2119313"/>
          <p14:tracePt t="23958" x="8739188" y="2119313"/>
          <p14:tracePt t="23975" x="8847138" y="2132013"/>
          <p14:tracePt t="23991" x="8966200" y="2143125"/>
          <p14:tracePt t="23991" x="8990013" y="2143125"/>
          <p14:tracePt t="24009" x="9109075" y="2143125"/>
          <p14:tracePt t="24025" x="9191625" y="2143125"/>
          <p14:tracePt t="24041" x="9263063" y="2143125"/>
          <p14:tracePt t="24041" x="9275763" y="2143125"/>
          <p14:tracePt t="24059" x="9334500" y="2143125"/>
          <p14:tracePt t="24075" x="9394825" y="2143125"/>
          <p14:tracePt t="24091" x="9453563" y="2143125"/>
          <p14:tracePt t="24108" x="9548813" y="2143125"/>
          <p14:tracePt t="24125" x="9585325" y="2143125"/>
          <p14:tracePt t="24142" x="9632950" y="2143125"/>
          <p14:tracePt t="24158" x="9667875" y="2143125"/>
          <p14:tracePt t="24175" x="9704388" y="2143125"/>
          <p14:tracePt t="24192" x="9715500" y="2143125"/>
          <p14:tracePt t="24208" x="9728200" y="2143125"/>
          <p14:tracePt t="24242" x="9739313" y="2143125"/>
          <p14:tracePt t="24336" x="9715500" y="2143125"/>
          <p14:tracePt t="24354" x="9704388" y="2143125"/>
          <p14:tracePt t="24358" x="9548813" y="2143125"/>
          <p14:tracePt t="24376" x="9286875" y="2166938"/>
          <p14:tracePt t="24392" x="9085263" y="2214563"/>
          <p14:tracePt t="24409" x="8751888" y="2251075"/>
          <p14:tracePt t="24426" x="8537575" y="2262188"/>
          <p14:tracePt t="24442" x="8405813" y="2274888"/>
          <p14:tracePt t="24459" x="8299450" y="2274888"/>
          <p14:tracePt t="24459" x="8251825" y="2274888"/>
          <p14:tracePt t="24477" x="8085138" y="2274888"/>
          <p14:tracePt t="24493" x="7847013" y="2274888"/>
          <p14:tracePt t="24509" x="7477125" y="2274888"/>
          <p14:tracePt t="24527" x="7096125" y="2309813"/>
          <p14:tracePt t="24543" x="6656388" y="2346325"/>
          <p14:tracePt t="24559" x="6084888" y="2381250"/>
          <p14:tracePt t="24576" x="5703888" y="2381250"/>
          <p14:tracePt t="24593" x="5381625" y="2381250"/>
          <p14:tracePt t="24610" x="5108575" y="2381250"/>
          <p14:tracePt t="24610" x="5037138" y="2381250"/>
          <p14:tracePt t="24626" x="4786313" y="2381250"/>
          <p14:tracePt t="24643" x="4584700" y="2381250"/>
          <p14:tracePt t="24660" x="4405313" y="2381250"/>
          <p14:tracePt t="24677" x="4298950" y="2370138"/>
          <p14:tracePt t="24693" x="4108450" y="2346325"/>
          <p14:tracePt t="24710" x="3941763" y="2322513"/>
          <p14:tracePt t="24727" x="3833813" y="2309813"/>
          <p14:tracePt t="24743" x="3738563" y="2286000"/>
          <p14:tracePt t="24743" x="3727450" y="2286000"/>
          <p14:tracePt t="24760" x="3667125" y="2262188"/>
          <p14:tracePt t="24777" x="3656013" y="2262188"/>
          <p14:tracePt t="24793" x="3643313" y="2262188"/>
          <p14:tracePt t="24810" x="3632200" y="2262188"/>
          <p14:tracePt t="24962" x="3619500" y="2262188"/>
          <p14:tracePt t="24966" x="3571875" y="2274888"/>
          <p14:tracePt t="24977" x="3500438" y="2322513"/>
          <p14:tracePt t="24994" x="3452813" y="2357438"/>
          <p14:tracePt t="25011" x="3429000" y="2381250"/>
          <p14:tracePt t="25028" x="3417888" y="2393950"/>
          <p14:tracePt t="25118" x="3417888" y="2405063"/>
          <p14:tracePt t="25126" x="3417888" y="2417763"/>
          <p14:tracePt t="25132" x="3417888" y="2441575"/>
          <p14:tracePt t="25144" x="3417888" y="2452688"/>
          <p14:tracePt t="25161" x="3417888" y="2476500"/>
          <p14:tracePt t="25178" x="3441700" y="2513013"/>
          <p14:tracePt t="25195" x="3476625" y="2536825"/>
          <p14:tracePt t="25211" x="3536950" y="2560638"/>
          <p14:tracePt t="25228" x="3548063" y="2560638"/>
          <p14:tracePt t="25246" x="3560763" y="2571750"/>
          <p14:tracePt t="25261" x="3584575" y="2595563"/>
          <p14:tracePt t="25278" x="3595688" y="2608263"/>
          <p14:tracePt t="25295" x="3619500" y="2632075"/>
          <p14:tracePt t="25312" x="3643313" y="2655888"/>
          <p14:tracePt t="25329" x="3667125" y="2667000"/>
          <p14:tracePt t="25345" x="3703638" y="2690813"/>
          <p14:tracePt t="25345" x="3727450" y="2690813"/>
          <p14:tracePt t="25363" x="3775075" y="2727325"/>
          <p14:tracePt t="25379" x="3846513" y="2774950"/>
          <p14:tracePt t="25395" x="3929063" y="2774950"/>
          <p14:tracePt t="25412" x="4071938" y="2774950"/>
          <p14:tracePt t="25429" x="4167188" y="2774950"/>
          <p14:tracePt t="25445" x="4238625" y="2774950"/>
          <p14:tracePt t="25462" x="4286250" y="2774950"/>
          <p14:tracePt t="25479" x="4322763" y="2774950"/>
          <p14:tracePt t="25496" x="4346575" y="2762250"/>
          <p14:tracePt t="25512" x="4357688" y="2762250"/>
          <p14:tracePt t="25529" x="4357688" y="2751138"/>
          <p14:tracePt t="25634" x="4370388" y="2738438"/>
          <p14:tracePt t="25732" x="4370388" y="2727325"/>
          <p14:tracePt t="25772" x="4370388" y="2714625"/>
          <p14:tracePt t="25782" x="4346575" y="2714625"/>
          <p14:tracePt t="25790" x="4333875" y="2714625"/>
          <p14:tracePt t="25798" x="4238625" y="2714625"/>
          <p14:tracePt t="25813" x="4000500" y="2703513"/>
          <p14:tracePt t="25831" x="3738563" y="2679700"/>
          <p14:tracePt t="25847" x="3489325" y="2679700"/>
          <p14:tracePt t="25864" x="3251200" y="2679700"/>
          <p14:tracePt t="25881" x="3119438" y="2679700"/>
          <p14:tracePt t="25897" x="3013075" y="2679700"/>
          <p14:tracePt t="25914" x="2917825" y="2679700"/>
          <p14:tracePt t="25931" x="2857500" y="2679700"/>
          <p14:tracePt t="25947" x="2786063" y="2679700"/>
          <p14:tracePt t="25964" x="2727325" y="2679700"/>
          <p14:tracePt t="25980" x="2690813" y="2679700"/>
          <p14:tracePt t="25997" x="2655888" y="2667000"/>
          <p14:tracePt t="26014" x="2643188" y="2667000"/>
          <p14:tracePt t="26036" x="2643188" y="2655888"/>
          <p14:tracePt t="26131" x="2643188" y="2643188"/>
          <p14:tracePt t="26145" x="2643188" y="2632075"/>
          <p14:tracePt t="26152" x="2690813" y="2608263"/>
          <p14:tracePt t="26164" x="2798763" y="2595563"/>
          <p14:tracePt t="26181" x="2952750" y="2560638"/>
          <p14:tracePt t="26198" x="3190875" y="2500313"/>
          <p14:tracePt t="26215" x="3346450" y="2500313"/>
          <p14:tracePt t="26231" x="3536950" y="2500313"/>
          <p14:tracePt t="26248" x="3690938" y="2500313"/>
          <p14:tracePt t="26265" x="3798888" y="2500313"/>
          <p14:tracePt t="26281" x="3881438" y="2500313"/>
          <p14:tracePt t="26298" x="3941763" y="2500313"/>
          <p14:tracePt t="26315" x="3989388" y="2500313"/>
          <p14:tracePt t="26331" x="4048125" y="2500313"/>
          <p14:tracePt t="26348" x="4108450" y="2500313"/>
          <p14:tracePt t="26366" x="4167188" y="2513013"/>
          <p14:tracePt t="26382" x="4214813" y="2524125"/>
          <p14:tracePt t="26398" x="4251325" y="2524125"/>
          <p14:tracePt t="26415" x="4262438" y="2547938"/>
          <p14:tracePt t="26432" x="4275138" y="2547938"/>
          <p14:tracePt t="26490" x="4286250" y="2547938"/>
          <p14:tracePt t="26526" x="4298950" y="2560638"/>
          <p14:tracePt t="26542" x="4310063" y="2571750"/>
          <p14:tracePt t="26562" x="4322763" y="2584450"/>
          <p14:tracePt t="26576" x="4322763" y="2595563"/>
          <p14:tracePt t="26588" x="4322763" y="2619375"/>
          <p14:tracePt t="26608" x="4333875" y="2619375"/>
          <p14:tracePt t="26620" x="4333875" y="2632075"/>
          <p14:tracePt t="26633" x="4333875" y="2667000"/>
          <p14:tracePt t="26649" x="4333875" y="2703513"/>
          <p14:tracePt t="26649" x="4333875" y="2714625"/>
          <p14:tracePt t="26666" x="4370388" y="2786063"/>
          <p14:tracePt t="26683" x="4418013" y="2881313"/>
          <p14:tracePt t="26699" x="4465638" y="2976563"/>
          <p14:tracePt t="26715" x="4524375" y="3084513"/>
          <p14:tracePt t="26732" x="4572000" y="3108325"/>
          <p14:tracePt t="26749" x="4595813" y="3132138"/>
          <p14:tracePt t="26766" x="4643438" y="3190875"/>
          <p14:tracePt t="26783" x="4643438" y="3203575"/>
          <p14:tracePt t="26799" x="4643438" y="3227388"/>
          <p14:tracePt t="26816" x="4656138" y="3238500"/>
          <p14:tracePt t="26842" x="4667250" y="3251200"/>
          <p14:tracePt t="26850" x="4679950" y="3251200"/>
          <p14:tracePt t="26866" x="4691063" y="3251200"/>
          <p14:tracePt t="26883" x="4714875" y="3251200"/>
          <p14:tracePt t="26899" x="4714875" y="3262313"/>
          <p14:tracePt t="28093" x="4738688" y="3262313"/>
          <p14:tracePt t="28173" x="4775200" y="3262313"/>
          <p14:tracePt t="28180" x="4810125" y="3262313"/>
          <p14:tracePt t="28187" x="5108575" y="3275013"/>
          <p14:tracePt t="28204" x="5346700" y="3238500"/>
          <p14:tracePt t="28220" x="5727700" y="3143250"/>
          <p14:tracePt t="28237" x="6180138" y="3071813"/>
          <p14:tracePt t="28237" x="6275388" y="3060700"/>
          <p14:tracePt t="28254" x="6643688" y="3013075"/>
          <p14:tracePt t="28271" x="6977063" y="2952750"/>
          <p14:tracePt t="28287" x="7310438" y="2881313"/>
          <p14:tracePt t="28287" x="7381875" y="2870200"/>
          <p14:tracePt t="28304" x="7727950" y="2774950"/>
          <p14:tracePt t="28321" x="8085138" y="2667000"/>
          <p14:tracePt t="28337" x="8382000" y="2536825"/>
          <p14:tracePt t="28354" x="8834438" y="2405063"/>
          <p14:tracePt t="28372" x="9167813" y="2309813"/>
          <p14:tracePt t="28388" x="9453563" y="2203450"/>
          <p14:tracePt t="28404" x="9620250" y="2155825"/>
          <p14:tracePt t="28421" x="9656763" y="2155825"/>
          <p14:tracePt t="28437" x="9667875" y="2143125"/>
          <p14:tracePt t="28455" x="9656763" y="2143125"/>
          <p14:tracePt t="28938" x="9644063" y="2143125"/>
          <p14:tracePt t="28942" x="9609138" y="2155825"/>
          <p14:tracePt t="28956" x="9585325" y="2166938"/>
          <p14:tracePt t="28973" x="9548813" y="2179638"/>
          <p14:tracePt t="28990" x="9537700" y="2179638"/>
          <p14:tracePt t="29006" x="9525000" y="2179638"/>
          <p14:tracePt t="29404" x="9513888" y="2179638"/>
          <p14:tracePt t="30297" x="9501188" y="2179638"/>
          <p14:tracePt t="30944" x="9477375" y="2190750"/>
          <p14:tracePt t="30948" x="9358313" y="2227263"/>
          <p14:tracePt t="30962" x="9180513" y="2309813"/>
          <p14:tracePt t="30979" x="8990013" y="2393950"/>
          <p14:tracePt t="30996" x="8786813" y="2476500"/>
          <p14:tracePt t="31012" x="8620125" y="2547938"/>
          <p14:tracePt t="31029" x="8501063" y="2608263"/>
          <p14:tracePt t="31046" x="8466138" y="2667000"/>
          <p14:tracePt t="31062" x="8418513" y="2714625"/>
          <p14:tracePt t="31079" x="8358188" y="2727325"/>
          <p14:tracePt t="31096" x="8323263" y="2738438"/>
          <p14:tracePt t="31112" x="8239125" y="2786063"/>
          <p14:tracePt t="31129" x="8143875" y="2822575"/>
          <p14:tracePt t="31129" x="8108950" y="2846388"/>
          <p14:tracePt t="31146" x="7942263" y="2928938"/>
          <p14:tracePt t="31163" x="7739063" y="3013075"/>
          <p14:tracePt t="31179" x="7585075" y="3108325"/>
          <p14:tracePt t="31196" x="7453313" y="3179763"/>
          <p14:tracePt t="31213" x="7323138" y="3262313"/>
          <p14:tracePt t="31229" x="7215188" y="3346450"/>
          <p14:tracePt t="31246" x="7143750" y="3417888"/>
          <p14:tracePt t="31263" x="7108825" y="3452813"/>
          <p14:tracePt t="31280" x="7096125" y="3465513"/>
          <p14:tracePt t="32299" x="7096125" y="3476625"/>
          <p14:tracePt t="33594" x="7000875" y="3489325"/>
          <p14:tracePt t="34292" x="6953250" y="3489325"/>
          <p14:tracePt t="34296" x="6846888" y="3489325"/>
          <p14:tracePt t="34306" x="6596063" y="3489325"/>
          <p14:tracePt t="34322" x="6405563" y="3500438"/>
          <p14:tracePt t="34339" x="6323013" y="3500438"/>
          <p14:tracePt t="34356" x="6191250" y="3513138"/>
          <p14:tracePt t="34373" x="6084888" y="3536950"/>
          <p14:tracePt t="34389" x="5751513" y="3571875"/>
          <p14:tracePt t="34406" x="5465763" y="3595688"/>
          <p14:tracePt t="34423" x="5191125" y="3656013"/>
          <p14:tracePt t="34439" x="4870450" y="3703638"/>
          <p14:tracePt t="34457" x="4727575" y="3714750"/>
          <p14:tracePt t="34473" x="4632325" y="3727450"/>
          <p14:tracePt t="34489" x="4619625" y="3738563"/>
          <p14:tracePt t="34506" x="4595813" y="3738563"/>
          <p14:tracePt t="34824" x="4489450" y="3762375"/>
          <p14:tracePt t="34829" x="4322763" y="3775075"/>
          <p14:tracePt t="34841" x="4084638" y="3822700"/>
          <p14:tracePt t="34857" x="3822700" y="3857625"/>
          <p14:tracePt t="34857" x="3762375" y="3857625"/>
          <p14:tracePt t="34875" x="3560763" y="3857625"/>
          <p14:tracePt t="34891" x="3394075" y="3857625"/>
          <p14:tracePt t="34907" x="3275013" y="3857625"/>
          <p14:tracePt t="34924" x="3179763" y="3857625"/>
          <p14:tracePt t="34941" x="3060700" y="3846513"/>
          <p14:tracePt t="34957" x="3036888" y="3833813"/>
          <p14:tracePt t="34974" x="2928938" y="3833813"/>
          <p14:tracePt t="34991" x="2833688" y="3833813"/>
          <p14:tracePt t="35008" x="2751138" y="3833813"/>
          <p14:tracePt t="35025" x="2703513" y="3833813"/>
          <p14:tracePt t="35041" x="2690813" y="3833813"/>
          <p14:tracePt t="35941" x="2690813" y="3857625"/>
          <p14:tracePt t="36528" x="2690813" y="3870325"/>
          <p14:tracePt t="36560" x="2690813" y="3881438"/>
          <p14:tracePt t="36584" x="2690813" y="3894138"/>
          <p14:tracePt t="36650" x="2690813" y="3905250"/>
          <p14:tracePt t="36662" x="2690813" y="3917950"/>
          <p14:tracePt t="36676" x="2690813" y="3929063"/>
          <p14:tracePt t="36684" x="2690813" y="3941763"/>
          <p14:tracePt t="36696" x="2690813" y="3965575"/>
          <p14:tracePt t="36758" x="2690813" y="3976688"/>
          <p14:tracePt t="36786" x="2690813" y="3989388"/>
          <p14:tracePt t="37020" x="2714625" y="3989388"/>
          <p14:tracePt t="37168" x="2727325" y="3989388"/>
          <p14:tracePt t="37174" x="2762250" y="3989388"/>
          <p14:tracePt t="37180" x="2894013" y="3989388"/>
          <p14:tracePt t="37198" x="3108325" y="3989388"/>
          <p14:tracePt t="37214" x="3357563" y="3989388"/>
          <p14:tracePt t="37231" x="3703638" y="3989388"/>
          <p14:tracePt t="37247" x="4214813" y="3989388"/>
          <p14:tracePt t="37265" x="4762500" y="3989388"/>
          <p14:tracePt t="37281" x="5381625" y="3989388"/>
          <p14:tracePt t="37298" x="5976938" y="3976688"/>
          <p14:tracePt t="37314" x="6537325" y="3881438"/>
          <p14:tracePt t="37332" x="6918325" y="3833813"/>
          <p14:tracePt t="37348" x="7262813" y="3833813"/>
          <p14:tracePt t="37365" x="7429500" y="3833813"/>
          <p14:tracePt t="37382" x="7513638" y="3810000"/>
          <p14:tracePt t="37398" x="7537450" y="3786188"/>
          <p14:tracePt t="37415" x="7548563" y="3775075"/>
          <p14:tracePt t="37666" x="7585075" y="3751263"/>
          <p14:tracePt t="37670" x="7643813" y="3727450"/>
          <p14:tracePt t="37682" x="7680325" y="3690938"/>
          <p14:tracePt t="37699" x="7715250" y="3679825"/>
          <p14:tracePt t="37716" x="7727950" y="3667125"/>
          <p14:tracePt t="37732" x="7727950" y="3656013"/>
          <p14:tracePt t="37749" x="7727950" y="3643313"/>
          <p14:tracePt t="37770" x="7727950" y="3632200"/>
          <p14:tracePt t="37802" x="7727950" y="3619500"/>
          <p14:tracePt t="37820" x="7727950" y="3608388"/>
          <p14:tracePt t="37824" x="7727950" y="3584575"/>
          <p14:tracePt t="37833" x="7727950" y="3536950"/>
          <p14:tracePt t="37849" x="7704138" y="3524250"/>
          <p14:tracePt t="37866" x="7680325" y="3500438"/>
          <p14:tracePt t="37883" x="7632700" y="3476625"/>
          <p14:tracePt t="37900" x="7608888" y="3452813"/>
          <p14:tracePt t="37916" x="7608888" y="3441700"/>
          <p14:tracePt t="37934" x="7596188" y="3441700"/>
          <p14:tracePt t="37949" x="7596188" y="3417888"/>
          <p14:tracePt t="37966" x="7585075" y="3405188"/>
          <p14:tracePt t="37983" x="7585075" y="3394075"/>
          <p14:tracePt t="38000" x="7585075" y="3357563"/>
          <p14:tracePt t="38017" x="7585075" y="3346450"/>
          <p14:tracePt t="38033" x="7585075" y="3322638"/>
          <p14:tracePt t="38939" x="7548563" y="3309938"/>
          <p14:tracePt t="39611" x="7442200" y="3309938"/>
          <p14:tracePt t="39614" x="7381875" y="3309938"/>
          <p14:tracePt t="39621" x="7143750" y="3309938"/>
          <p14:tracePt t="39638" x="6953250" y="3333750"/>
          <p14:tracePt t="39655" x="6858000" y="3346450"/>
          <p14:tracePt t="39671" x="6810375" y="3346450"/>
          <p14:tracePt t="39688" x="6786563" y="3357563"/>
          <p14:tracePt t="39705" x="6775450" y="3357563"/>
          <p14:tracePt t="39740" x="6762750" y="3370263"/>
          <p14:tracePt t="39752" x="6762750" y="3381375"/>
          <p14:tracePt t="39756" x="6715125" y="3405188"/>
          <p14:tracePt t="39772" x="6667500" y="3417888"/>
          <p14:tracePt t="39788" x="6643688" y="3441700"/>
          <p14:tracePt t="39805" x="6643688" y="3452813"/>
          <p14:tracePt t="39980" x="6632575" y="3452813"/>
          <p14:tracePt t="40074" x="6632575" y="3465513"/>
          <p14:tracePt t="40082" x="6632575" y="3489325"/>
          <p14:tracePt t="40102" x="6643688" y="3489325"/>
          <p14:tracePt t="40106" x="6691313" y="3500438"/>
          <p14:tracePt t="40123" x="6738938" y="3548063"/>
          <p14:tracePt t="40140" x="6810375" y="3608388"/>
          <p14:tracePt t="40157" x="6870700" y="3632200"/>
          <p14:tracePt t="40173" x="6858000" y="3643313"/>
          <p14:tracePt t="40190" x="6858000" y="3632200"/>
          <p14:tracePt t="40218" x="6858000" y="3619500"/>
          <p14:tracePt t="40223" x="6858000" y="3608388"/>
          <p14:tracePt t="40444" x="6858000" y="3595688"/>
          <p14:tracePt t="40736" x="6870700" y="3595688"/>
          <p14:tracePt t="41236" x="6918325" y="3595688"/>
          <p14:tracePt t="41240" x="7000875" y="3595688"/>
          <p14:tracePt t="41244" x="7262813" y="3584575"/>
          <p14:tracePt t="41244" x="7323138" y="3584575"/>
          <p14:tracePt t="41260" x="7643813" y="3548063"/>
          <p14:tracePt t="41277" x="7918450" y="3524250"/>
          <p14:tracePt t="41293" x="8167688" y="3524250"/>
          <p14:tracePt t="41309" x="8370888" y="3524250"/>
          <p14:tracePt t="41326" x="8477250" y="3524250"/>
          <p14:tracePt t="41343" x="8513763" y="3524250"/>
          <p14:tracePt t="41360" x="8596313" y="3524250"/>
          <p14:tracePt t="41377" x="8632825" y="3524250"/>
          <p14:tracePt t="41393" x="8667750" y="3524250"/>
          <p14:tracePt t="41410" x="8763000" y="3524250"/>
          <p14:tracePt t="41427" x="8929688" y="3536950"/>
          <p14:tracePt t="41443" x="9132888" y="3536950"/>
          <p14:tracePt t="41460" x="9286875" y="3548063"/>
          <p14:tracePt t="41477" x="9405938" y="3560763"/>
          <p14:tracePt t="41477" x="9429750" y="3560763"/>
          <p14:tracePt t="41494" x="9490075" y="3571875"/>
          <p14:tracePt t="41510" x="9525000" y="3571875"/>
          <p14:tracePt t="41527" x="9548813" y="3584575"/>
          <p14:tracePt t="41544" x="9572625" y="3584575"/>
          <p14:tracePt t="41561" x="9620250" y="3595688"/>
          <p14:tracePt t="41577" x="9691688" y="3608388"/>
          <p14:tracePt t="41594" x="9763125" y="3608388"/>
          <p14:tracePt t="41611" x="9858375" y="3632200"/>
          <p14:tracePt t="41628" x="9966325" y="3643313"/>
          <p14:tracePt t="41644" x="10048875" y="3667125"/>
          <p14:tracePt t="41661" x="10144125" y="3690938"/>
          <p14:tracePt t="41677" x="10204450" y="3727450"/>
          <p14:tracePt t="41694" x="10239375" y="3738563"/>
          <p14:tracePt t="41711" x="10263188" y="3762375"/>
          <p14:tracePt t="41711" x="10275888" y="3762375"/>
          <p14:tracePt t="41728" x="10287000" y="3775075"/>
          <p14:tracePt t="41744" x="10299700" y="3775075"/>
          <p14:tracePt t="41762" x="10310813" y="3786188"/>
          <p14:tracePt t="41778" x="10323513" y="3798888"/>
          <p14:tracePt t="42538" x="10323513" y="3810000"/>
          <p14:tracePt t="42542" x="10334625" y="3822700"/>
          <p14:tracePt t="42554" x="10347325" y="3822700"/>
          <p14:tracePt t="42574" x="10358438" y="3822700"/>
          <p14:tracePt t="42582" x="10382250" y="3822700"/>
          <p14:tracePt t="42597" x="10406063" y="3833813"/>
          <p14:tracePt t="43504" x="10406063" y="3822700"/>
          <p14:tracePt t="44160" x="10394950" y="3822700"/>
          <p14:tracePt t="44164" x="10394950" y="3810000"/>
          <p14:tracePt t="44168" x="10382250" y="3798888"/>
          <p14:tracePt t="44185" x="10358438" y="3762375"/>
          <p14:tracePt t="44202" x="10347325" y="3762375"/>
          <p14:tracePt t="44218" x="10334625" y="3751263"/>
          <p14:tracePt t="44235" x="10323513" y="3727450"/>
          <p14:tracePt t="44270" x="10299700" y="3714750"/>
          <p14:tracePt t="44284" x="10299700" y="3703638"/>
          <p14:tracePt t="44292" x="10287000" y="3690938"/>
          <p14:tracePt t="44302" x="10263188" y="3667125"/>
          <p14:tracePt t="44319" x="10228263" y="3643313"/>
          <p14:tracePt t="44336" x="10180638" y="3608388"/>
          <p14:tracePt t="44352" x="10109200" y="3584575"/>
          <p14:tracePt t="44352" x="10096500" y="3584575"/>
          <p14:tracePt t="44371" x="10025063" y="3536950"/>
          <p14:tracePt t="44371" x="10013950" y="3536950"/>
          <p14:tracePt t="44386" x="9894888" y="3500438"/>
          <p14:tracePt t="44402" x="9786938" y="3476625"/>
          <p14:tracePt t="44420" x="9715500" y="3441700"/>
          <p14:tracePt t="44436" x="9644063" y="3441700"/>
          <p14:tracePt t="44453" x="9596438" y="3417888"/>
          <p14:tracePt t="44469" x="9537700" y="3405188"/>
          <p14:tracePt t="44486" x="9525000" y="3405188"/>
          <p14:tracePt t="44503" x="9513888" y="3405188"/>
          <p14:tracePt t="44624" x="9513888" y="3394075"/>
          <p14:tracePt t="44992" x="9501188" y="3381375"/>
          <p14:tracePt t="45006" x="9490075" y="3381375"/>
          <p14:tracePt t="45010" x="9490075" y="3370263"/>
          <p14:tracePt t="45022" x="9477375" y="3357563"/>
          <p14:tracePt t="45037" x="9442450" y="3346450"/>
          <p14:tracePt t="45054" x="9429750" y="3346450"/>
          <p14:tracePt t="45071" x="9382125" y="3322638"/>
          <p14:tracePt t="45071" x="9371013" y="3322638"/>
          <p14:tracePt t="45088" x="9323388" y="3309938"/>
          <p14:tracePt t="45104" x="9275763" y="3298825"/>
          <p14:tracePt t="45121" x="9228138" y="3298825"/>
          <p14:tracePt t="45138" x="9215438" y="3298825"/>
          <p14:tracePt t="45180" x="9204325" y="3298825"/>
          <p14:tracePt t="45228" x="9204325" y="3275013"/>
          <p14:tracePt t="45237" x="9204325" y="3262313"/>
          <p14:tracePt t="45238" x="9204325" y="3167063"/>
          <p14:tracePt t="45255" x="9204325" y="3048000"/>
          <p14:tracePt t="45272" x="9204325" y="2894013"/>
          <p14:tracePt t="45288" x="9156700" y="2798763"/>
          <p14:tracePt t="45305" x="9096375" y="2690813"/>
          <p14:tracePt t="45322" x="9096375" y="2655888"/>
          <p14:tracePt t="45338" x="9085263" y="2632075"/>
          <p14:tracePt t="45355" x="9072563" y="2595563"/>
          <p14:tracePt t="45373" x="9061450" y="2595563"/>
          <p14:tracePt t="45389" x="9061450" y="2584450"/>
          <p14:tracePt t="45405" x="9061450" y="2595563"/>
          <p14:tracePt t="45508" x="9048750" y="2619375"/>
          <p14:tracePt t="45516" x="9048750" y="2643188"/>
          <p14:tracePt t="45522" x="9037638" y="2727325"/>
          <p14:tracePt t="45539" x="9024938" y="2809875"/>
          <p14:tracePt t="45556" x="9001125" y="2917825"/>
          <p14:tracePt t="45573" x="8990013" y="2965450"/>
          <p14:tracePt t="45589" x="9001125" y="3013075"/>
          <p14:tracePt t="45606" x="9001125" y="3036888"/>
          <p14:tracePt t="45622" x="9001125" y="3060700"/>
          <p14:tracePt t="45639" x="8990013" y="3060700"/>
          <p14:tracePt t="45686" x="8977313" y="3060700"/>
          <p14:tracePt t="45690" x="8929688" y="3060700"/>
          <p14:tracePt t="45707" x="8847138" y="3036888"/>
          <p14:tracePt t="45723" x="8775700" y="3013075"/>
          <p14:tracePt t="45723" x="8728075" y="3013075"/>
          <p14:tracePt t="45740" x="8513763" y="2976563"/>
          <p14:tracePt t="45757" x="8323263" y="2941638"/>
          <p14:tracePt t="45773" x="8167688" y="2917825"/>
          <p14:tracePt t="45790" x="8072438" y="2881313"/>
          <p14:tracePt t="45807" x="8013700" y="2870200"/>
          <p14:tracePt t="45823" x="7989888" y="2857500"/>
          <p14:tracePt t="45840" x="7966075" y="2833688"/>
          <p14:tracePt t="45857" x="7953375" y="2833688"/>
          <p14:tracePt t="45873" x="7942263" y="2833688"/>
          <p14:tracePt t="45890" x="7929563" y="2833688"/>
          <p14:tracePt t="45907" x="7894638" y="2833688"/>
          <p14:tracePt t="45924" x="7834313" y="2833688"/>
          <p14:tracePt t="45941" x="7751763" y="2846388"/>
          <p14:tracePt t="45957" x="7680325" y="2822575"/>
          <p14:tracePt t="45974" x="7585075" y="2786063"/>
          <p14:tracePt t="45991" x="7513638" y="2738438"/>
          <p14:tracePt t="46007" x="7405688" y="2679700"/>
          <p14:tracePt t="46024" x="7310438" y="2595563"/>
          <p14:tracePt t="46041" x="7251700" y="2547938"/>
          <p14:tracePt t="46057" x="7191375" y="2513013"/>
          <p14:tracePt t="46074" x="7108825" y="2465388"/>
          <p14:tracePt t="46091" x="7013575" y="2417763"/>
          <p14:tracePt t="46107" x="6953250" y="2393950"/>
          <p14:tracePt t="46124" x="6905625" y="2370138"/>
          <p14:tracePt t="46141" x="6870700" y="2346325"/>
          <p14:tracePt t="46141" x="6846888" y="2346325"/>
          <p14:tracePt t="46158" x="6823075" y="2322513"/>
          <p14:tracePt t="46174" x="6799263" y="2322513"/>
          <p14:tracePt t="46191" x="6786563" y="2322513"/>
          <p14:tracePt t="46208" x="6775450" y="2333625"/>
          <p14:tracePt t="46306" x="6762750" y="2346325"/>
          <p14:tracePt t="46310" x="6738938" y="2417763"/>
          <p14:tracePt t="46325" x="6704013" y="2524125"/>
          <p14:tracePt t="46342" x="6667500" y="2643188"/>
          <p14:tracePt t="46358" x="6643688" y="2905125"/>
          <p14:tracePt t="46358" x="6643688" y="2976563"/>
          <p14:tracePt t="46376" x="6643688" y="3167063"/>
          <p14:tracePt t="46392" x="6656388" y="3370263"/>
          <p14:tracePt t="46408" x="6704013" y="3548063"/>
          <p14:tracePt t="46425" x="6786563" y="3714750"/>
          <p14:tracePt t="46442" x="6881813" y="3870325"/>
          <p14:tracePt t="46459" x="6942138" y="3965575"/>
          <p14:tracePt t="46475" x="6989763" y="3989388"/>
          <p14:tracePt t="46492" x="6989763" y="4000500"/>
          <p14:tracePt t="46509" x="7013575" y="4000500"/>
          <p14:tracePt t="46538" x="7024688" y="4000500"/>
          <p14:tracePt t="46546" x="7048500" y="3976688"/>
          <p14:tracePt t="46558" x="7072313" y="3917950"/>
          <p14:tracePt t="46575" x="7119938" y="3857625"/>
          <p14:tracePt t="46592" x="7180263" y="3775075"/>
          <p14:tracePt t="46609" x="7204075" y="3714750"/>
          <p14:tracePt t="46626" x="7227888" y="3679825"/>
          <p14:tracePt t="46642" x="7227888" y="3643313"/>
          <p14:tracePt t="46659" x="7215188" y="3619500"/>
          <p14:tracePt t="46676" x="7215188" y="3608388"/>
          <p14:tracePt t="46692" x="7215188" y="3595688"/>
          <p14:tracePt t="46730" x="7227888" y="3595688"/>
          <p14:tracePt t="46738" x="7215188" y="3584575"/>
          <p14:tracePt t="46743" x="7191375" y="3548063"/>
          <p14:tracePt t="46760" x="7156450" y="3452813"/>
          <p14:tracePt t="46776" x="7096125" y="3370263"/>
          <p14:tracePt t="46793" x="7037388" y="3298825"/>
          <p14:tracePt t="46810" x="6953250" y="3214688"/>
          <p14:tracePt t="46826" x="6918325" y="3179763"/>
          <p14:tracePt t="46843" x="6905625" y="3155950"/>
          <p14:tracePt t="46860" x="6894513" y="3095625"/>
          <p14:tracePt t="46877" x="6881813" y="3048000"/>
          <p14:tracePt t="46893" x="6881813" y="3013075"/>
          <p14:tracePt t="46910" x="6881813" y="2952750"/>
          <p14:tracePt t="46927" x="6870700" y="2917825"/>
          <p14:tracePt t="46943" x="6858000" y="2870200"/>
          <p14:tracePt t="46960" x="6846888" y="2833688"/>
          <p14:tracePt t="46977" x="6834188" y="2786063"/>
          <p14:tracePt t="46995" x="6810375" y="2714625"/>
          <p14:tracePt t="47012" x="6786563" y="2679700"/>
          <p14:tracePt t="47028" x="6751638" y="2632075"/>
          <p14:tracePt t="47028" x="6751638" y="2619375"/>
          <p14:tracePt t="47045" x="6715125" y="2584450"/>
          <p14:tracePt t="47062" x="6680200" y="2560638"/>
          <p14:tracePt t="47078" x="6632575" y="2524125"/>
          <p14:tracePt t="47095" x="6561138" y="2476500"/>
          <p14:tracePt t="47112" x="6489700" y="2476500"/>
          <p14:tracePt t="47128" x="6442075" y="2465388"/>
          <p14:tracePt t="47145" x="6394450" y="2465388"/>
          <p14:tracePt t="47162" x="6323013" y="2465388"/>
          <p14:tracePt t="47178" x="6251575" y="2500313"/>
          <p14:tracePt t="47195" x="6191250" y="2560638"/>
          <p14:tracePt t="47212" x="6096000" y="2643188"/>
          <p14:tracePt t="47212" x="6084888" y="2655888"/>
          <p14:tracePt t="47229" x="5989638" y="2751138"/>
          <p14:tracePt t="47246" x="5929313" y="2809875"/>
          <p14:tracePt t="47262" x="5846763" y="2894013"/>
          <p14:tracePt t="47279" x="5834063" y="2917825"/>
          <p14:tracePt t="47295" x="5799138" y="2952750"/>
          <p14:tracePt t="47312" x="5786438" y="2976563"/>
          <p14:tracePt t="47329" x="5762625" y="3024188"/>
          <p14:tracePt t="47346" x="5751513" y="3048000"/>
          <p14:tracePt t="47363" x="5715000" y="3095625"/>
          <p14:tracePt t="47379" x="5691188" y="3155950"/>
          <p14:tracePt t="47396" x="5656263" y="3214688"/>
          <p14:tracePt t="47413" x="5656263" y="3275013"/>
          <p14:tracePt t="47429" x="5656263" y="3322638"/>
          <p14:tracePt t="47446" x="5656263" y="3394075"/>
          <p14:tracePt t="47463" x="5680075" y="3405188"/>
          <p14:tracePt t="47479" x="5703888" y="3441700"/>
          <p14:tracePt t="47496" x="5799138" y="3489325"/>
          <p14:tracePt t="47513" x="5881688" y="3524250"/>
          <p14:tracePt t="47530" x="5976938" y="3536950"/>
          <p14:tracePt t="47546" x="6119813" y="3560763"/>
          <p14:tracePt t="47563" x="6238875" y="3584575"/>
          <p14:tracePt t="47580" x="6370638" y="3595688"/>
          <p14:tracePt t="47596" x="6489700" y="3608388"/>
          <p14:tracePt t="47612" x="6619875" y="3608388"/>
          <p14:tracePt t="47629" x="6715125" y="3608388"/>
          <p14:tracePt t="47646" x="6786563" y="3584575"/>
          <p14:tracePt t="47662" x="6858000" y="3536950"/>
          <p14:tracePt t="47680" x="6894513" y="3489325"/>
          <p14:tracePt t="47697" x="6942138" y="3394075"/>
          <p14:tracePt t="47713" x="6989763" y="3298825"/>
          <p14:tracePt t="47730" x="7000875" y="3203575"/>
          <p14:tracePt t="47730" x="7000875" y="3179763"/>
          <p14:tracePt t="47747" x="7013575" y="3095625"/>
          <p14:tracePt t="47763" x="7013575" y="3024188"/>
          <p14:tracePt t="47780" x="7013575" y="2965450"/>
          <p14:tracePt t="47797" x="6989763" y="2941638"/>
          <p14:tracePt t="47814" x="6965950" y="2928938"/>
          <p14:tracePt t="47831" x="6929438" y="2928938"/>
          <p14:tracePt t="47847" x="6881813" y="2928938"/>
          <p14:tracePt t="47865" x="6834188" y="2917825"/>
          <p14:tracePt t="47881" x="6762750" y="2917825"/>
          <p14:tracePt t="47898" x="6751638" y="2917825"/>
          <p14:tracePt t="47914" x="6727825" y="2917825"/>
          <p14:tracePt t="48003" x="6727825" y="2928938"/>
          <p14:tracePt t="48019" x="6727825" y="2941638"/>
          <p14:tracePt t="48027" x="6727825" y="2952750"/>
          <p14:tracePt t="48035" x="6727825" y="2965450"/>
          <p14:tracePt t="48048" x="6727825" y="2989263"/>
          <p14:tracePt t="48065" x="6727825" y="3024188"/>
          <p14:tracePt t="48082" x="6727825" y="3036888"/>
          <p14:tracePt t="48631" x="6727825" y="3048000"/>
          <p14:tracePt t="48639" x="6727825" y="3071813"/>
          <p14:tracePt t="48650" x="6704013" y="3108325"/>
          <p14:tracePt t="48666" x="6667500" y="3179763"/>
          <p14:tracePt t="48682" x="6643688" y="3214688"/>
          <p14:tracePt t="48700" x="6643688" y="3251200"/>
          <p14:tracePt t="48717" x="6632575" y="3286125"/>
          <p14:tracePt t="48733" x="6632575" y="3309938"/>
          <p14:tracePt t="48750" x="6632575" y="3322638"/>
          <p14:tracePt t="48766" x="6632575" y="3333750"/>
          <p14:tracePt t="50550" x="6667500" y="3333750"/>
          <p14:tracePt t="50883" x="6727825" y="3333750"/>
          <p14:tracePt t="50891" x="6786563" y="3333750"/>
          <p14:tracePt t="50895" x="6894513" y="3322638"/>
          <p14:tracePt t="50906" x="7143750" y="3238500"/>
          <p14:tracePt t="50924" x="7275513" y="3190875"/>
          <p14:tracePt t="50940" x="7310438" y="3179763"/>
          <p14:tracePt t="50957" x="7299325" y="3179763"/>
          <p14:tracePt t="51303" x="7251700" y="3190875"/>
          <p14:tracePt t="51307" x="7072313" y="3214688"/>
          <p14:tracePt t="51324" x="6929438" y="3238500"/>
          <p14:tracePt t="51341" x="6881813" y="3251200"/>
          <p14:tracePt t="51358" x="6881813" y="3262313"/>
          <p14:tracePt t="51435" x="6905625" y="3262313"/>
          <p14:tracePt t="51456" x="6918325" y="3262313"/>
          <p14:tracePt t="51459" x="6953250" y="3262313"/>
          <p14:tracePt t="51459" x="6977063" y="3262313"/>
          <p14:tracePt t="51475" x="7037388" y="3251200"/>
          <p14:tracePt t="51491" x="7085013" y="3238500"/>
          <p14:tracePt t="51508" x="7108825" y="3238500"/>
          <p14:tracePt t="51525" x="7119938" y="3227388"/>
          <p14:tracePt t="51541" x="7132638" y="3227388"/>
          <p14:tracePt t="51558" x="7167563" y="3227388"/>
          <p14:tracePt t="51575" x="7191375" y="3227388"/>
          <p14:tracePt t="51592" x="7227888" y="3227388"/>
          <p14:tracePt t="51608" x="7275513" y="3227388"/>
          <p14:tracePt t="51625" x="7310438" y="3227388"/>
          <p14:tracePt t="51642" x="7358063" y="3227388"/>
          <p14:tracePt t="51659" x="7405688" y="3227388"/>
          <p14:tracePt t="51675" x="7453313" y="3227388"/>
          <p14:tracePt t="51692" x="7537450" y="3227388"/>
          <p14:tracePt t="51709" x="7643813" y="3227388"/>
          <p14:tracePt t="51725" x="7739063" y="3227388"/>
          <p14:tracePt t="51743" x="7881938" y="3190875"/>
          <p14:tracePt t="51759" x="7966075" y="3167063"/>
          <p14:tracePt t="51776" x="8001000" y="3155950"/>
          <p14:tracePt t="51792" x="8037513" y="3155950"/>
          <p14:tracePt t="51808" x="8096250" y="3155950"/>
          <p14:tracePt t="51825" x="8132763" y="3155950"/>
          <p14:tracePt t="51842" x="8228013" y="3155950"/>
          <p14:tracePt t="51860" x="8299450" y="3155950"/>
          <p14:tracePt t="51876" x="8405813" y="3155950"/>
          <p14:tracePt t="51893" x="8524875" y="3155950"/>
          <p14:tracePt t="51909" x="8609013" y="3155950"/>
          <p14:tracePt t="51926" x="8667750" y="3155950"/>
          <p14:tracePt t="51943" x="8704263" y="3155950"/>
          <p14:tracePt t="51959" x="8715375" y="3155950"/>
          <p14:tracePt t="51976" x="8739188" y="3155950"/>
          <p14:tracePt t="51993" x="8786813" y="3155950"/>
          <p14:tracePt t="52010" x="8823325" y="3167063"/>
          <p14:tracePt t="52026" x="8894763" y="3167063"/>
          <p14:tracePt t="52044" x="8953500" y="3190875"/>
          <p14:tracePt t="52060" x="9001125" y="3203575"/>
          <p14:tracePt t="52077" x="9061450" y="3203575"/>
          <p14:tracePt t="52093" x="9109075" y="3203575"/>
          <p14:tracePt t="52110" x="9144000" y="3203575"/>
          <p14:tracePt t="52127" x="9180513" y="3203575"/>
          <p14:tracePt t="52144" x="9204325" y="3203575"/>
          <p14:tracePt t="52160" x="9215438" y="3203575"/>
          <p14:tracePt t="52176" x="9228138" y="3203575"/>
          <p14:tracePt t="52599" x="9228138" y="3190875"/>
          <p14:tracePt t="52627" x="9215438" y="3190875"/>
          <p14:tracePt t="52633" x="9180513" y="3190875"/>
          <p14:tracePt t="52645" x="9072563" y="3179763"/>
          <p14:tracePt t="52662" x="8966200" y="3179763"/>
          <p14:tracePt t="52678" x="8823325" y="3179763"/>
          <p14:tracePt t="52695" x="8643938" y="3179763"/>
          <p14:tracePt t="52712" x="8501063" y="3179763"/>
          <p14:tracePt t="52728" x="8382000" y="3179763"/>
          <p14:tracePt t="52745" x="8275638" y="3179763"/>
          <p14:tracePt t="52762" x="8143875" y="3143250"/>
          <p14:tracePt t="52779" x="8072438" y="3143250"/>
          <p14:tracePt t="52796" x="7977188" y="3143250"/>
          <p14:tracePt t="52812" x="7847013" y="3143250"/>
          <p14:tracePt t="52828" x="7715250" y="3143250"/>
          <p14:tracePt t="52845" x="7620000" y="3143250"/>
          <p14:tracePt t="52863" x="7524750" y="3143250"/>
          <p14:tracePt t="52879" x="7477125" y="3155950"/>
          <p14:tracePt t="52896" x="7442200" y="3179763"/>
          <p14:tracePt t="52912" x="7429500" y="3179763"/>
          <p14:tracePt t="52929" x="7405688" y="3190875"/>
          <p14:tracePt t="52946" x="7394575" y="3190875"/>
          <p14:tracePt t="53011" x="7370763" y="3203575"/>
          <p14:tracePt t="53019" x="7358063" y="3214688"/>
          <p14:tracePt t="53029" x="7299325" y="3227388"/>
          <p14:tracePt t="53046" x="7227888" y="3251200"/>
          <p14:tracePt t="53063" x="7180263" y="3251200"/>
          <p14:tracePt t="53079" x="7143750" y="3251200"/>
          <p14:tracePt t="53096" x="7085013" y="3251200"/>
          <p14:tracePt t="53096" x="7072313" y="3251200"/>
          <p14:tracePt t="53113" x="7048500" y="3251200"/>
          <p14:tracePt t="53130" x="7061200" y="3251200"/>
          <p14:tracePt t="53257" x="7072313" y="3251200"/>
          <p14:tracePt t="53261" x="7085013" y="3251200"/>
          <p14:tracePt t="53265" x="7119938" y="3251200"/>
          <p14:tracePt t="53280" x="7167563" y="3251200"/>
          <p14:tracePt t="53297" x="7215188" y="3251200"/>
          <p14:tracePt t="53313" x="7275513" y="3251200"/>
          <p14:tracePt t="53313" x="7299325" y="3251200"/>
          <p14:tracePt t="53331" x="7358063" y="3251200"/>
          <p14:tracePt t="53347" x="7429500" y="3251200"/>
          <p14:tracePt t="53364" x="7500938" y="3251200"/>
          <p14:tracePt t="53364" x="7513638" y="3251200"/>
          <p14:tracePt t="53381" x="7596188" y="3251200"/>
          <p14:tracePt t="53397" x="7691438" y="3251200"/>
          <p14:tracePt t="53414" x="7727950" y="3262313"/>
          <p14:tracePt t="53430" x="7799388" y="3298825"/>
          <p14:tracePt t="53447" x="7870825" y="3322638"/>
          <p14:tracePt t="53464" x="7918450" y="3322638"/>
          <p14:tracePt t="53481" x="7977188" y="3322638"/>
          <p14:tracePt t="53497" x="8061325" y="3346450"/>
          <p14:tracePt t="53514" x="8120063" y="3346450"/>
          <p14:tracePt t="53531" x="8180388" y="3346450"/>
          <p14:tracePt t="53548" x="8275638" y="3346450"/>
          <p14:tracePt t="53564" x="8347075" y="3346450"/>
          <p14:tracePt t="53581" x="8418513" y="3346450"/>
          <p14:tracePt t="53598" x="8466138" y="3346450"/>
          <p14:tracePt t="53614" x="8501063" y="3346450"/>
          <p14:tracePt t="53631" x="8524875" y="3346450"/>
          <p14:tracePt t="53648" x="8548688" y="3346450"/>
          <p14:tracePt t="53664" x="8609013" y="3346450"/>
          <p14:tracePt t="53681" x="8656638" y="3346450"/>
          <p14:tracePt t="53698" x="8704263" y="3346450"/>
          <p14:tracePt t="53698" x="8715375" y="3346450"/>
          <p14:tracePt t="53715" x="8775700" y="3346450"/>
          <p14:tracePt t="53731" x="8823325" y="3346450"/>
          <p14:tracePt t="53748" x="8847138" y="3346450"/>
          <p14:tracePt t="53765" x="8870950" y="3346450"/>
          <p14:tracePt t="53781" x="8870950" y="3357563"/>
          <p14:tracePt t="53805" x="8882063" y="3370263"/>
          <p14:tracePt t="54207" x="8894763" y="3370263"/>
          <p14:tracePt t="54213" x="8905875" y="3357563"/>
          <p14:tracePt t="54216" x="8966200" y="3309938"/>
          <p14:tracePt t="54233" x="8990013" y="3238500"/>
          <p14:tracePt t="54250" x="9013825" y="3167063"/>
          <p14:tracePt t="54266" x="9013825" y="3084513"/>
          <p14:tracePt t="54283" x="9013825" y="3013075"/>
          <p14:tracePt t="54300" x="8977313" y="2952750"/>
          <p14:tracePt t="54316" x="8929688" y="2905125"/>
          <p14:tracePt t="54334" x="8858250" y="2881313"/>
          <p14:tracePt t="54350" x="8786813" y="2846388"/>
          <p14:tracePt t="54350" x="8775700" y="2846388"/>
          <p14:tracePt t="54368" x="8751888" y="2846388"/>
          <p14:tracePt t="54383" x="8680450" y="2846388"/>
          <p14:tracePt t="54400" x="8632825" y="2846388"/>
          <p14:tracePt t="54417" x="8609013" y="2846388"/>
          <p14:tracePt t="54433" x="8585200" y="2846388"/>
          <p14:tracePt t="54450" x="8548688" y="2846388"/>
          <p14:tracePt t="54467" x="8501063" y="2846388"/>
          <p14:tracePt t="54484" x="8442325" y="2846388"/>
          <p14:tracePt t="54484" x="8442325" y="2857500"/>
          <p14:tracePt t="54501" x="8405813" y="2870200"/>
          <p14:tracePt t="54517" x="8370888" y="2881313"/>
          <p14:tracePt t="54534" x="8358188" y="2894013"/>
          <p14:tracePt t="54550" x="8334375" y="2905125"/>
          <p14:tracePt t="54567" x="8323263" y="2952750"/>
          <p14:tracePt t="54584" x="8310563" y="2989263"/>
          <p14:tracePt t="54584" x="8310563" y="3000375"/>
          <p14:tracePt t="54601" x="8310563" y="3048000"/>
          <p14:tracePt t="54617" x="8310563" y="3084513"/>
          <p14:tracePt t="54634" x="8310563" y="3143250"/>
          <p14:tracePt t="54651" x="8334375" y="3203575"/>
          <p14:tracePt t="54668" x="8382000" y="3251200"/>
          <p14:tracePt t="54684" x="8405813" y="3286125"/>
          <p14:tracePt t="54701" x="8477250" y="3322638"/>
          <p14:tracePt t="54718" x="8524875" y="3357563"/>
          <p14:tracePt t="54734" x="8572500" y="3370263"/>
          <p14:tracePt t="54751" x="8632825" y="3370263"/>
          <p14:tracePt t="54768" x="8715375" y="3370263"/>
          <p14:tracePt t="54785" x="8786813" y="3370263"/>
          <p14:tracePt t="54801" x="8834438" y="3370263"/>
          <p14:tracePt t="54818" x="8894763" y="3333750"/>
          <p14:tracePt t="54835" x="8929688" y="3298825"/>
          <p14:tracePt t="54851" x="8942388" y="3286125"/>
          <p14:tracePt t="54868" x="8977313" y="3238500"/>
          <p14:tracePt t="54885" x="8990013" y="3203575"/>
          <p14:tracePt t="54902" x="8990013" y="3179763"/>
          <p14:tracePt t="54918" x="8990013" y="3143250"/>
          <p14:tracePt t="54918" x="8990013" y="3132138"/>
          <p14:tracePt t="54935" x="8990013" y="3071813"/>
          <p14:tracePt t="54951" x="8977313" y="3036888"/>
          <p14:tracePt t="54968" x="8929688" y="3013075"/>
          <p14:tracePt t="54985" x="8894763" y="2989263"/>
          <p14:tracePt t="55002" x="8847138" y="2989263"/>
          <p14:tracePt t="55019" x="8799513" y="2989263"/>
          <p14:tracePt t="55035" x="8763000" y="2976563"/>
          <p14:tracePt t="55052" x="8751888" y="2976563"/>
          <p14:tracePt t="55073" x="8739188" y="2976563"/>
          <p14:tracePt t="55499" x="8728075" y="2976563"/>
          <p14:tracePt t="55501" x="8632825" y="2976563"/>
          <p14:tracePt t="55501" x="8609013" y="2976563"/>
          <p14:tracePt t="55521" x="8358188" y="2976563"/>
          <p14:tracePt t="55537" x="8180388" y="2976563"/>
          <p14:tracePt t="55554" x="8085138" y="3000375"/>
          <p14:tracePt t="55570" x="7977188" y="3000375"/>
          <p14:tracePt t="55587" x="7929563" y="3000375"/>
          <p14:tracePt t="55604" x="7918450" y="3000375"/>
          <p14:tracePt t="55641" x="7905750" y="3000375"/>
          <p14:tracePt t="55649" x="7894638" y="3000375"/>
          <p14:tracePt t="55657" x="7870825" y="3000375"/>
          <p14:tracePt t="55671" x="7786688" y="3000375"/>
          <p14:tracePt t="55687" x="7704138" y="3000375"/>
          <p14:tracePt t="55704" x="7620000" y="3000375"/>
          <p14:tracePt t="55721" x="7561263" y="3000375"/>
          <p14:tracePt t="55737" x="7513638" y="3013075"/>
          <p14:tracePt t="55754" x="7524750" y="3013075"/>
          <p14:tracePt t="56211" x="7548563" y="3013075"/>
          <p14:tracePt t="56215" x="7572375" y="3013075"/>
          <p14:tracePt t="56222" x="7810500" y="3013075"/>
          <p14:tracePt t="56239" x="8108950" y="3013075"/>
          <p14:tracePt t="56256" x="8286750" y="3013075"/>
          <p14:tracePt t="56272" x="8442325" y="3024188"/>
          <p14:tracePt t="56289" x="8513763" y="3036888"/>
          <p14:tracePt t="56306" x="8561388" y="3048000"/>
          <p14:tracePt t="56306" x="8572500" y="3060700"/>
          <p14:tracePt t="56323" x="8596313" y="3071813"/>
          <p14:tracePt t="56339" x="8632825" y="3095625"/>
          <p14:tracePt t="56356" x="8656638" y="3132138"/>
          <p14:tracePt t="56373" x="8715375" y="3155950"/>
          <p14:tracePt t="56389" x="8786813" y="3179763"/>
          <p14:tracePt t="56406" x="8810625" y="3179763"/>
          <p14:tracePt t="56423" x="8858250" y="3203575"/>
          <p14:tracePt t="56440" x="8894763" y="3203575"/>
          <p14:tracePt t="56457" x="8905875" y="3203575"/>
          <p14:tracePt t="57361" x="8905875" y="3214688"/>
          <p14:tracePt t="57985" x="8894763" y="3214688"/>
          <p14:tracePt t="57987" x="8715375" y="3238500"/>
          <p14:tracePt t="57994" x="8347075" y="3322638"/>
          <p14:tracePt t="58011" x="8061325" y="3346450"/>
          <p14:tracePt t="58028" x="7942263" y="3357563"/>
          <p14:tracePt t="58045" x="7918450" y="3357563"/>
          <p14:tracePt t="58060" x="7905750" y="3346450"/>
          <p14:tracePt t="58077" x="7894638" y="3346450"/>
          <p14:tracePt t="58103" x="7881938" y="3346450"/>
          <p14:tracePt t="58123" x="7870825" y="3346450"/>
          <p14:tracePt t="58128" x="7799388" y="3346450"/>
          <p14:tracePt t="58145" x="7715250" y="3346450"/>
          <p14:tracePt t="58161" x="7632700" y="3346450"/>
          <p14:tracePt t="58178" x="7548563" y="3346450"/>
          <p14:tracePt t="58195" x="7442200" y="3346450"/>
          <p14:tracePt t="58212" x="7405688" y="3346450"/>
          <p14:tracePt t="58228" x="7394575" y="3346450"/>
          <p14:tracePt t="58245" x="7370763" y="3346450"/>
          <p14:tracePt t="58333" x="7346950" y="3346450"/>
          <p14:tracePt t="58337" x="7323138" y="3346450"/>
          <p14:tracePt t="58345" x="7215188" y="3346450"/>
          <p14:tracePt t="58345" x="7191375" y="3346450"/>
          <p14:tracePt t="58363" x="7108825" y="3357563"/>
          <p14:tracePt t="58379" x="7048500" y="3357563"/>
          <p14:tracePt t="58395" x="7037388" y="3357563"/>
          <p14:tracePt t="58589" x="7048500" y="3357563"/>
          <p14:tracePt t="58605" x="7072313" y="3357563"/>
          <p14:tracePt t="58609" x="7085013" y="3357563"/>
          <p14:tracePt t="58613" x="7191375" y="3357563"/>
          <p14:tracePt t="58629" x="7310438" y="3357563"/>
          <p14:tracePt t="58646" x="7477125" y="3357563"/>
          <p14:tracePt t="58663" x="7537450" y="3357563"/>
          <p14:tracePt t="58680" x="7572375" y="3357563"/>
          <p14:tracePt t="58696" x="7596188" y="3357563"/>
          <p14:tracePt t="58795" x="7608888" y="3357563"/>
          <p14:tracePt t="58803" x="7656513" y="3357563"/>
          <p14:tracePt t="58814" x="7762875" y="3357563"/>
          <p14:tracePt t="58830" x="7858125" y="3357563"/>
          <p14:tracePt t="58847" x="7966075" y="3333750"/>
          <p14:tracePt t="58864" x="8037513" y="3333750"/>
          <p14:tracePt t="58880" x="8108950" y="3333750"/>
          <p14:tracePt t="58897" x="8167688" y="3333750"/>
          <p14:tracePt t="58914" x="8228013" y="3333750"/>
          <p14:tracePt t="58930" x="8262938" y="3346450"/>
          <p14:tracePt t="58947" x="8334375" y="3346450"/>
          <p14:tracePt t="58964" x="8418513" y="3346450"/>
          <p14:tracePt t="58980" x="8548688" y="3346450"/>
          <p14:tracePt t="58997" x="8643938" y="3346450"/>
          <p14:tracePt t="59014" x="8715375" y="3346450"/>
          <p14:tracePt t="59031" x="8786813" y="3346450"/>
          <p14:tracePt t="59048" x="8823325" y="3346450"/>
          <p14:tracePt t="59065" x="8882063" y="3346450"/>
          <p14:tracePt t="59081" x="8894763" y="3346450"/>
          <p14:tracePt t="59161" x="8918575" y="3346450"/>
          <p14:tracePt t="59165" x="8966200" y="3346450"/>
          <p14:tracePt t="59181" x="9037638" y="3346450"/>
          <p14:tracePt t="59198" x="9096375" y="3346450"/>
          <p14:tracePt t="59198" x="9109075" y="3346450"/>
          <p14:tracePt t="59215" x="9132888" y="3346450"/>
          <p14:tracePt t="59230" x="9156700" y="3346450"/>
          <p14:tracePt t="59247" x="9167813" y="3357563"/>
          <p14:tracePt t="59264" x="9180513" y="3357563"/>
          <p14:tracePt t="59829" x="9180513" y="3346450"/>
          <p14:tracePt t="59857" x="9180513" y="3333750"/>
          <p14:tracePt t="59862" x="9167813" y="3333750"/>
          <p14:tracePt t="59887" x="9167813" y="3322638"/>
          <p14:tracePt t="61817" x="9180513" y="3322638"/>
          <p14:tracePt t="62383" x="9215438" y="3322638"/>
          <p14:tracePt t="62387" x="9239250" y="3322638"/>
          <p14:tracePt t="62391" x="9405938" y="3309938"/>
          <p14:tracePt t="62408" x="9525000" y="3298825"/>
          <p14:tracePt t="62424" x="9609138" y="3298825"/>
          <p14:tracePt t="62441" x="9667875" y="3298825"/>
          <p14:tracePt t="62458" x="9691688" y="3298825"/>
          <p14:tracePt t="62474" x="9704388" y="3298825"/>
          <p14:tracePt t="62539" x="9728200" y="3298825"/>
          <p14:tracePt t="62555" x="9739313" y="3298825"/>
          <p14:tracePt t="62563" x="9775825" y="3298825"/>
          <p14:tracePt t="62563" x="9786938" y="3298825"/>
          <p14:tracePt t="62575" x="9894888" y="3275013"/>
          <p14:tracePt t="62591" x="10001250" y="3251200"/>
          <p14:tracePt t="62608" x="10085388" y="3238500"/>
          <p14:tracePt t="62625" x="10109200" y="3238500"/>
          <p14:tracePt t="62641" x="10109200" y="3227388"/>
          <p14:tracePt t="63245" x="10096500" y="3227388"/>
          <p14:tracePt t="63249" x="9966325" y="3251200"/>
          <p14:tracePt t="63249" x="9906000" y="3275013"/>
          <p14:tracePt t="63261" x="9572625" y="3322638"/>
          <p14:tracePt t="63276" x="9239250" y="3405188"/>
          <p14:tracePt t="63293" x="8953500" y="3452813"/>
          <p14:tracePt t="63309" x="8632825" y="3476625"/>
          <p14:tracePt t="63327" x="8394700" y="3476625"/>
          <p14:tracePt t="63344" x="8143875" y="3476625"/>
          <p14:tracePt t="63344" x="8085138" y="3476625"/>
          <p14:tracePt t="63362" x="7751763" y="3513138"/>
          <p14:tracePt t="63377" x="7466013" y="3560763"/>
          <p14:tracePt t="63394" x="7143750" y="3608388"/>
          <p14:tracePt t="63411" x="6727825" y="3679825"/>
          <p14:tracePt t="63427" x="6465888" y="3714750"/>
          <p14:tracePt t="63444" x="6299200" y="3738563"/>
          <p14:tracePt t="63461" x="6227763" y="3751263"/>
          <p14:tracePt t="63477" x="6143625" y="3751263"/>
          <p14:tracePt t="63494" x="6132513" y="3762375"/>
          <p14:tracePt t="63511" x="6119813" y="3762375"/>
          <p14:tracePt t="63527" x="6108700" y="3762375"/>
          <p14:tracePt t="63611" x="6084888" y="3762375"/>
          <p14:tracePt t="63615" x="6024563" y="3775075"/>
          <p14:tracePt t="63628" x="5918200" y="3810000"/>
          <p14:tracePt t="63628" x="5894388" y="3822700"/>
          <p14:tracePt t="63645" x="5762625" y="3857625"/>
          <p14:tracePt t="63661" x="5572125" y="3881438"/>
          <p14:tracePt t="63678" x="5537200" y="3881438"/>
          <p14:tracePt t="63695" x="5537200" y="3870325"/>
          <p14:tracePt t="63925" x="5537200" y="3857625"/>
          <p14:tracePt t="63929" x="5715000" y="3810000"/>
          <p14:tracePt t="63946" x="5918200" y="3775075"/>
          <p14:tracePt t="63962" x="6108700" y="3762375"/>
          <p14:tracePt t="63979" x="6275388" y="3738563"/>
          <p14:tracePt t="63996" x="6346825" y="3738563"/>
          <p14:tracePt t="64012" x="6381750" y="3738563"/>
          <p14:tracePt t="64029" x="6418263" y="3738563"/>
          <p14:tracePt t="64046" x="6442075" y="3738563"/>
          <p14:tracePt t="64062" x="6489700" y="3738563"/>
          <p14:tracePt t="64079" x="6537325" y="3738563"/>
          <p14:tracePt t="64096" x="6608763" y="3738563"/>
          <p14:tracePt t="64096" x="6619875" y="3738563"/>
          <p14:tracePt t="64113" x="6715125" y="3738563"/>
          <p14:tracePt t="64129" x="6810375" y="3738563"/>
          <p14:tracePt t="64146" x="6905625" y="3738563"/>
          <p14:tracePt t="64163" x="6929438" y="3738563"/>
          <p14:tracePt t="64179" x="6942138" y="3738563"/>
          <p14:tracePt t="64196" x="6953250" y="3738563"/>
          <p14:tracePt t="64935" x="6989763" y="3738563"/>
          <p14:tracePt t="64939" x="7061200" y="3738563"/>
          <p14:tracePt t="64949" x="7323138" y="3714750"/>
          <p14:tracePt t="64965" x="7727950" y="3667125"/>
          <p14:tracePt t="64982" x="8251825" y="3560763"/>
          <p14:tracePt t="64999" x="8548688" y="3500438"/>
          <p14:tracePt t="65015" x="8728075" y="3476625"/>
          <p14:tracePt t="65032" x="8894763" y="3452813"/>
          <p14:tracePt t="65049" x="8977313" y="3429000"/>
          <p14:tracePt t="65065" x="9013825" y="3405188"/>
          <p14:tracePt t="65065" x="9024938" y="3381375"/>
          <p14:tracePt t="65083" x="9120188" y="3357563"/>
          <p14:tracePt t="65099" x="9228138" y="3322638"/>
          <p14:tracePt t="65116" x="9347200" y="3286125"/>
          <p14:tracePt t="65132" x="9609138" y="3227388"/>
          <p14:tracePt t="65149" x="9728200" y="3203575"/>
          <p14:tracePt t="65166" x="9786938" y="3190875"/>
          <p14:tracePt t="65182" x="9834563" y="3167063"/>
          <p14:tracePt t="65199" x="9847263" y="3167063"/>
          <p14:tracePt t="65216" x="9906000" y="3155950"/>
          <p14:tracePt t="65233" x="9977438" y="3132138"/>
          <p14:tracePt t="65249" x="10085388" y="3119438"/>
          <p14:tracePt t="65266" x="10228263" y="3095625"/>
          <p14:tracePt t="65283" x="10334625" y="3095625"/>
          <p14:tracePt t="65300" x="10347325" y="3084513"/>
          <p14:tracePt t="65316" x="10358438" y="3071813"/>
          <p14:tracePt t="65399" x="10347325" y="3071813"/>
          <p14:tracePt t="65417" x="10334625" y="3071813"/>
          <p14:tracePt t="65425" x="10323513" y="3071813"/>
          <p14:tracePt t="65433" x="10299700" y="3071813"/>
          <p14:tracePt t="65450" x="10287000" y="3071813"/>
          <p14:tracePt t="65503" x="10299700" y="3071813"/>
          <p14:tracePt t="65659" x="10323513" y="3071813"/>
          <p14:tracePt t="65663" x="10347325" y="3071813"/>
          <p14:tracePt t="65667" x="10466388" y="3071813"/>
          <p14:tracePt t="65684" x="10537825" y="3071813"/>
          <p14:tracePt t="65684" x="10561638" y="3071813"/>
          <p14:tracePt t="65701" x="10620375" y="3071813"/>
          <p14:tracePt t="65717" x="10633075" y="3071813"/>
          <p14:tracePt t="65734" x="10644188" y="3084513"/>
          <p14:tracePt t="65765" x="10633075" y="3095625"/>
          <p14:tracePt t="65773" x="10537825" y="3119438"/>
          <p14:tracePt t="65784" x="10287000" y="3155950"/>
          <p14:tracePt t="65801" x="10001250" y="3238500"/>
          <p14:tracePt t="65818" x="9704388" y="3286125"/>
          <p14:tracePt t="65818" x="9632950" y="3298825"/>
          <p14:tracePt t="65835" x="9405938" y="3322638"/>
          <p14:tracePt t="65851" x="9096375" y="3357563"/>
          <p14:tracePt t="65868" x="8751888" y="3405188"/>
          <p14:tracePt t="65868" x="8656638" y="3417888"/>
          <p14:tracePt t="65885" x="8251825" y="3476625"/>
          <p14:tracePt t="65901" x="7834313" y="3513138"/>
          <p14:tracePt t="65918" x="7346950" y="3584575"/>
          <p14:tracePt t="65935" x="6894513" y="3632200"/>
          <p14:tracePt t="65951" x="6429375" y="3703638"/>
          <p14:tracePt t="65968" x="5989638" y="3751263"/>
          <p14:tracePt t="65985" x="5656263" y="3762375"/>
          <p14:tracePt t="66002" x="5394325" y="3762375"/>
          <p14:tracePt t="66018" x="5191125" y="3762375"/>
          <p14:tracePt t="66035" x="5084763" y="3762375"/>
          <p14:tracePt t="66052" x="5037138" y="3751263"/>
          <p14:tracePt t="66068" x="5013325" y="3751263"/>
          <p14:tracePt t="66085" x="4989513" y="3751263"/>
          <p14:tracePt t="66102" x="4976813" y="3738563"/>
          <p14:tracePt t="66102" x="4965700" y="3738563"/>
          <p14:tracePt t="66119" x="4929188" y="3727450"/>
          <p14:tracePt t="66135" x="4870450" y="3727450"/>
          <p14:tracePt t="66152" x="4738688" y="3727450"/>
          <p14:tracePt t="66169" x="4608513" y="3727450"/>
          <p14:tracePt t="66186" x="4548188" y="3727450"/>
          <p14:tracePt t="66202" x="4560888" y="3727450"/>
          <p14:tracePt t="66289" x="4572000" y="3727450"/>
          <p14:tracePt t="66301" x="4584700" y="3727450"/>
          <p14:tracePt t="66305" x="4595813" y="3727450"/>
          <p14:tracePt t="66321" x="4608513" y="3727450"/>
          <p14:tracePt t="66336" x="4632325" y="3727450"/>
          <p14:tracePt t="66353" x="4656138" y="3727450"/>
          <p14:tracePt t="66370" x="4703763" y="3727450"/>
          <p14:tracePt t="66370" x="4714875" y="3727450"/>
          <p14:tracePt t="66387" x="4751388" y="3727450"/>
          <p14:tracePt t="66403" x="4799013" y="3714750"/>
          <p14:tracePt t="66419" x="4870450" y="3690938"/>
          <p14:tracePt t="66436" x="4905375" y="3690938"/>
          <p14:tracePt t="66453" x="4941888" y="3690938"/>
          <p14:tracePt t="66470" x="4989513" y="3690938"/>
          <p14:tracePt t="66487" x="5024438" y="3690938"/>
          <p14:tracePt t="66503" x="5048250" y="3690938"/>
          <p14:tracePt t="66520" x="5072063" y="3690938"/>
          <p14:tracePt t="66537" x="5108575" y="3690938"/>
          <p14:tracePt t="66553" x="5143500" y="3690938"/>
          <p14:tracePt t="66570" x="5180013" y="3703638"/>
          <p14:tracePt t="66587" x="5191125" y="3714750"/>
          <p14:tracePt t="66605" x="5214938" y="3714750"/>
          <p14:tracePt t="66620" x="5238750" y="3714750"/>
          <p14:tracePt t="66637" x="5262563" y="3714750"/>
          <p14:tracePt t="66654" x="5275263" y="3714750"/>
          <p14:tracePt t="66683" x="5286375" y="3727450"/>
          <p14:tracePt t="66687" x="5299075" y="3727450"/>
          <p14:tracePt t="66773" x="5322888" y="3727450"/>
          <p14:tracePt t="66779" x="5334000" y="3727450"/>
          <p14:tracePt t="66787" x="5394325" y="3727450"/>
          <p14:tracePt t="66804" x="5441950" y="3727450"/>
          <p14:tracePt t="66821" x="5465763" y="3727450"/>
          <p14:tracePt t="66837" x="5476875" y="3727450"/>
          <p14:tracePt t="66854" x="5489575" y="3727450"/>
          <p14:tracePt t="70690" x="5489575" y="3714750"/>
          <p14:tracePt t="70875" x="5513388" y="3690938"/>
          <p14:tracePt t="70879" x="5537200" y="3679825"/>
          <p14:tracePt t="70887" x="5548313" y="3667125"/>
          <p14:tracePt t="70899" x="5561013" y="3656013"/>
          <p14:tracePt t="70916" x="5572125" y="3643313"/>
          <p14:tracePt t="71305" x="5584825" y="3643313"/>
          <p14:tracePt t="71311" x="5608638" y="3643313"/>
          <p14:tracePt t="71317" x="5715000" y="3643313"/>
          <p14:tracePt t="71317" x="5738813" y="3643313"/>
          <p14:tracePt t="71335" x="5953125" y="3619500"/>
          <p14:tracePt t="71351" x="6108700" y="3619500"/>
          <p14:tracePt t="71368" x="6227763" y="3608388"/>
          <p14:tracePt t="71368" x="6251575" y="3608388"/>
          <p14:tracePt t="71385" x="6299200" y="3584575"/>
          <p14:tracePt t="71401" x="6346825" y="3584575"/>
          <p14:tracePt t="71418" x="6357938" y="3584575"/>
          <p14:tracePt t="71441" x="6370638" y="3584575"/>
          <p14:tracePt t="71459" x="6394450" y="3595688"/>
          <p14:tracePt t="71468" x="6465888" y="3619500"/>
          <p14:tracePt t="71485" x="6584950" y="3619500"/>
          <p14:tracePt t="71502" x="6738938" y="3619500"/>
          <p14:tracePt t="71519" x="6905625" y="3643313"/>
          <p14:tracePt t="71535" x="7048500" y="3643313"/>
          <p14:tracePt t="71552" x="7096125" y="3643313"/>
          <p14:tracePt t="71568" x="7119938" y="3643313"/>
          <p14:tracePt t="71585" x="7143750" y="3643313"/>
          <p14:tracePt t="75986" x="7143750" y="3656013"/>
          <p14:tracePt t="76039" x="7143750" y="3667125"/>
          <p14:tracePt t="76053" x="7143750" y="3679825"/>
          <p14:tracePt t="76057" x="7143750" y="3703638"/>
          <p14:tracePt t="76069" x="7143750" y="3714750"/>
          <p14:tracePt t="76101" x="7143750" y="3727450"/>
          <p14:tracePt t="76109" x="7143750" y="3738563"/>
          <p14:tracePt t="76647" x="7143750" y="3727450"/>
          <p14:tracePt t="76701" x="7143750" y="3703638"/>
          <p14:tracePt t="76709" x="7143750" y="3690938"/>
          <p14:tracePt t="77596" x="7143750" y="3679825"/>
          <p14:tracePt t="78331" x="7132638" y="3656013"/>
          <p14:tracePt t="78351" x="7119938" y="3656013"/>
          <p14:tracePt t="78355" x="7072313" y="3643313"/>
          <p14:tracePt t="78372" x="7037388" y="3643313"/>
          <p14:tracePt t="78389" x="6977063" y="3643313"/>
          <p14:tracePt t="78406" x="6905625" y="3643313"/>
          <p14:tracePt t="78422" x="6858000" y="3643313"/>
          <p14:tracePt t="78439" x="6823075" y="3643313"/>
          <p14:tracePt t="78456" x="6762750" y="3643313"/>
          <p14:tracePt t="78456" x="6751638" y="3643313"/>
          <p14:tracePt t="78473" x="6715125" y="3656013"/>
          <p14:tracePt t="78489" x="6680200" y="3667125"/>
          <p14:tracePt t="78506" x="6619875" y="3679825"/>
          <p14:tracePt t="78523" x="6584950" y="3703638"/>
          <p14:tracePt t="78539" x="6561138" y="3714750"/>
          <p14:tracePt t="78556" x="6537325" y="3714750"/>
          <p14:tracePt t="78573" x="6489700" y="3714750"/>
          <p14:tracePt t="78590" x="6453188" y="3738563"/>
          <p14:tracePt t="78606" x="6418263" y="3762375"/>
          <p14:tracePt t="78623" x="6370638" y="3775075"/>
          <p14:tracePt t="78640" x="6334125" y="3798888"/>
          <p14:tracePt t="78656" x="6346825" y="3798888"/>
          <p14:tracePt t="79295" x="6381750" y="3798888"/>
          <p14:tracePt t="79299" x="6453188" y="3798888"/>
          <p14:tracePt t="79308" x="6548438" y="3798888"/>
          <p14:tracePt t="79325" x="6643688" y="3798888"/>
          <p14:tracePt t="79342" x="6656388" y="3798888"/>
          <p14:tracePt t="79358" x="6680200" y="3798888"/>
          <p14:tracePt t="79381" x="6704013" y="3798888"/>
          <p14:tracePt t="79619" x="6727825" y="3798888"/>
          <p14:tracePt t="79623" x="6762750" y="3798888"/>
          <p14:tracePt t="79627" x="6870700" y="3798888"/>
          <p14:tracePt t="79643" x="6977063" y="3786188"/>
          <p14:tracePt t="79660" x="7085013" y="3775075"/>
          <p14:tracePt t="79676" x="7156450" y="3775075"/>
          <p14:tracePt t="79693" x="7167563" y="3775075"/>
          <p14:tracePt t="79709" x="7180263" y="3775075"/>
          <p14:tracePt t="79781" x="7191375" y="3775075"/>
          <p14:tracePt t="79833" x="7204075" y="3775075"/>
          <p14:tracePt t="80011" x="7204075" y="3762375"/>
          <p14:tracePt t="80055" x="7191375" y="3762375"/>
          <p14:tracePt t="80691" x="7191375" y="3738563"/>
          <p14:tracePt t="80707" x="7180263" y="3738563"/>
          <p14:tracePt t="80712" x="7180263" y="3751263"/>
          <p14:tracePt t="80729" x="7156450" y="3751263"/>
          <p14:tracePt t="80746" x="7156450" y="3738563"/>
          <p14:tracePt t="81163" x="7143750" y="3738563"/>
          <p14:tracePt t="81362" x="7143750" y="3727450"/>
          <p14:tracePt t="81395" x="7143750" y="3714750"/>
          <p14:tracePt t="82009" x="7156450" y="3714750"/>
          <p14:tracePt t="82289" x="7143750" y="3690938"/>
          <p14:tracePt t="82325" x="7132638" y="3679825"/>
          <p14:tracePt t="82347" x="7143750" y="3679825"/>
          <p14:tracePt t="82367" x="7119938" y="3667125"/>
          <p14:tracePt t="82387" x="7096125" y="3643313"/>
          <p14:tracePt t="82405" x="7096125" y="3632200"/>
          <p14:tracePt t="82413" x="7096125" y="3619500"/>
          <p14:tracePt t="82445" x="7085013" y="3608388"/>
          <p14:tracePt t="82461" x="7085013" y="3619500"/>
          <p14:tracePt t="82473" x="7085013" y="3632200"/>
          <p14:tracePt t="82477" x="7085013" y="3643313"/>
          <p14:tracePt t="82487" x="7085013" y="3656013"/>
          <p14:tracePt t="82501" x="7085013" y="3667125"/>
          <p14:tracePt t="82561" x="7072313" y="3667125"/>
          <p14:tracePt t="82585" x="7072313" y="3656013"/>
          <p14:tracePt t="82729" x="7061200" y="3656013"/>
          <p14:tracePt t="82763" x="7061200" y="3643313"/>
          <p14:tracePt t="83093" x="7061200" y="3632200"/>
          <p14:tracePt t="83117" x="7061200" y="3608388"/>
          <p14:tracePt t="83121" x="7037388" y="3571875"/>
          <p14:tracePt t="83136" x="7024688" y="3584575"/>
          <p14:tracePt t="83153" x="7024688" y="3571875"/>
          <p14:tracePt t="83207" x="7037388" y="3571875"/>
          <p14:tracePt t="83907" x="7061200" y="3571875"/>
          <p14:tracePt t="83911" x="7180263" y="3560763"/>
          <p14:tracePt t="83922" x="7548563" y="3524250"/>
          <p14:tracePt t="83939" x="7799388" y="3524250"/>
          <p14:tracePt t="83956" x="8013700" y="3524250"/>
          <p14:tracePt t="83956" x="8048625" y="3524250"/>
          <p14:tracePt t="83973" x="8108950" y="3524250"/>
          <p14:tracePt t="83989" x="8132763" y="3524250"/>
          <p14:tracePt t="84006" x="8156575" y="3524250"/>
          <p14:tracePt t="84022" x="8167688" y="3524250"/>
          <p14:tracePt t="84103" x="8180388" y="3536950"/>
          <p14:tracePt t="84325" x="8180388" y="3560763"/>
          <p14:tracePt t="84409" x="8180388" y="3571875"/>
          <p14:tracePt t="84441" x="8180388" y="3595688"/>
          <p14:tracePt t="84453" x="8180388" y="3608388"/>
          <p14:tracePt t="84457" x="8180388" y="3632200"/>
          <p14:tracePt t="84474" x="8180388" y="3656013"/>
          <p14:tracePt t="84491" x="8180388" y="3679825"/>
          <p14:tracePt t="84507" x="8180388" y="3690938"/>
          <p14:tracePt t="84524" x="8180388" y="3703638"/>
          <p14:tracePt t="84540" x="8180388" y="3727450"/>
          <p14:tracePt t="84557" x="8180388" y="3751263"/>
          <p14:tracePt t="84581" x="8180388" y="3762375"/>
          <p14:tracePt t="84597" x="8180388" y="3775075"/>
          <p14:tracePt t="84607" x="8180388" y="3786188"/>
          <p14:tracePt t="84624" x="8180388" y="3810000"/>
          <p14:tracePt t="84641" x="8180388" y="3798888"/>
          <p14:tracePt t="84857" x="8180388" y="3786188"/>
          <p14:tracePt t="84869" x="8180388" y="3775075"/>
          <p14:tracePt t="84881" x="8180388" y="3762375"/>
          <p14:tracePt t="85083" x="8215313" y="3751263"/>
          <p14:tracePt t="85087" x="8239125" y="3751263"/>
          <p14:tracePt t="85092" x="8334375" y="3751263"/>
          <p14:tracePt t="85109" x="8524875" y="3714750"/>
          <p14:tracePt t="85126" x="8680450" y="3690938"/>
          <p14:tracePt t="85143" x="8799513" y="3667125"/>
          <p14:tracePt t="85159" x="8858250" y="3667125"/>
          <p14:tracePt t="85176" x="8905875" y="3643313"/>
          <p14:tracePt t="85193" x="8918575" y="3643313"/>
          <p14:tracePt t="85239" x="8942388" y="3643313"/>
          <p14:tracePt t="85297" x="8953500" y="3643313"/>
          <p14:tracePt t="85301" x="8966200" y="3643313"/>
          <p14:tracePt t="85309" x="9001125" y="3643313"/>
          <p14:tracePt t="85326" x="9109075" y="3632200"/>
          <p14:tracePt t="85343" x="9204325" y="3608388"/>
          <p14:tracePt t="85360" x="9334500" y="3608388"/>
          <p14:tracePt t="85377" x="9477375" y="3584575"/>
          <p14:tracePt t="85393" x="9667875" y="3560763"/>
          <p14:tracePt t="85410" x="9775825" y="3536950"/>
          <p14:tracePt t="85427" x="9929813" y="3536950"/>
          <p14:tracePt t="85443" x="10072688" y="3536950"/>
          <p14:tracePt t="85460" x="10204450" y="3536950"/>
          <p14:tracePt t="85477" x="10310813" y="3536950"/>
          <p14:tracePt t="85494" x="10382250" y="3536950"/>
          <p14:tracePt t="85510" x="10418763" y="3536950"/>
          <p14:tracePt t="86409" x="10406063" y="3536950"/>
          <p14:tracePt t="86551" x="10382250" y="3536950"/>
          <p14:tracePt t="86555" x="10347325" y="3536950"/>
          <p14:tracePt t="86564" x="10275888" y="3524250"/>
          <p14:tracePt t="86580" x="10204450" y="3513138"/>
          <p14:tracePt t="86597" x="10109200" y="3500438"/>
          <p14:tracePt t="86614" x="10013950" y="3489325"/>
          <p14:tracePt t="86630" x="9906000" y="3476625"/>
          <p14:tracePt t="86647" x="9786938" y="3452813"/>
          <p14:tracePt t="86664" x="9572625" y="3452813"/>
          <p14:tracePt t="86680" x="9334500" y="3452813"/>
          <p14:tracePt t="86697" x="9132888" y="3452813"/>
          <p14:tracePt t="86714" x="8953500" y="3452813"/>
          <p14:tracePt t="86714" x="8929688" y="3452813"/>
          <p14:tracePt t="86731" x="8823325" y="3452813"/>
          <p14:tracePt t="86747" x="8763000" y="3441700"/>
          <p14:tracePt t="86764" x="8704263" y="3441700"/>
          <p14:tracePt t="86781" x="8691563" y="3441700"/>
          <p14:tracePt t="86823" x="8680450" y="3441700"/>
          <p14:tracePt t="86881" x="8680450" y="3452813"/>
          <p14:tracePt t="86909" x="8680450" y="3465513"/>
          <p14:tracePt t="86917" x="8680450" y="3476625"/>
          <p14:tracePt t="86921" x="8667750" y="3476625"/>
          <p14:tracePt t="86933" x="8667750" y="3489325"/>
          <p14:tracePt t="86948" x="8656638" y="3489325"/>
          <p14:tracePt t="87213" x="8656638" y="3500438"/>
          <p14:tracePt t="87217" x="8632825" y="3513138"/>
          <p14:tracePt t="87217" x="8632825" y="3524250"/>
          <p14:tracePt t="87233" x="8620125" y="3536950"/>
          <p14:tracePt t="87249" x="8620125" y="3560763"/>
          <p14:tracePt t="87266" x="8609013" y="3571875"/>
          <p14:tracePt t="87282" x="8609013" y="3584575"/>
          <p14:tracePt t="87299" x="8609013" y="3595688"/>
          <p14:tracePt t="87315" x="8609013" y="3608388"/>
          <p14:tracePt t="87332" x="8609013" y="3643313"/>
          <p14:tracePt t="87349" x="8620125" y="3667125"/>
          <p14:tracePt t="87366" x="8632825" y="3690938"/>
          <p14:tracePt t="87383" x="8656638" y="3714750"/>
          <p14:tracePt t="87399" x="8704263" y="3727450"/>
          <p14:tracePt t="87416" x="8728075" y="3738563"/>
          <p14:tracePt t="87433" x="8751888" y="3738563"/>
          <p14:tracePt t="87449" x="8763000" y="3738563"/>
          <p14:tracePt t="87481" x="8775700" y="3738563"/>
          <p14:tracePt t="87547" x="8786813" y="3738563"/>
          <p14:tracePt t="87551" x="8823325" y="3727450"/>
          <p14:tracePt t="87567" x="8847138" y="3703638"/>
          <p14:tracePt t="87583" x="8882063" y="3679825"/>
          <p14:tracePt t="87600" x="8882063" y="3667125"/>
          <p14:tracePt t="87616" x="8882063" y="3632200"/>
          <p14:tracePt t="87633" x="8882063" y="3584575"/>
          <p14:tracePt t="87650" x="8882063" y="3560763"/>
          <p14:tracePt t="87667" x="8858250" y="3524250"/>
          <p14:tracePt t="87683" x="8834438" y="3513138"/>
          <p14:tracePt t="87700" x="8786813" y="3489325"/>
          <p14:tracePt t="87717" x="8739188" y="3465513"/>
          <p14:tracePt t="87734" x="8704263" y="3441700"/>
          <p14:tracePt t="87750" x="8680450" y="3429000"/>
          <p14:tracePt t="87767" x="8656638" y="3417888"/>
          <p14:tracePt t="87784" x="8643938" y="3405188"/>
          <p14:tracePt t="87800" x="8620125" y="3394075"/>
          <p14:tracePt t="87817" x="8596313" y="3394075"/>
          <p14:tracePt t="87834" x="8548688" y="3394075"/>
          <p14:tracePt t="87851" x="8524875" y="3394075"/>
          <p14:tracePt t="87868" x="8513763" y="3394075"/>
          <p14:tracePt t="87884" x="8477250" y="3394075"/>
          <p14:tracePt t="87901" x="8466138" y="3394075"/>
          <p14:tracePt t="87917" x="8442325" y="3394075"/>
          <p14:tracePt t="87941" x="8429625" y="3394075"/>
          <p14:tracePt t="87951" x="8405813" y="3405188"/>
          <p14:tracePt t="87968" x="8394700" y="3429000"/>
          <p14:tracePt t="87984" x="8394700" y="3452813"/>
          <p14:tracePt t="88001" x="8394700" y="3489325"/>
          <p14:tracePt t="88018" x="8382000" y="3560763"/>
          <p14:tracePt t="88035" x="8382000" y="3608388"/>
          <p14:tracePt t="88052" x="8382000" y="3619500"/>
          <p14:tracePt t="88068" x="8418513" y="3679825"/>
          <p14:tracePt t="88085" x="8442325" y="3727450"/>
          <p14:tracePt t="88101" x="8477250" y="3751263"/>
          <p14:tracePt t="88118" x="8524875" y="3775075"/>
          <p14:tracePt t="88135" x="8524875" y="3786188"/>
          <p14:tracePt t="88163" x="8537575" y="3786188"/>
          <p14:tracePt t="88168" x="8537575" y="3798888"/>
          <p14:tracePt t="88197" x="8548688" y="3798888"/>
          <p14:tracePt t="88279" x="8572500" y="3798888"/>
          <p14:tracePt t="88287" x="8596313" y="3798888"/>
          <p14:tracePt t="88295" x="8609013" y="3798888"/>
          <p14:tracePt t="88302" x="8691563" y="3751263"/>
          <p14:tracePt t="88318" x="8751888" y="3690938"/>
          <p14:tracePt t="88335" x="8775700" y="3679825"/>
          <p14:tracePt t="88352" x="8799513" y="3679825"/>
          <p14:tracePt t="88369" x="8799513" y="3667125"/>
          <p14:tracePt t="88399" x="8799513" y="3656013"/>
          <p14:tracePt t="88455" x="8799513" y="3643313"/>
          <p14:tracePt t="88509" x="8799513" y="3632200"/>
          <p14:tracePt t="88609" x="8799513" y="3608388"/>
          <p14:tracePt t="89441" x="8799513" y="3595688"/>
          <p14:tracePt t="89465" x="8799513" y="3584575"/>
          <p14:tracePt t="89477" x="8799513" y="3571875"/>
          <p14:tracePt t="89489" x="8786813" y="3571875"/>
          <p14:tracePt t="89862" x="8786813" y="3584575"/>
          <p14:tracePt t="89909" x="8786813" y="3595688"/>
          <p14:tracePt t="89937" x="8786813" y="3608388"/>
          <p14:tracePt t="89945" x="8786813" y="3619500"/>
          <p14:tracePt t="89957" x="8786813" y="3632200"/>
          <p14:tracePt t="89973" x="8786813" y="3643313"/>
          <p14:tracePt t="89990" x="8786813" y="3656013"/>
          <p14:tracePt t="90007" x="8799513" y="3656013"/>
          <p14:tracePt t="90315" x="8786813" y="3656013"/>
          <p14:tracePt t="90319" x="8775700" y="3656013"/>
          <p14:tracePt t="90324" x="8739188" y="3643313"/>
          <p14:tracePt t="90341" x="8704263" y="3643313"/>
          <p14:tracePt t="90341" x="8691563" y="3643313"/>
          <p14:tracePt t="90359" x="8656638" y="3632200"/>
          <p14:tracePt t="90375" x="8656638" y="3619500"/>
          <p14:tracePt t="90475" x="8643938" y="3608388"/>
          <p14:tracePt t="90507" x="8632825" y="3608388"/>
          <p14:tracePt t="90521" x="8632825" y="3619500"/>
          <p14:tracePt t="90713" x="8632825" y="3632200"/>
          <p14:tracePt t="90725" x="8632825" y="3643313"/>
          <p14:tracePt t="90731" x="8632825" y="3656013"/>
          <p14:tracePt t="90743" x="8632825" y="3667125"/>
          <p14:tracePt t="90759" x="8632825" y="3679825"/>
          <p14:tracePt t="90776" x="8632825" y="3690938"/>
          <p14:tracePt t="90792" x="8632825" y="3714750"/>
          <p14:tracePt t="91101" x="8643938" y="3727450"/>
          <p14:tracePt t="91109" x="8656638" y="3727450"/>
          <p14:tracePt t="91117" x="8667750" y="3727450"/>
          <p14:tracePt t="91127" x="8691563" y="3727450"/>
          <p14:tracePt t="91144" x="8728075" y="3727450"/>
          <p14:tracePt t="91493" x="8858250" y="3727450"/>
          <p14:tracePt t="91497" x="9120188" y="3703638"/>
          <p14:tracePt t="91512" x="9453563" y="3667125"/>
          <p14:tracePt t="91529" x="9644063" y="3608388"/>
          <p14:tracePt t="91545" x="9728200" y="3608388"/>
          <p14:tracePt t="91562" x="9739313" y="3595688"/>
          <p14:tracePt t="91578" x="9752013" y="3595688"/>
          <p14:tracePt t="91595" x="9786938" y="3595688"/>
          <p14:tracePt t="91612" x="9810750" y="3595688"/>
          <p14:tracePt t="91629" x="9894888" y="3595688"/>
          <p14:tracePt t="91645" x="9942513" y="3595688"/>
          <p14:tracePt t="91662" x="9990138" y="3595688"/>
          <p14:tracePt t="91679" x="10001250" y="3595688"/>
          <p14:tracePt t="91695" x="10013950" y="3595688"/>
          <p14:tracePt t="91712" x="10025063" y="3595688"/>
          <p14:tracePt t="91817" x="9906000" y="3595688"/>
          <p14:tracePt t="92227" x="9810750" y="3595688"/>
          <p14:tracePt t="92231" x="9453563" y="3595688"/>
          <p14:tracePt t="92247" x="9096375" y="3632200"/>
          <p14:tracePt t="92264" x="8847138" y="3632200"/>
          <p14:tracePt t="92281" x="8691563" y="3632200"/>
          <p14:tracePt t="92298" x="8656638" y="3619500"/>
          <p14:tracePt t="92314" x="8643938" y="3608388"/>
          <p14:tracePt t="92331" x="8632825" y="3584575"/>
          <p14:tracePt t="92348" x="8609013" y="3571875"/>
          <p14:tracePt t="92365" x="8572500" y="3536950"/>
          <p14:tracePt t="92381" x="8548688" y="3513138"/>
          <p14:tracePt t="92398" x="8524875" y="3452813"/>
          <p14:tracePt t="92415" x="8513763" y="3394075"/>
          <p14:tracePt t="92431" x="8501063" y="3333750"/>
          <p14:tracePt t="92448" x="8477250" y="3262313"/>
          <p14:tracePt t="92465" x="8453438" y="3238500"/>
          <p14:tracePt t="92482" x="8453438" y="3214688"/>
          <p14:tracePt t="92497" x="8453438" y="3203575"/>
          <p14:tracePt t="92625" x="8453438" y="3190875"/>
          <p14:tracePt t="92633" x="8466138" y="3179763"/>
          <p14:tracePt t="92637" x="8466138" y="3167063"/>
          <p14:tracePt t="92707" x="8477250" y="3167063"/>
          <p14:tracePt t="92711" x="8477250" y="3155950"/>
          <p14:tracePt t="92721" x="8489950" y="3143250"/>
          <p14:tracePt t="92731" x="8489950" y="3119438"/>
          <p14:tracePt t="92749" x="8501063" y="3095625"/>
          <p14:tracePt t="92765" x="8513763" y="3095625"/>
          <p14:tracePt t="92781" x="8513763" y="3084513"/>
          <p14:tracePt t="92811" x="8524875" y="3084513"/>
          <p14:tracePt t="92815" x="8537575" y="3060700"/>
          <p14:tracePt t="92832" x="8572500" y="3036888"/>
          <p14:tracePt t="92848" x="8596313" y="3013075"/>
          <p14:tracePt t="92865" x="8620125" y="3000375"/>
          <p14:tracePt t="92882" x="8643938" y="2976563"/>
          <p14:tracePt t="92898" x="8656638" y="2965450"/>
          <p14:tracePt t="92915" x="8667750" y="2952750"/>
          <p14:tracePt t="92943" x="8667750" y="2965450"/>
          <p14:tracePt t="93111" x="8667750" y="2976563"/>
          <p14:tracePt t="93115" x="8667750" y="2989263"/>
          <p14:tracePt t="93119" x="8680450" y="3071813"/>
          <p14:tracePt t="93133" x="8680450" y="3155950"/>
          <p14:tracePt t="93150" x="8680450" y="3214688"/>
          <p14:tracePt t="93167" x="8680450" y="3286125"/>
          <p14:tracePt t="93183" x="8680450" y="3370263"/>
          <p14:tracePt t="93200" x="8680450" y="3465513"/>
          <p14:tracePt t="93217" x="8680450" y="3548063"/>
          <p14:tracePt t="93234" x="8680450" y="3608388"/>
          <p14:tracePt t="93250" x="8704263" y="3656013"/>
          <p14:tracePt t="93267" x="8715375" y="3690938"/>
          <p14:tracePt t="93284" x="8715375" y="3714750"/>
          <p14:tracePt t="93301" x="8715375" y="3727450"/>
          <p14:tracePt t="93329" x="8715375" y="3714750"/>
          <p14:tracePt t="93523" x="8715375" y="3703638"/>
          <p14:tracePt t="93539" x="8715375" y="3690938"/>
          <p14:tracePt t="95299" x="8715375" y="3679825"/>
          <p14:tracePt t="96766" x="8704263" y="3667125"/>
          <p14:tracePt t="97149" x="8691563" y="3643313"/>
          <p14:tracePt t="97171" x="8680450" y="3643313"/>
          <p14:tracePt t="97181" x="8667750" y="3643313"/>
          <p14:tracePt t="97185" x="8632825" y="3643313"/>
          <p14:tracePt t="97195" x="8537575" y="3643313"/>
          <p14:tracePt t="97212" x="8442325" y="3643313"/>
          <p14:tracePt t="97229" x="8347075" y="3656013"/>
          <p14:tracePt t="97246" x="8191500" y="3703638"/>
          <p14:tracePt t="97246" x="8156575" y="3727450"/>
          <p14:tracePt t="97263" x="8024813" y="3786188"/>
          <p14:tracePt t="97279" x="7929563" y="3822700"/>
          <p14:tracePt t="97296" x="7847013" y="3846513"/>
          <p14:tracePt t="97312" x="7810500" y="3870325"/>
          <p14:tracePt t="97329" x="7786688" y="3881438"/>
          <p14:tracePt t="97346" x="7775575" y="3894138"/>
          <p14:tracePt t="97373" x="7762875" y="3905250"/>
          <p14:tracePt t="97381" x="7762875" y="3917950"/>
          <p14:tracePt t="97396" x="7751763" y="3929063"/>
          <p14:tracePt t="97413" x="7751763" y="3941763"/>
          <p14:tracePt t="97429" x="7739063" y="3941763"/>
          <p14:tracePt t="97446" x="7739063" y="3952875"/>
          <p14:tracePt t="97791" x="7762875" y="3989388"/>
          <p14:tracePt t="97795" x="7775575" y="4000500"/>
          <p14:tracePt t="97799" x="7810500" y="4024313"/>
          <p14:tracePt t="97814" x="7894638" y="4071938"/>
          <p14:tracePt t="97831" x="7953375" y="4095750"/>
          <p14:tracePt t="97847" x="8024813" y="4119563"/>
          <p14:tracePt t="97864" x="8096250" y="4143375"/>
          <p14:tracePt t="97881" x="8156575" y="4179888"/>
          <p14:tracePt t="97897" x="8215313" y="4191000"/>
          <p14:tracePt t="97914" x="8251825" y="4203700"/>
          <p14:tracePt t="97931" x="8275638" y="4214813"/>
          <p14:tracePt t="97948" x="8299450" y="4227513"/>
          <p14:tracePt t="97964" x="8310563" y="4227513"/>
          <p14:tracePt t="97981" x="8334375" y="4227513"/>
          <p14:tracePt t="98065" x="8347075" y="4227513"/>
          <p14:tracePt t="98073" x="8405813" y="4227513"/>
          <p14:tracePt t="98082" x="8715375" y="4227513"/>
          <p14:tracePt t="98098" x="9156700" y="4179888"/>
          <p14:tracePt t="98115" x="9477375" y="4119563"/>
          <p14:tracePt t="98132" x="9775825" y="4084638"/>
          <p14:tracePt t="98132" x="9823450" y="4071938"/>
          <p14:tracePt t="98149" x="10013950" y="4060825"/>
          <p14:tracePt t="98165" x="10109200" y="4060825"/>
          <p14:tracePt t="98182" x="10167938" y="4060825"/>
          <p14:tracePt t="98198" x="10239375" y="4060825"/>
          <p14:tracePt t="98215" x="10358438" y="4060825"/>
          <p14:tracePt t="98232" x="10466388" y="4060825"/>
          <p14:tracePt t="98249" x="10585450" y="4060825"/>
          <p14:tracePt t="98265" x="10787063" y="4048125"/>
          <p14:tracePt t="98282" x="10929938" y="4048125"/>
          <p14:tracePt t="98299" x="10990263" y="4048125"/>
          <p14:tracePt t="98315" x="11014075" y="4048125"/>
          <p14:tracePt t="98332" x="11025188" y="4048125"/>
          <p14:tracePt t="98435" x="11037888" y="4048125"/>
          <p14:tracePt t="98481" x="11049000" y="4048125"/>
          <p14:tracePt t="98485" x="11085513" y="4048125"/>
          <p14:tracePt t="98499" x="11144250" y="4060825"/>
          <p14:tracePt t="98516" x="11168063" y="4084638"/>
          <p14:tracePt t="98533" x="11144250" y="4060825"/>
          <p14:tracePt t="98550" x="11120438" y="4060825"/>
          <p14:tracePt t="98566" x="11096625" y="4060825"/>
          <p14:tracePt t="98723" x="11049000" y="4060825"/>
          <p14:tracePt t="98725" x="10895013" y="4060825"/>
          <p14:tracePt t="98734" x="10572750" y="4084638"/>
          <p14:tracePt t="98750" x="10180638" y="4095750"/>
          <p14:tracePt t="98766" x="9656763" y="4095750"/>
          <p14:tracePt t="98783" x="8834438" y="4119563"/>
          <p14:tracePt t="98800" x="8286750" y="4119563"/>
          <p14:tracePt t="98817" x="7786688" y="4119563"/>
          <p14:tracePt t="98834" x="7370763" y="4132263"/>
          <p14:tracePt t="98834" x="7262813" y="4132263"/>
          <p14:tracePt t="98851" x="6918325" y="4132263"/>
          <p14:tracePt t="98867" x="6656388" y="4132263"/>
          <p14:tracePt t="98884" x="6357938" y="4132263"/>
          <p14:tracePt t="98901" x="6203950" y="4132263"/>
          <p14:tracePt t="98917" x="6096000" y="4132263"/>
          <p14:tracePt t="98934" x="5976938" y="4132263"/>
          <p14:tracePt t="98951" x="5894388" y="4132263"/>
          <p14:tracePt t="98967" x="5799138" y="4143375"/>
          <p14:tracePt t="98984" x="5703888" y="4179888"/>
          <p14:tracePt t="99001" x="5572125" y="4191000"/>
          <p14:tracePt t="99018" x="5489575" y="4227513"/>
          <p14:tracePt t="99034" x="5441950" y="4238625"/>
          <p14:tracePt t="99051" x="5429250" y="4238625"/>
          <p14:tracePt t="99067" x="5418138" y="4251325"/>
          <p14:tracePt t="99119" x="5418138" y="4275138"/>
          <p14:tracePt t="99139" x="5418138" y="4286250"/>
          <p14:tracePt t="99151" x="5429250" y="4298950"/>
          <p14:tracePt t="99161" x="5441950" y="4310063"/>
          <p14:tracePt t="99169" x="5453063" y="4333875"/>
          <p14:tracePt t="99185" x="5489575" y="4370388"/>
          <p14:tracePt t="99201" x="5513388" y="4370388"/>
          <p14:tracePt t="99218" x="5548313" y="4394200"/>
          <p14:tracePt t="99235" x="5584825" y="4394200"/>
          <p14:tracePt t="99252" x="5656263" y="4418013"/>
          <p14:tracePt t="99268" x="5751513" y="4476750"/>
          <p14:tracePt t="99285" x="5953125" y="4548188"/>
          <p14:tracePt t="99302" x="6084888" y="4595813"/>
          <p14:tracePt t="99318" x="6227763" y="4643438"/>
          <p14:tracePt t="99335" x="6334125" y="4679950"/>
          <p14:tracePt t="99352" x="6500813" y="4714875"/>
          <p14:tracePt t="99369" x="6619875" y="4751388"/>
          <p14:tracePt t="99385" x="6751638" y="4786313"/>
          <p14:tracePt t="99385" x="6775450" y="4786313"/>
          <p14:tracePt t="99403" x="6894513" y="4786313"/>
          <p14:tracePt t="99419" x="6989763" y="4786313"/>
          <p14:tracePt t="99435" x="7037388" y="4786313"/>
          <p14:tracePt t="99452" x="7072313" y="4786313"/>
          <p14:tracePt t="99469" x="7072313" y="4775200"/>
          <p14:tracePt t="100047" x="7072313" y="4762500"/>
          <p14:tracePt t="100051" x="7061200" y="4738688"/>
          <p14:tracePt t="100055" x="7013575" y="4714875"/>
          <p14:tracePt t="100071" x="6953250" y="4691063"/>
          <p14:tracePt t="100088" x="6846888" y="4656138"/>
          <p14:tracePt t="100088" x="6834188" y="4656138"/>
          <p14:tracePt t="100105" x="6738938" y="4608513"/>
          <p14:tracePt t="100121" x="6584950" y="4537075"/>
          <p14:tracePt t="100137" x="6500813" y="4500563"/>
          <p14:tracePt t="100154" x="6465888" y="4476750"/>
          <p14:tracePt t="100171" x="6453188" y="4452938"/>
          <p14:tracePt t="100188" x="6442075" y="4441825"/>
          <p14:tracePt t="100205" x="6429375" y="4429125"/>
          <p14:tracePt t="100221" x="6429375" y="4418013"/>
          <p14:tracePt t="100245" x="6429375" y="4405313"/>
          <p14:tracePt t="100397" x="6429375" y="4394200"/>
          <p14:tracePt t="100409" x="6429375" y="4381500"/>
          <p14:tracePt t="100421" x="6429375" y="4370388"/>
          <p14:tracePt t="100425" x="6442075" y="4357688"/>
          <p14:tracePt t="100438" x="6524625" y="4322763"/>
          <p14:tracePt t="100455" x="6691313" y="4275138"/>
          <p14:tracePt t="100472" x="6858000" y="4251325"/>
          <p14:tracePt t="100489" x="7024688" y="4238625"/>
          <p14:tracePt t="100505" x="7143750" y="4227513"/>
          <p14:tracePt t="100505" x="7180263" y="4227513"/>
          <p14:tracePt t="100523" x="7310438" y="4227513"/>
          <p14:tracePt t="100539" x="7418388" y="4227513"/>
          <p14:tracePt t="100555" x="7524750" y="4227513"/>
          <p14:tracePt t="100572" x="7667625" y="4227513"/>
          <p14:tracePt t="100589" x="7775575" y="4227513"/>
          <p14:tracePt t="100606" x="7858125" y="4227513"/>
          <p14:tracePt t="100606" x="7870825" y="4227513"/>
          <p14:tracePt t="100623" x="7966075" y="4227513"/>
          <p14:tracePt t="100639" x="8024813" y="4227513"/>
          <p14:tracePt t="100656" x="8108950" y="4227513"/>
          <p14:tracePt t="100673" x="8167688" y="4227513"/>
          <p14:tracePt t="100689" x="8204200" y="4227513"/>
          <p14:tracePt t="100706" x="8239125" y="4227513"/>
          <p14:tracePt t="100723" x="8251825" y="4227513"/>
          <p14:tracePt t="100739" x="8262938" y="4227513"/>
          <p14:tracePt t="100756" x="8275638" y="4227513"/>
          <p14:tracePt t="100783" x="8286750" y="4227513"/>
          <p14:tracePt t="100829" x="8299450" y="4227513"/>
          <p14:tracePt t="100833" x="8299450" y="4238625"/>
          <p14:tracePt t="100989" x="8310563" y="4251325"/>
          <p14:tracePt t="101145" x="8323263" y="4251325"/>
          <p14:tracePt t="101153" x="8347075" y="4251325"/>
          <p14:tracePt t="101157" x="8429625" y="4251325"/>
          <p14:tracePt t="101157" x="8466138" y="4251325"/>
          <p14:tracePt t="101175" x="8537575" y="4251325"/>
          <p14:tracePt t="101191" x="8632825" y="4251325"/>
          <p14:tracePt t="101207" x="8691563" y="4251325"/>
          <p14:tracePt t="101224" x="8704263" y="4251325"/>
          <p14:tracePt t="101241" x="8715375" y="4251325"/>
          <p14:tracePt t="101257" x="8728075" y="4251325"/>
          <p14:tracePt t="101433" x="8751888" y="4251325"/>
          <p14:tracePt t="101437" x="8786813" y="4238625"/>
          <p14:tracePt t="101441" x="9024938" y="4203700"/>
          <p14:tracePt t="101459" x="9299575" y="4203700"/>
          <p14:tracePt t="101475" x="9525000" y="4167188"/>
          <p14:tracePt t="101492" x="9572625" y="4156075"/>
          <p14:tracePt t="101508" x="9596438" y="4143375"/>
          <p14:tracePt t="101525" x="9609138" y="4143375"/>
          <p14:tracePt t="101541" x="9620250" y="4143375"/>
          <p14:tracePt t="101573" x="9632950" y="4143375"/>
          <p14:tracePt t="101611" x="9656763" y="4143375"/>
          <p14:tracePt t="102185" x="9680575" y="4143375"/>
          <p14:tracePt t="102187" x="9752013" y="4143375"/>
          <p14:tracePt t="102194" x="9906000" y="4143375"/>
          <p14:tracePt t="102210" x="9977438" y="4156075"/>
          <p14:tracePt t="102227" x="10025063" y="4156075"/>
          <p14:tracePt t="102244" x="10037763" y="4167188"/>
          <p14:tracePt t="102260" x="10025063" y="4167188"/>
          <p14:tracePt t="102579" x="10013950" y="4167188"/>
          <p14:tracePt t="102581" x="9894888" y="4167188"/>
          <p14:tracePt t="102595" x="9644063" y="4167188"/>
          <p14:tracePt t="102612" x="9453563" y="4167188"/>
          <p14:tracePt t="102629" x="9299575" y="4167188"/>
          <p14:tracePt t="102645" x="9204325" y="4167188"/>
          <p14:tracePt t="102662" x="9096375" y="4167188"/>
          <p14:tracePt t="102679" x="8977313" y="4167188"/>
          <p14:tracePt t="102695" x="8786813" y="4167188"/>
          <p14:tracePt t="102712" x="8466138" y="4167188"/>
          <p14:tracePt t="102729" x="8167688" y="4167188"/>
          <p14:tracePt t="102745" x="7881938" y="4167188"/>
          <p14:tracePt t="102762" x="7632700" y="4167188"/>
          <p14:tracePt t="102779" x="7500938" y="4167188"/>
          <p14:tracePt t="102795" x="7477125" y="4156075"/>
          <p14:tracePt t="102812" x="7453313" y="4156075"/>
          <p14:tracePt t="102829" x="7453313" y="4143375"/>
          <p14:tracePt t="102845" x="7442200" y="4132263"/>
          <p14:tracePt t="102863" x="7442200" y="4119563"/>
          <p14:tracePt t="103071" x="7453313" y="4119563"/>
          <p14:tracePt t="103075" x="7466013" y="4119563"/>
          <p14:tracePt t="103080" x="7608888" y="4119563"/>
          <p14:tracePt t="103097" x="7834313" y="4119563"/>
          <p14:tracePt t="103113" x="8001000" y="4119563"/>
          <p14:tracePt t="103130" x="8072438" y="4119563"/>
          <p14:tracePt t="103146" x="8085138" y="4119563"/>
          <p14:tracePt t="103163" x="8108950" y="4119563"/>
          <p14:tracePt t="103227" x="8108950" y="4108450"/>
          <p14:tracePt t="103331" x="8096250" y="4108450"/>
          <p14:tracePt t="103335" x="8037513" y="4108450"/>
          <p14:tracePt t="103347" x="7905750" y="4108450"/>
          <p14:tracePt t="103365" x="7823200" y="4108450"/>
          <p14:tracePt t="103381" x="7739063" y="4108450"/>
          <p14:tracePt t="103397" x="7691438" y="4108450"/>
          <p14:tracePt t="103414" x="7680325" y="4108450"/>
          <p14:tracePt t="103519" x="7680325" y="4132263"/>
          <p14:tracePt t="103531" x="7691438" y="4132263"/>
          <p14:tracePt t="103545" x="7715250" y="4132263"/>
          <p14:tracePt t="103549" x="7739063" y="4132263"/>
          <p14:tracePt t="103565" x="7762875" y="4132263"/>
          <p14:tracePt t="103581" x="7775575" y="4132263"/>
          <p14:tracePt t="103598" x="7786688" y="4132263"/>
          <p14:tracePt t="103619" x="7799388" y="4132263"/>
          <p14:tracePt t="103631" x="7810500" y="4132263"/>
          <p14:tracePt t="103648" x="7823200" y="4132263"/>
          <p14:tracePt t="103869" x="7847013" y="4132263"/>
          <p14:tracePt t="103971" x="7858125" y="4132263"/>
          <p14:tracePt t="103973" x="7905750" y="4132263"/>
          <p14:tracePt t="103982" x="8024813" y="4132263"/>
          <p14:tracePt t="103998" x="8132763" y="4132263"/>
          <p14:tracePt t="104015" x="8239125" y="4132263"/>
          <p14:tracePt t="104032" x="8334375" y="4132263"/>
          <p14:tracePt t="104049" x="8347075" y="4132263"/>
          <p14:tracePt t="104067" x="8370888" y="4132263"/>
          <p14:tracePt t="104115" x="8382000" y="4132263"/>
          <p14:tracePt t="104173" x="8418513" y="4132263"/>
          <p14:tracePt t="104177" x="8429625" y="4132263"/>
          <p14:tracePt t="104183" x="8537575" y="4119563"/>
          <p14:tracePt t="104200" x="8632825" y="4108450"/>
          <p14:tracePt t="104216" x="8704263" y="4108450"/>
          <p14:tracePt t="104233" x="8751888" y="4108450"/>
          <p14:tracePt t="104250" x="8786813" y="4108450"/>
          <p14:tracePt t="104267" x="8799513" y="4108450"/>
          <p14:tracePt t="104283" x="8810625" y="4108450"/>
          <p14:tracePt t="104300" x="8810625" y="4095750"/>
          <p14:tracePt t="104316" x="8799513" y="4095750"/>
          <p14:tracePt t="104333" x="8775700" y="4095750"/>
          <p14:tracePt t="104350" x="8775700" y="4084638"/>
          <p14:tracePt t="104375" x="8786813" y="4084638"/>
          <p14:tracePt t="104429" x="8810625" y="4084638"/>
          <p14:tracePt t="104437" x="8894763" y="4084638"/>
          <p14:tracePt t="104450" x="9013825" y="4084638"/>
          <p14:tracePt t="104467" x="9144000" y="4084638"/>
          <p14:tracePt t="104484" x="9215438" y="4084638"/>
          <p14:tracePt t="104501" x="9286875" y="4084638"/>
          <p14:tracePt t="104518" x="9347200" y="4084638"/>
          <p14:tracePt t="104518" x="9358313" y="4084638"/>
          <p14:tracePt t="104535" x="9405938" y="4084638"/>
          <p14:tracePt t="104551" x="9418638" y="4084638"/>
          <p14:tracePt t="104567" x="9453563" y="4084638"/>
          <p14:tracePt t="104585" x="9477375" y="4084638"/>
          <p14:tracePt t="104601" x="9501188" y="4071938"/>
          <p14:tracePt t="104618" x="9525000" y="4071938"/>
          <p14:tracePt t="104635" x="9561513" y="4071938"/>
          <p14:tracePt t="104651" x="9596438" y="4071938"/>
          <p14:tracePt t="104668" x="9644063" y="4071938"/>
          <p14:tracePt t="104684" x="9691688" y="4071938"/>
          <p14:tracePt t="104701" x="9739313" y="4071938"/>
          <p14:tracePt t="104718" x="9799638" y="4071938"/>
          <p14:tracePt t="104735" x="9847263" y="4071938"/>
          <p14:tracePt t="104751" x="9906000" y="4071938"/>
          <p14:tracePt t="104768" x="9942513" y="4071938"/>
          <p14:tracePt t="104785" x="10001250" y="4071938"/>
          <p14:tracePt t="104801" x="10061575" y="4071938"/>
          <p14:tracePt t="104801" x="10072688" y="4071938"/>
          <p14:tracePt t="104819" x="10120313" y="4071938"/>
          <p14:tracePt t="104835" x="10167938" y="4071938"/>
          <p14:tracePt t="104852" x="10204450" y="4071938"/>
          <p14:tracePt t="104869" x="10252075" y="4071938"/>
          <p14:tracePt t="104885" x="10287000" y="4084638"/>
          <p14:tracePt t="104902" x="10358438" y="4108450"/>
          <p14:tracePt t="104919" x="10442575" y="4119563"/>
          <p14:tracePt t="104935" x="10453688" y="4119563"/>
          <p14:tracePt t="104952" x="10501313" y="4119563"/>
          <p14:tracePt t="104969" x="10525125" y="4119563"/>
          <p14:tracePt t="104985" x="10548938" y="4119563"/>
          <p14:tracePt t="105003" x="10585450" y="4119563"/>
          <p14:tracePt t="105019" x="10609263" y="4132263"/>
          <p14:tracePt t="105035" x="10633075" y="4132263"/>
          <p14:tracePt t="105051" x="10644188" y="4132263"/>
          <p14:tracePt t="105068" x="10656888" y="4132263"/>
          <p14:tracePt t="105087" x="10656888" y="4143375"/>
          <p14:tracePt t="105195" x="10633075" y="4132263"/>
          <p14:tracePt t="105251" x="10633075" y="4119563"/>
          <p14:tracePt t="105255" x="10561638" y="4108450"/>
          <p14:tracePt t="105270" x="10525125" y="4095750"/>
          <p14:tracePt t="105286" x="10453688" y="4071938"/>
          <p14:tracePt t="105303" x="10394950" y="4071938"/>
          <p14:tracePt t="105320" x="10334625" y="4048125"/>
          <p14:tracePt t="105336" x="10228263" y="4037013"/>
          <p14:tracePt t="105353" x="10156825" y="4013200"/>
          <p14:tracePt t="105353" x="10144125" y="4013200"/>
          <p14:tracePt t="105372" x="10072688" y="4000500"/>
          <p14:tracePt t="105387" x="9929813" y="4000500"/>
          <p14:tracePt t="105404" x="9739313" y="4000500"/>
          <p14:tracePt t="105420" x="9561513" y="4000500"/>
          <p14:tracePt t="105437" x="9429750" y="4000500"/>
          <p14:tracePt t="105454" x="9334500" y="4000500"/>
          <p14:tracePt t="105470" x="9275763" y="3989388"/>
          <p14:tracePt t="105487" x="9251950" y="3989388"/>
          <p14:tracePt t="105504" x="9228138" y="3976688"/>
          <p14:tracePt t="105520" x="9215438" y="3976688"/>
          <p14:tracePt t="105537" x="9191625" y="3941763"/>
          <p14:tracePt t="105554" x="9167813" y="3929063"/>
          <p14:tracePt t="105570" x="9144000" y="3917950"/>
          <p14:tracePt t="105587" x="9132888" y="3905250"/>
          <p14:tracePt t="105587" x="9120188" y="3894138"/>
          <p14:tracePt t="105605" x="9096375" y="3881438"/>
          <p14:tracePt t="105621" x="9048750" y="3870325"/>
          <p14:tracePt t="105637" x="8990013" y="3846513"/>
          <p14:tracePt t="105637" x="8953500" y="3833813"/>
          <p14:tracePt t="105655" x="8905875" y="3810000"/>
          <p14:tracePt t="105671" x="8870950" y="3798888"/>
          <p14:tracePt t="105687" x="8858250" y="3798888"/>
          <p14:tracePt t="105704" x="8834438" y="3798888"/>
          <p14:tracePt t="105767" x="8823325" y="3798888"/>
          <p14:tracePt t="105831" x="8823325" y="3810000"/>
          <p14:tracePt t="105845" x="8823325" y="3833813"/>
          <p14:tracePt t="105857" x="8823325" y="3846513"/>
          <p14:tracePt t="105872" x="8810625" y="3870325"/>
          <p14:tracePt t="105889" x="8799513" y="3870325"/>
          <p14:tracePt t="105901" x="8799513" y="3881438"/>
          <p14:tracePt t="105909" x="8799513" y="3905250"/>
          <p14:tracePt t="105921" x="8786813" y="3941763"/>
          <p14:tracePt t="105939" x="8786813" y="3976688"/>
          <p14:tracePt t="105955" x="8786813" y="4013200"/>
          <p14:tracePt t="105972" x="8786813" y="4048125"/>
          <p14:tracePt t="105989" x="8786813" y="4071938"/>
          <p14:tracePt t="106005" x="8786813" y="4108450"/>
          <p14:tracePt t="106022" x="8786813" y="4132263"/>
          <p14:tracePt t="106039" x="8786813" y="4179888"/>
          <p14:tracePt t="106056" x="8799513" y="4227513"/>
          <p14:tracePt t="106072" x="8823325" y="4251325"/>
          <p14:tracePt t="106088" x="8847138" y="4262438"/>
          <p14:tracePt t="106105" x="8858250" y="4286250"/>
          <p14:tracePt t="106121" x="8882063" y="4310063"/>
          <p14:tracePt t="106139" x="8905875" y="4322763"/>
          <p14:tracePt t="106156" x="8942388" y="4322763"/>
          <p14:tracePt t="106156" x="8953500" y="4322763"/>
          <p14:tracePt t="106173" x="8977313" y="4333875"/>
          <p14:tracePt t="106189" x="9001125" y="4333875"/>
          <p14:tracePt t="106206" x="9048750" y="4333875"/>
          <p14:tracePt t="106223" x="9085263" y="4333875"/>
          <p14:tracePt t="106239" x="9109075" y="4310063"/>
          <p14:tracePt t="106256" x="9132888" y="4275138"/>
          <p14:tracePt t="106273" x="9156700" y="4227513"/>
          <p14:tracePt t="106289" x="9156700" y="4179888"/>
          <p14:tracePt t="106306" x="9156700" y="4132263"/>
          <p14:tracePt t="106323" x="9156700" y="4084638"/>
          <p14:tracePt t="106339" x="9132888" y="4060825"/>
          <p14:tracePt t="106356" x="9120188" y="4048125"/>
          <p14:tracePt t="106373" x="9096375" y="4024313"/>
          <p14:tracePt t="106390" x="9037638" y="4000500"/>
          <p14:tracePt t="106407" x="9001125" y="3976688"/>
          <p14:tracePt t="106423" x="8990013" y="3976688"/>
          <p14:tracePt t="106440" x="8966200" y="3952875"/>
          <p14:tracePt t="106457" x="8953500" y="3952875"/>
          <p14:tracePt t="106473" x="8929688" y="3941763"/>
          <p14:tracePt t="106490" x="8918575" y="3929063"/>
          <p14:tracePt t="106506" x="8905875" y="3917950"/>
          <p14:tracePt t="106523" x="8894763" y="3917950"/>
          <p14:tracePt t="106540" x="8858250" y="3917950"/>
          <p14:tracePt t="106557" x="8810625" y="3917950"/>
          <p14:tracePt t="106574" x="8775700" y="3917950"/>
          <p14:tracePt t="106590" x="8739188" y="3929063"/>
          <p14:tracePt t="106607" x="8715375" y="3952875"/>
          <p14:tracePt t="106624" x="8691563" y="3976688"/>
          <p14:tracePt t="106640" x="8680450" y="4000500"/>
          <p14:tracePt t="106657" x="8680450" y="4024313"/>
          <p14:tracePt t="106674" x="8680450" y="4071938"/>
          <p14:tracePt t="106691" x="8680450" y="4119563"/>
          <p14:tracePt t="106708" x="8680450" y="4143375"/>
          <p14:tracePt t="106724" x="8680450" y="4203700"/>
          <p14:tracePt t="106741" x="8728075" y="4238625"/>
          <p14:tracePt t="106757" x="8786813" y="4275138"/>
          <p14:tracePt t="106774" x="8834438" y="4333875"/>
          <p14:tracePt t="106791" x="8882063" y="4370388"/>
          <p14:tracePt t="106807" x="8905875" y="4381500"/>
          <p14:tracePt t="106824" x="8953500" y="4405313"/>
          <p14:tracePt t="106841" x="8966200" y="4405313"/>
          <p14:tracePt t="106911" x="8977313" y="4405313"/>
          <p14:tracePt t="106915" x="8990013" y="4381500"/>
          <p14:tracePt t="106925" x="9024938" y="4322763"/>
          <p14:tracePt t="106941" x="9061450" y="4262438"/>
          <p14:tracePt t="106958" x="9072563" y="4214813"/>
          <p14:tracePt t="106975" x="9072563" y="4179888"/>
          <p14:tracePt t="106991" x="9072563" y="4156075"/>
          <p14:tracePt t="106991" x="9072563" y="4143375"/>
          <p14:tracePt t="107009" x="9072563" y="4132263"/>
          <p14:tracePt t="107025" x="9072563" y="4095750"/>
          <p14:tracePt t="107042" x="9061450" y="4060825"/>
          <p14:tracePt t="107059" x="8990013" y="4060825"/>
          <p14:tracePt t="107075" x="8942388" y="4048125"/>
          <p14:tracePt t="107092" x="8847138" y="4048125"/>
          <p14:tracePt t="107108" x="8728075" y="4024313"/>
          <p14:tracePt t="107125" x="8609013" y="4013200"/>
          <p14:tracePt t="107141" x="8537575" y="4013200"/>
          <p14:tracePt t="107159" x="8501063" y="4000500"/>
          <p14:tracePt t="107176" x="8489950" y="4000500"/>
          <p14:tracePt t="107192" x="8477250" y="3989388"/>
          <p14:tracePt t="107209" x="8466138" y="3989388"/>
          <p14:tracePt t="107273" x="8453438" y="3989388"/>
          <p14:tracePt t="107281" x="8429625" y="4024313"/>
          <p14:tracePt t="107293" x="8418513" y="4071938"/>
          <p14:tracePt t="107309" x="8405813" y="4108450"/>
          <p14:tracePt t="107326" x="8405813" y="4143375"/>
          <p14:tracePt t="107343" x="8405813" y="4179888"/>
          <p14:tracePt t="107359" x="8405813" y="4214813"/>
          <p14:tracePt t="107376" x="8405813" y="4262438"/>
          <p14:tracePt t="107393" x="8405813" y="4286250"/>
          <p14:tracePt t="107409" x="8405813" y="4310063"/>
          <p14:tracePt t="107426" x="8418513" y="4333875"/>
          <p14:tracePt t="107443" x="8453438" y="4333875"/>
          <p14:tracePt t="107459" x="8513763" y="4333875"/>
          <p14:tracePt t="107477" x="8561388" y="4333875"/>
          <p14:tracePt t="107493" x="8620125" y="4333875"/>
          <p14:tracePt t="107510" x="8704263" y="4333875"/>
          <p14:tracePt t="107527" x="8763000" y="4333875"/>
          <p14:tracePt t="107543" x="8799513" y="4333875"/>
          <p14:tracePt t="107560" x="8834438" y="4333875"/>
          <p14:tracePt t="107577" x="8847138" y="4322763"/>
          <p14:tracePt t="107593" x="8870950" y="4286250"/>
          <p14:tracePt t="107610" x="8882063" y="4238625"/>
          <p14:tracePt t="107627" x="8905875" y="4179888"/>
          <p14:tracePt t="107644" x="8905875" y="4143375"/>
          <p14:tracePt t="107660" x="8905875" y="4108450"/>
          <p14:tracePt t="107677" x="8905875" y="4071938"/>
          <p14:tracePt t="107693" x="8905875" y="4024313"/>
          <p14:tracePt t="107710" x="8905875" y="4013200"/>
          <p14:tracePt t="107727" x="8905875" y="3989388"/>
          <p14:tracePt t="107744" x="8870950" y="3965575"/>
          <p14:tracePt t="107760" x="8834438" y="3952875"/>
          <p14:tracePt t="107777" x="8823325" y="3952875"/>
          <p14:tracePt t="107794" x="8786813" y="3952875"/>
          <p14:tracePt t="107810" x="8775700" y="3952875"/>
          <p14:tracePt t="107827" x="8751888" y="3952875"/>
          <p14:tracePt t="107844" x="8739188" y="3952875"/>
          <p14:tracePt t="107923" x="8715375" y="3952875"/>
          <p14:tracePt t="107927" x="8680450" y="3965575"/>
          <p14:tracePt t="107944" x="8656638" y="4037013"/>
          <p14:tracePt t="107961" x="8643938" y="4095750"/>
          <p14:tracePt t="107978" x="8632825" y="4143375"/>
          <p14:tracePt t="107994" x="8632825" y="4179888"/>
          <p14:tracePt t="108011" x="8632825" y="4214813"/>
          <p14:tracePt t="108028" x="8632825" y="4262438"/>
          <p14:tracePt t="108045" x="8667750" y="4298950"/>
          <p14:tracePt t="108061" x="8715375" y="4322763"/>
          <p14:tracePt t="108061" x="8739188" y="4333875"/>
          <p14:tracePt t="108079" x="8834438" y="4346575"/>
          <p14:tracePt t="108095" x="8894763" y="4370388"/>
          <p14:tracePt t="108111" x="8966200" y="4370388"/>
          <p14:tracePt t="108129" x="8953500" y="4370388"/>
          <p14:tracePt t="108145" x="8977313" y="4370388"/>
          <p14:tracePt t="108161" x="8990013" y="4357688"/>
          <p14:tracePt t="108178" x="9001125" y="4346575"/>
          <p14:tracePt t="108207" x="9013825" y="4346575"/>
          <p14:tracePt t="108211" x="9024938" y="4322763"/>
          <p14:tracePt t="108229" x="9048750" y="4275138"/>
          <p14:tracePt t="108245" x="9072563" y="4227513"/>
          <p14:tracePt t="108245" x="9072563" y="4214813"/>
          <p14:tracePt t="108263" x="9072563" y="4191000"/>
          <p14:tracePt t="108279" x="9072563" y="4132263"/>
          <p14:tracePt t="108295" x="9072563" y="4095750"/>
          <p14:tracePt t="108312" x="9061450" y="4071938"/>
          <p14:tracePt t="108329" x="9048750" y="4060825"/>
          <p14:tracePt t="108346" x="9048750" y="4024313"/>
          <p14:tracePt t="108346" x="9024938" y="4024313"/>
          <p14:tracePt t="108363" x="9001125" y="4000500"/>
          <p14:tracePt t="108379" x="8966200" y="3976688"/>
          <p14:tracePt t="108396" x="8953500" y="3965575"/>
          <p14:tracePt t="108412" x="8929688" y="3941763"/>
          <p14:tracePt t="108429" x="8918575" y="3929063"/>
          <p14:tracePt t="108446" x="8894763" y="3929063"/>
          <p14:tracePt t="108559" x="8882063" y="3929063"/>
          <p14:tracePt t="108561" x="8858250" y="3965575"/>
          <p14:tracePt t="108580" x="8823325" y="4024313"/>
          <p14:tracePt t="108597" x="8810625" y="4024313"/>
          <p14:tracePt t="108613" x="8810625" y="4060825"/>
          <p14:tracePt t="108630" x="8810625" y="4095750"/>
          <p14:tracePt t="108647" x="8810625" y="4132263"/>
          <p14:tracePt t="108663" x="8810625" y="4143375"/>
          <p14:tracePt t="108680" x="8810625" y="4156075"/>
          <p14:tracePt t="108696" x="8834438" y="4191000"/>
          <p14:tracePt t="108713" x="8870950" y="4203700"/>
          <p14:tracePt t="108730" x="8918575" y="4214813"/>
          <p14:tracePt t="108747" x="8990013" y="4214813"/>
          <p14:tracePt t="108763" x="9024938" y="4214813"/>
          <p14:tracePt t="108780" x="9072563" y="4214813"/>
          <p14:tracePt t="108797" x="9096375" y="4214813"/>
          <p14:tracePt t="108814" x="9132888" y="4179888"/>
          <p14:tracePt t="108831" x="9144000" y="4167188"/>
          <p14:tracePt t="108847" x="9156700" y="4132263"/>
          <p14:tracePt t="108864" x="9191625" y="4095750"/>
          <p14:tracePt t="108881" x="9215438" y="4060825"/>
          <p14:tracePt t="108897" x="9191625" y="4000500"/>
          <p14:tracePt t="108914" x="9204325" y="3989388"/>
          <p14:tracePt t="108930" x="9191625" y="3929063"/>
          <p14:tracePt t="108947" x="9180513" y="3917950"/>
          <p14:tracePt t="108964" x="9167813" y="3905250"/>
          <p14:tracePt t="108980" x="9132888" y="3905250"/>
          <p14:tracePt t="108997" x="9109075" y="3894138"/>
          <p14:tracePt t="109014" x="9085263" y="3894138"/>
          <p14:tracePt t="109031" x="9048750" y="3894138"/>
          <p14:tracePt t="109048" x="8990013" y="3894138"/>
          <p14:tracePt t="109064" x="8953500" y="3894138"/>
          <p14:tracePt t="109081" x="8905875" y="3894138"/>
          <p14:tracePt t="109098" x="8870950" y="3881438"/>
          <p14:tracePt t="109115" x="8847138" y="3881438"/>
          <p14:tracePt t="109131" x="8823325" y="3881438"/>
          <p14:tracePt t="109148" x="8810625" y="3881438"/>
          <p14:tracePt t="109214" x="8786813" y="3881438"/>
          <p14:tracePt t="109222" x="8775700" y="3881438"/>
          <p14:tracePt t="109231" x="8715375" y="3905250"/>
          <p14:tracePt t="109248" x="8680450" y="3941763"/>
          <p14:tracePt t="109265" x="8667750" y="3965575"/>
          <p14:tracePt t="109281" x="8656638" y="3976688"/>
          <p14:tracePt t="109298" x="8656638" y="3989388"/>
          <p14:tracePt t="109315" x="8643938" y="4013200"/>
          <p14:tracePt t="109315" x="8643938" y="4024313"/>
          <p14:tracePt t="109333" x="8643938" y="4048125"/>
          <p14:tracePt t="109349" x="8643938" y="4095750"/>
          <p14:tracePt t="109366" x="8643938" y="4119563"/>
          <p14:tracePt t="109382" x="8643938" y="4156075"/>
          <p14:tracePt t="109399" x="8680450" y="4191000"/>
          <p14:tracePt t="109415" x="8739188" y="4214813"/>
          <p14:tracePt t="109432" x="8763000" y="4227513"/>
          <p14:tracePt t="109449" x="8799513" y="4251325"/>
          <p14:tracePt t="109465" x="8810625" y="4251325"/>
          <p14:tracePt t="109482" x="8834438" y="4251325"/>
          <p14:tracePt t="109499" x="8858250" y="4251325"/>
          <p14:tracePt t="109516" x="8870950" y="4251325"/>
          <p14:tracePt t="109532" x="8894763" y="4251325"/>
          <p14:tracePt t="109549" x="8942388" y="4251325"/>
          <p14:tracePt t="109566" x="8977313" y="4251325"/>
          <p14:tracePt t="109583" x="9013825" y="4227513"/>
          <p14:tracePt t="109599" x="9048750" y="4203700"/>
          <p14:tracePt t="109616" x="9072563" y="4191000"/>
          <p14:tracePt t="109633" x="9085263" y="4156075"/>
          <p14:tracePt t="109649" x="9109075" y="4108450"/>
          <p14:tracePt t="109649" x="9109075" y="4095750"/>
          <p14:tracePt t="109667" x="9109075" y="4037013"/>
          <p14:tracePt t="109683" x="9109075" y="4000500"/>
          <p14:tracePt t="109700" x="9109075" y="3952875"/>
          <p14:tracePt t="109717" x="9085263" y="3917950"/>
          <p14:tracePt t="109733" x="9072563" y="3894138"/>
          <p14:tracePt t="109750" x="9048750" y="3894138"/>
          <p14:tracePt t="109766" x="9024938" y="3881438"/>
          <p14:tracePt t="109783" x="9001125" y="3857625"/>
          <p14:tracePt t="109800" x="8977313" y="3857625"/>
          <p14:tracePt t="109817" x="8953500" y="3857625"/>
          <p14:tracePt t="109833" x="8929688" y="3857625"/>
          <p14:tracePt t="109850" x="8905875" y="3857625"/>
          <p14:tracePt t="109943" x="8894763" y="3857625"/>
          <p14:tracePt t="109947" x="8882063" y="3857625"/>
          <p14:tracePt t="109951" x="8834438" y="3905250"/>
          <p14:tracePt t="109967" x="8799513" y="3952875"/>
          <p14:tracePt t="109984" x="8763000" y="4013200"/>
          <p14:tracePt t="110001" x="8763000" y="4024313"/>
          <p14:tracePt t="110017" x="8763000" y="4048125"/>
          <p14:tracePt t="110034" x="8763000" y="4095750"/>
          <p14:tracePt t="110051" x="8763000" y="4132263"/>
          <p14:tracePt t="110067" x="8763000" y="4156075"/>
          <p14:tracePt t="110084" x="8763000" y="4191000"/>
          <p14:tracePt t="110101" x="8786813" y="4214813"/>
          <p14:tracePt t="110118" x="8810625" y="4238625"/>
          <p14:tracePt t="110134" x="8870950" y="4275138"/>
          <p14:tracePt t="110151" x="8918575" y="4286250"/>
          <p14:tracePt t="110168" x="9001125" y="4298950"/>
          <p14:tracePt t="110185" x="9048750" y="4322763"/>
          <p14:tracePt t="110201" x="9072563" y="4333875"/>
          <p14:tracePt t="110201" x="9085263" y="4333875"/>
          <p14:tracePt t="110219" x="9096375" y="4333875"/>
          <p14:tracePt t="110246" x="9109075" y="4333875"/>
          <p14:tracePt t="110275" x="9120188" y="4333875"/>
          <p14:tracePt t="110279" x="9132888" y="4322763"/>
          <p14:tracePt t="110285" x="9132888" y="4275138"/>
          <p14:tracePt t="110301" x="9120188" y="4238625"/>
          <p14:tracePt t="110318" x="9120188" y="4214813"/>
          <p14:tracePt t="110334" x="9120188" y="4179888"/>
          <p14:tracePt t="110351" x="9120188" y="4143375"/>
          <p14:tracePt t="110369" x="9120188" y="4119563"/>
          <p14:tracePt t="110385" x="9120188" y="4084638"/>
          <p14:tracePt t="110402" x="9109075" y="4071938"/>
          <p14:tracePt t="110418" x="9085263" y="4048125"/>
          <p14:tracePt t="110435" x="9061450" y="4037013"/>
          <p14:tracePt t="110452" x="9013825" y="4037013"/>
          <p14:tracePt t="110469" x="8953500" y="4037013"/>
          <p14:tracePt t="110485" x="8894763" y="4037013"/>
          <p14:tracePt t="110485" x="8882063" y="4037013"/>
          <p14:tracePt t="110503" x="8834438" y="4037013"/>
          <p14:tracePt t="110519" x="8799513" y="4037013"/>
          <p14:tracePt t="110535" x="8786813" y="4037013"/>
          <p14:tracePt t="110552" x="8775700" y="4037013"/>
          <p14:tracePt t="110629" x="8763000" y="4037013"/>
          <p14:tracePt t="110633" x="8751888" y="4048125"/>
          <p14:tracePt t="110636" x="8715375" y="4095750"/>
          <p14:tracePt t="110652" x="8680450" y="4167188"/>
          <p14:tracePt t="110669" x="8656638" y="4251325"/>
          <p14:tracePt t="110686" x="8643938" y="4322763"/>
          <p14:tracePt t="110703" x="8643938" y="4394200"/>
          <p14:tracePt t="110719" x="8643938" y="4465638"/>
          <p14:tracePt t="110719" x="8643938" y="4476750"/>
          <p14:tracePt t="110737" x="8656638" y="4513263"/>
          <p14:tracePt t="110753" x="8667750" y="4524375"/>
          <p14:tracePt t="110769" x="8715375" y="4548188"/>
          <p14:tracePt t="110769" x="8739188" y="4548188"/>
          <p14:tracePt t="110787" x="8775700" y="4560888"/>
          <p14:tracePt t="110803" x="8858250" y="4584700"/>
          <p14:tracePt t="110820" x="8942388" y="4595813"/>
          <p14:tracePt t="110836" x="8966200" y="4595813"/>
          <p14:tracePt t="110853" x="8990013" y="4595813"/>
          <p14:tracePt t="110870" x="8990013" y="4608513"/>
          <p14:tracePt t="111473" x="9001125" y="4608513"/>
          <p14:tracePt t="111477" x="8990013" y="4595813"/>
          <p14:tracePt t="111663" x="8977313" y="4595813"/>
          <p14:tracePt t="111667" x="8966200" y="4584700"/>
          <p14:tracePt t="111675" x="8882063" y="4560888"/>
          <p14:tracePt t="111689" x="8739188" y="4524375"/>
          <p14:tracePt t="111706" x="8572500" y="4500563"/>
          <p14:tracePt t="111722" x="8477250" y="4489450"/>
          <p14:tracePt t="111739" x="8429625" y="4476750"/>
          <p14:tracePt t="111756" x="8418513" y="4476750"/>
          <p14:tracePt t="112131" x="8429625" y="4465638"/>
          <p14:tracePt t="112147" x="8442325" y="4465638"/>
          <p14:tracePt t="112155" x="8466138" y="4465638"/>
          <p14:tracePt t="112158" x="8524875" y="4465638"/>
          <p14:tracePt t="112174" x="8643938" y="4465638"/>
          <p14:tracePt t="112190" x="8775700" y="4465638"/>
          <p14:tracePt t="112207" x="8929688" y="4465638"/>
          <p14:tracePt t="112224" x="9144000" y="4465638"/>
          <p14:tracePt t="112241" x="9228138" y="4465638"/>
          <p14:tracePt t="112257" x="9347200" y="4465638"/>
          <p14:tracePt t="112257" x="9382125" y="4465638"/>
          <p14:tracePt t="112275" x="9490075" y="4465638"/>
          <p14:tracePt t="112291" x="9596438" y="4452938"/>
          <p14:tracePt t="112308" x="9704388" y="4441825"/>
          <p14:tracePt t="112324" x="9834563" y="4441825"/>
          <p14:tracePt t="112341" x="9942513" y="4429125"/>
          <p14:tracePt t="112357" x="10037763" y="4405313"/>
          <p14:tracePt t="112374" x="10133013" y="4405313"/>
          <p14:tracePt t="112391" x="10204450" y="4405313"/>
          <p14:tracePt t="112408" x="10252075" y="4405313"/>
          <p14:tracePt t="112425" x="10287000" y="4405313"/>
          <p14:tracePt t="112441" x="10334625" y="4405313"/>
          <p14:tracePt t="112458" x="10358438" y="4405313"/>
          <p14:tracePt t="112475" x="10382250" y="4405313"/>
          <p14:tracePt t="112491" x="10406063" y="4405313"/>
          <p14:tracePt t="112508" x="10442575" y="4405313"/>
          <p14:tracePt t="112525" x="10453688" y="4405313"/>
          <p14:tracePt t="115174" x="10466388" y="4394200"/>
          <p14:tracePt t="115901" x="10466388" y="4381500"/>
          <p14:tracePt t="115957" x="10466388" y="4370388"/>
          <p14:tracePt t="116115" x="10466388" y="4357688"/>
          <p14:tracePt t="116205" x="10466388" y="4346575"/>
          <p14:tracePt t="116221" x="10466388" y="4333875"/>
          <p14:tracePt t="124112" x="10466388" y="4322763"/>
          <p14:tracePt t="124495" x="10453688" y="4322763"/>
          <p14:tracePt t="124498" x="10442575" y="4286250"/>
          <p14:tracePt t="124511" x="10418763" y="4275138"/>
          <p14:tracePt t="124528" x="10394950" y="4275138"/>
          <p14:tracePt t="125286" x="10358438" y="4275138"/>
          <p14:tracePt t="125290" x="10310813" y="4262438"/>
          <p14:tracePt t="125296" x="10025063" y="4262438"/>
          <p14:tracePt t="125313" x="9704388" y="4238625"/>
          <p14:tracePt t="125313" x="9620250" y="4227513"/>
          <p14:tracePt t="125331" x="9275763" y="4191000"/>
          <p14:tracePt t="125347" x="9013825" y="4156075"/>
          <p14:tracePt t="125347" x="8953500" y="4143375"/>
          <p14:tracePt t="125364" x="8870950" y="4132263"/>
          <p14:tracePt t="125364" x="8847138" y="4132263"/>
          <p14:tracePt t="125381" x="8763000" y="4095750"/>
          <p14:tracePt t="125397" x="8739188" y="4095750"/>
          <p14:tracePt t="125413" x="8680450" y="4095750"/>
          <p14:tracePt t="125413" x="8667750" y="4095750"/>
          <p14:tracePt t="125431" x="8620125" y="4095750"/>
          <p14:tracePt t="125447" x="8548688" y="4084638"/>
          <p14:tracePt t="125464" x="8310563" y="4084638"/>
          <p14:tracePt t="125480" x="8037513" y="4095750"/>
          <p14:tracePt t="125497" x="7858125" y="4132263"/>
          <p14:tracePt t="125514" x="7691438" y="4156075"/>
          <p14:tracePt t="125531" x="7537450" y="4203700"/>
          <p14:tracePt t="125547" x="7453313" y="4238625"/>
          <p14:tracePt t="125564" x="7405688" y="4262438"/>
          <p14:tracePt t="125581" x="7370763" y="4286250"/>
          <p14:tracePt t="125598" x="7323138" y="4298950"/>
          <p14:tracePt t="125598" x="7310438" y="4322763"/>
          <p14:tracePt t="125614" x="7239000" y="4333875"/>
          <p14:tracePt t="125631" x="7143750" y="4333875"/>
          <p14:tracePt t="125647" x="6977063" y="4346575"/>
          <p14:tracePt t="125664" x="6834188" y="4370388"/>
          <p14:tracePt t="125681" x="6667500" y="4405313"/>
          <p14:tracePt t="125698" x="6418263" y="4405313"/>
          <p14:tracePt t="125715" x="6191250" y="4405313"/>
          <p14:tracePt t="125731" x="5976938" y="4405313"/>
          <p14:tracePt t="125748" x="5834063" y="4405313"/>
          <p14:tracePt t="125764" x="5703888" y="4405313"/>
          <p14:tracePt t="125781" x="5643563" y="4405313"/>
          <p14:tracePt t="125798" x="5608638" y="4405313"/>
          <p14:tracePt t="125815" x="5595938" y="4394200"/>
          <p14:tracePt t="125831" x="5608638" y="4394200"/>
          <p14:tracePt t="125981" x="5643563" y="4394200"/>
          <p14:tracePt t="125984" x="5822950" y="4381500"/>
          <p14:tracePt t="125999" x="5989638" y="4333875"/>
          <p14:tracePt t="126015" x="6215063" y="4298950"/>
          <p14:tracePt t="126032" x="6513513" y="4262438"/>
          <p14:tracePt t="126049" x="6738938" y="4238625"/>
          <p14:tracePt t="126065" x="6977063" y="4191000"/>
          <p14:tracePt t="126082" x="7061200" y="4179888"/>
          <p14:tracePt t="126099" x="7108825" y="4179888"/>
          <p14:tracePt t="126116" x="7167563" y="4179888"/>
          <p14:tracePt t="126132" x="7180263" y="4179888"/>
          <p14:tracePt t="126149" x="7204075" y="4179888"/>
          <p14:tracePt t="126166" x="7215188" y="4179888"/>
          <p14:tracePt t="126714" x="7227888" y="4179888"/>
          <p14:tracePt t="126718" x="7346950" y="4179888"/>
          <p14:tracePt t="126735" x="7548563" y="4179888"/>
          <p14:tracePt t="126751" x="7823200" y="4179888"/>
          <p14:tracePt t="126768" x="8204200" y="4179888"/>
          <p14:tracePt t="126785" x="8477250" y="4179888"/>
          <p14:tracePt t="126801" x="8609013" y="4179888"/>
          <p14:tracePt t="126818" x="8620125" y="4179888"/>
          <p14:tracePt t="127721" x="8643938" y="4179888"/>
          <p14:tracePt t="128244" x="8656638" y="4179888"/>
          <p14:tracePt t="128248" x="8667750" y="4191000"/>
          <p14:tracePt t="128255" x="8691563" y="4191000"/>
          <p14:tracePt t="128272" x="8715375" y="4191000"/>
          <p14:tracePt t="128289" x="8728075" y="4191000"/>
          <p14:tracePt t="128305" x="8739188" y="4191000"/>
          <p14:tracePt t="128322" x="8739188" y="4203700"/>
          <p14:tracePt t="128345" x="8751888" y="4203700"/>
          <p14:tracePt t="128409" x="8775700" y="4203700"/>
          <p14:tracePt t="128411" x="8799513" y="4203700"/>
          <p14:tracePt t="128423" x="8823325" y="4227513"/>
          <p14:tracePt t="128439" x="8847138" y="4227513"/>
          <p14:tracePt t="128456" x="8858250" y="4227513"/>
          <p14:tracePt t="130112" x="8870950" y="4238625"/>
          <p14:tracePt t="130148" x="8870950" y="4251325"/>
          <p14:tracePt t="130158" x="8870950" y="4262438"/>
          <p14:tracePt t="130170" x="8870950" y="4275138"/>
          <p14:tracePt t="130182" x="8847138" y="4286250"/>
          <p14:tracePt t="130195" x="8810625" y="4310063"/>
          <p14:tracePt t="130211" x="8763000" y="4357688"/>
          <p14:tracePt t="130211" x="8751888" y="4370388"/>
          <p14:tracePt t="130228" x="8715375" y="4429125"/>
          <p14:tracePt t="130245" x="8656638" y="4489450"/>
          <p14:tracePt t="130261" x="8596313" y="4560888"/>
          <p14:tracePt t="130277" x="8548688" y="4608513"/>
          <p14:tracePt t="130294" x="8466138" y="4667250"/>
          <p14:tracePt t="130310" x="8405813" y="4714875"/>
          <p14:tracePt t="130327" x="8310563" y="4786313"/>
          <p14:tracePt t="130344" x="8239125" y="4846638"/>
          <p14:tracePt t="130344" x="8215313" y="4870450"/>
          <p14:tracePt t="130362" x="8143875" y="4905375"/>
          <p14:tracePt t="130377" x="8085138" y="4953000"/>
          <p14:tracePt t="130394" x="8037513" y="5000625"/>
          <p14:tracePt t="130411" x="7989888" y="5060950"/>
          <p14:tracePt t="130428" x="7977188" y="5084763"/>
          <p14:tracePt t="130444" x="7953375" y="5095875"/>
          <p14:tracePt t="130461" x="7942263" y="5119688"/>
          <p14:tracePt t="130477" x="7929563" y="5143500"/>
          <p14:tracePt t="130494" x="7929563" y="5156200"/>
          <p14:tracePt t="130511" x="7918450" y="5191125"/>
          <p14:tracePt t="130528" x="7918450" y="5203825"/>
          <p14:tracePt t="130544" x="7918450" y="5238750"/>
          <p14:tracePt t="130561" x="7918450" y="5275263"/>
          <p14:tracePt t="130578" x="7918450" y="5286375"/>
          <p14:tracePt t="130594" x="7918450" y="5310188"/>
          <p14:tracePt t="130611" x="7918450" y="5322888"/>
          <p14:tracePt t="130633" x="7918450" y="5346700"/>
          <p14:tracePt t="130645" x="7918450" y="5357813"/>
          <p14:tracePt t="130661" x="7929563" y="5394325"/>
          <p14:tracePt t="130678" x="7966075" y="5418138"/>
          <p14:tracePt t="130695" x="7989888" y="5441950"/>
          <p14:tracePt t="130712" x="8013700" y="5465763"/>
          <p14:tracePt t="130728" x="8037513" y="5489575"/>
          <p14:tracePt t="130746" x="8048625" y="5500688"/>
          <p14:tracePt t="130765" x="8061325" y="5500688"/>
          <p14:tracePt t="130781" x="8085138" y="5513388"/>
          <p14:tracePt t="130795" x="8108950" y="5524500"/>
          <p14:tracePt t="130812" x="8143875" y="5524500"/>
          <p14:tracePt t="130829" x="8180388" y="5524500"/>
          <p14:tracePt t="130845" x="8239125" y="5537200"/>
          <p14:tracePt t="130863" x="8334375" y="5537200"/>
          <p14:tracePt t="130879" x="8394700" y="5537200"/>
          <p14:tracePt t="130896" x="8442325" y="5537200"/>
          <p14:tracePt t="130912" x="8489950" y="5537200"/>
          <p14:tracePt t="130912" x="8501063" y="5537200"/>
          <p14:tracePt t="130930" x="8524875" y="5537200"/>
          <p14:tracePt t="130945" x="8537575" y="5537200"/>
          <p14:tracePt t="130962" x="8548688" y="5537200"/>
          <p14:tracePt t="131041" x="8548688" y="5524500"/>
          <p14:tracePt t="131099" x="8561388" y="5524500"/>
          <p14:tracePt t="131225" x="8561388" y="5513388"/>
          <p14:tracePt t="131301" x="8572500" y="5513388"/>
          <p14:tracePt t="131306" x="8585200" y="5500688"/>
          <p14:tracePt t="131349" x="8596313" y="5500688"/>
          <p14:tracePt t="131353" x="8609013" y="5500688"/>
          <p14:tracePt t="131363" x="8667750" y="5489575"/>
          <p14:tracePt t="131380" x="8728075" y="5489575"/>
          <p14:tracePt t="131397" x="8810625" y="5489575"/>
          <p14:tracePt t="131414" x="8870950" y="5465763"/>
          <p14:tracePt t="131430" x="8953500" y="5465763"/>
          <p14:tracePt t="131447" x="8977313" y="5465763"/>
          <p14:tracePt t="131464" x="8990013" y="5465763"/>
          <p14:tracePt t="131539" x="9001125" y="5465763"/>
          <p14:tracePt t="131548" x="9037638" y="5465763"/>
          <p14:tracePt t="131559" x="9048750" y="5465763"/>
          <p14:tracePt t="131564" x="9061450" y="5465763"/>
          <p14:tracePt t="131581" x="9109075" y="5465763"/>
          <p14:tracePt t="131598" x="9144000" y="5465763"/>
          <p14:tracePt t="131614" x="9167813" y="5489575"/>
          <p14:tracePt t="131631" x="9191625" y="5489575"/>
          <p14:tracePt t="131648" x="9204325" y="5489575"/>
          <p14:tracePt t="131664" x="9215438" y="5489575"/>
          <p14:tracePt t="131681" x="9228138" y="5489575"/>
          <p14:tracePt t="131698" x="9251950" y="5489575"/>
          <p14:tracePt t="131719" x="9263063" y="5489575"/>
          <p14:tracePt t="131749" x="9275763" y="5489575"/>
          <p14:tracePt t="131945" x="9286875" y="5500688"/>
          <p14:tracePt t="131956" x="9323388" y="5513388"/>
          <p14:tracePt t="131965" x="9418638" y="5513388"/>
          <p14:tracePt t="131982" x="9548813" y="5513388"/>
          <p14:tracePt t="131982" x="9585325" y="5513388"/>
          <p14:tracePt t="131999" x="9704388" y="5513388"/>
          <p14:tracePt t="132016" x="9929813" y="5513388"/>
          <p14:tracePt t="132032" x="9990138" y="5513388"/>
          <p14:tracePt t="132049" x="9929813" y="5489575"/>
          <p14:tracePt t="132431" x="9906000" y="5476875"/>
          <p14:tracePt t="132435" x="9739313" y="5476875"/>
          <p14:tracePt t="132450" x="9490075" y="5476875"/>
          <p14:tracePt t="132450" x="9405938" y="5476875"/>
          <p14:tracePt t="132467" x="9085263" y="5476875"/>
          <p14:tracePt t="132484" x="8786813" y="5476875"/>
          <p14:tracePt t="132500" x="8453438" y="5476875"/>
          <p14:tracePt t="132518" x="8262938" y="5476875"/>
          <p14:tracePt t="132534" x="8132763" y="5476875"/>
          <p14:tracePt t="132551" x="7977188" y="5476875"/>
          <p14:tracePt t="132568" x="7870825" y="5476875"/>
          <p14:tracePt t="132584" x="7727950" y="5476875"/>
          <p14:tracePt t="132601" x="7537450" y="5500688"/>
          <p14:tracePt t="132618" x="7405688" y="5524500"/>
          <p14:tracePt t="132634" x="7286625" y="5548313"/>
          <p14:tracePt t="132651" x="7167563" y="5548313"/>
          <p14:tracePt t="132667" x="7108825" y="5548313"/>
          <p14:tracePt t="132684" x="7048500" y="5548313"/>
          <p14:tracePt t="132701" x="7037388" y="5548313"/>
          <p14:tracePt t="132717" x="7013575" y="5548313"/>
          <p14:tracePt t="132817" x="7000875" y="5548313"/>
          <p14:tracePt t="132830" x="6989763" y="5548313"/>
          <p14:tracePt t="132835" x="6965950" y="5548313"/>
          <p14:tracePt t="132859" x="6942138" y="5561013"/>
          <p14:tracePt t="132868" x="6918325" y="5561013"/>
          <p14:tracePt t="132885" x="6881813" y="5561013"/>
          <p14:tracePt t="132902" x="6870700" y="5561013"/>
          <p14:tracePt t="132918" x="6881813" y="5561013"/>
          <p14:tracePt t="133311" x="6918325" y="5561013"/>
          <p14:tracePt t="133318" x="6953250" y="5561013"/>
          <p14:tracePt t="133321" x="7072313" y="5524500"/>
          <p14:tracePt t="133336" x="7286625" y="5489575"/>
          <p14:tracePt t="133353" x="7561263" y="5453063"/>
          <p14:tracePt t="133370" x="7810500" y="5405438"/>
          <p14:tracePt t="133386" x="8132763" y="5346700"/>
          <p14:tracePt t="133403" x="8334375" y="5310188"/>
          <p14:tracePt t="133420" x="8524875" y="5286375"/>
          <p14:tracePt t="133436" x="8632825" y="5275263"/>
          <p14:tracePt t="133453" x="8667750" y="5275263"/>
          <p14:tracePt t="133470" x="8680450" y="5275263"/>
          <p14:tracePt t="133486" x="8775700" y="5275263"/>
          <p14:tracePt t="133504" x="8894763" y="5275263"/>
          <p14:tracePt t="133520" x="9109075" y="5262563"/>
          <p14:tracePt t="133537" x="9310688" y="5238750"/>
          <p14:tracePt t="133553" x="9513888" y="5238750"/>
          <p14:tracePt t="133570" x="9632950" y="5238750"/>
          <p14:tracePt t="133587" x="9739313" y="5238750"/>
          <p14:tracePt t="133604" x="9810750" y="5251450"/>
          <p14:tracePt t="133620" x="9882188" y="5251450"/>
          <p14:tracePt t="133637" x="9942513" y="5262563"/>
          <p14:tracePt t="133654" x="9966325" y="5275263"/>
          <p14:tracePt t="133671" x="10013950" y="5310188"/>
          <p14:tracePt t="133687" x="10072688" y="5334000"/>
          <p14:tracePt t="133704" x="10109200" y="5334000"/>
          <p14:tracePt t="133704" x="10133013" y="5346700"/>
          <p14:tracePt t="133722" x="10180638" y="5357813"/>
          <p14:tracePt t="133738" x="10204450" y="5381625"/>
          <p14:tracePt t="133754" x="10215563" y="5381625"/>
          <p14:tracePt t="133771" x="10239375" y="5394325"/>
          <p14:tracePt t="133788" x="10252075" y="5405438"/>
          <p14:tracePt t="134061" x="10263188" y="5418138"/>
          <p14:tracePt t="134091" x="10275888" y="5418138"/>
          <p14:tracePt t="134095" x="10299700" y="5418138"/>
          <p14:tracePt t="134105" x="10394950" y="5418138"/>
          <p14:tracePt t="134122" x="10525125" y="5418138"/>
          <p14:tracePt t="134139" x="10644188" y="5418138"/>
          <p14:tracePt t="134155" x="10715625" y="5418138"/>
          <p14:tracePt t="134172" x="10752138" y="5418138"/>
          <p14:tracePt t="134189" x="10763250" y="5418138"/>
          <p14:tracePt t="134235" x="10775950" y="5418138"/>
          <p14:tracePt t="134651" x="10787063" y="5418138"/>
          <p14:tracePt t="134655" x="10799763" y="5418138"/>
          <p14:tracePt t="134663" x="10810875" y="5418138"/>
          <p14:tracePt t="134673" x="10834688" y="5381625"/>
          <p14:tracePt t="134690" x="10858500" y="5381625"/>
          <p14:tracePt t="134707" x="10858500" y="5370513"/>
          <p14:tracePt t="134724" x="10871200" y="5357813"/>
          <p14:tracePt t="134773" x="10752138" y="5357813"/>
          <p14:tracePt t="135077" x="10691813" y="5357813"/>
          <p14:tracePt t="135081" x="10572750" y="5357813"/>
          <p14:tracePt t="135092" x="10334625" y="5357813"/>
          <p14:tracePt t="135108" x="10156825" y="5370513"/>
          <p14:tracePt t="135126" x="10072688" y="5370513"/>
          <p14:tracePt t="135142" x="10001250" y="5370513"/>
          <p14:tracePt t="135158" x="9918700" y="5370513"/>
          <p14:tracePt t="135176" x="9834563" y="5370513"/>
          <p14:tracePt t="135192" x="9752013" y="5370513"/>
          <p14:tracePt t="135209" x="9405938" y="5381625"/>
          <p14:tracePt t="135226" x="9132888" y="5381625"/>
          <p14:tracePt t="135242" x="8799513" y="5381625"/>
          <p14:tracePt t="135259" x="8405813" y="5381625"/>
          <p14:tracePt t="135276" x="7953375" y="5381625"/>
          <p14:tracePt t="135292" x="7620000" y="5381625"/>
          <p14:tracePt t="135308" x="7358063" y="5381625"/>
          <p14:tracePt t="135325" x="7204075" y="5381625"/>
          <p14:tracePt t="135342" x="7048500" y="5381625"/>
          <p14:tracePt t="135342" x="7000875" y="5381625"/>
          <p14:tracePt t="135359" x="6823075" y="5370513"/>
          <p14:tracePt t="135376" x="6667500" y="5346700"/>
          <p14:tracePt t="135392" x="6429375" y="5299075"/>
          <p14:tracePt t="135409" x="6275388" y="5262563"/>
          <p14:tracePt t="135426" x="6096000" y="5251450"/>
          <p14:tracePt t="135443" x="5989638" y="5227638"/>
          <p14:tracePt t="135459" x="5857875" y="5227638"/>
          <p14:tracePt t="135476" x="5762625" y="5227638"/>
          <p14:tracePt t="135493" x="5632450" y="5227638"/>
          <p14:tracePt t="135510" x="5524500" y="5227638"/>
          <p14:tracePt t="135526" x="5429250" y="5227638"/>
          <p14:tracePt t="135543" x="5370513" y="5227638"/>
          <p14:tracePt t="135559" x="5275263" y="5238750"/>
          <p14:tracePt t="135576" x="5227638" y="5238750"/>
          <p14:tracePt t="135593" x="5203825" y="5238750"/>
          <p14:tracePt t="135610" x="5180013" y="5251450"/>
          <p14:tracePt t="135627" x="5167313" y="5262563"/>
          <p14:tracePt t="135643" x="5119688" y="5262563"/>
          <p14:tracePt t="135660" x="5095875" y="5286375"/>
          <p14:tracePt t="135677" x="5060950" y="5299075"/>
          <p14:tracePt t="135694" x="5060950" y="5310188"/>
          <p14:tracePt t="135710" x="5037138" y="5334000"/>
          <p14:tracePt t="135727" x="5013325" y="5357813"/>
          <p14:tracePt t="135744" x="5013325" y="5370513"/>
          <p14:tracePt t="135760" x="5000625" y="5394325"/>
          <p14:tracePt t="135777" x="4976813" y="5429250"/>
          <p14:tracePt t="135794" x="4976813" y="5465763"/>
          <p14:tracePt t="135810" x="4965700" y="5489575"/>
          <p14:tracePt t="135827" x="4953000" y="5513388"/>
          <p14:tracePt t="135843" x="4953000" y="5537200"/>
          <p14:tracePt t="135861" x="4953000" y="5584825"/>
          <p14:tracePt t="135877" x="4953000" y="5619750"/>
          <p14:tracePt t="135894" x="4965700" y="5632450"/>
          <p14:tracePt t="135910" x="4965700" y="5667375"/>
          <p14:tracePt t="135927" x="4989513" y="5691188"/>
          <p14:tracePt t="135944" x="5000625" y="5715000"/>
          <p14:tracePt t="135961" x="5037138" y="5751513"/>
          <p14:tracePt t="135978" x="5060950" y="5775325"/>
          <p14:tracePt t="135994" x="5108575" y="5822950"/>
          <p14:tracePt t="136011" x="5143500" y="5834063"/>
          <p14:tracePt t="136028" x="5180013" y="5846763"/>
          <p14:tracePt t="136044" x="5203825" y="5857875"/>
          <p14:tracePt t="136061" x="5251450" y="5870575"/>
          <p14:tracePt t="136078" x="5275263" y="5870575"/>
          <p14:tracePt t="136095" x="5310188" y="5870575"/>
          <p14:tracePt t="136111" x="5394325" y="5870575"/>
          <p14:tracePt t="136128" x="5500688" y="5870575"/>
          <p14:tracePt t="136145" x="5656263" y="5870575"/>
          <p14:tracePt t="136161" x="5799138" y="5870575"/>
          <p14:tracePt t="136178" x="5881688" y="5870575"/>
          <p14:tracePt t="136178" x="5905500" y="5870575"/>
          <p14:tracePt t="136196" x="5953125" y="5870575"/>
          <p14:tracePt t="136212" x="6000750" y="5857875"/>
          <p14:tracePt t="136228" x="6048375" y="5834063"/>
          <p14:tracePt t="136246" x="6072188" y="5834063"/>
          <p14:tracePt t="136262" x="6119813" y="5822950"/>
          <p14:tracePt t="136278" x="6191250" y="5810250"/>
          <p14:tracePt t="136295" x="6275388" y="5810250"/>
          <p14:tracePt t="136312" x="6357938" y="5786438"/>
          <p14:tracePt t="136329" x="6442075" y="5775325"/>
          <p14:tracePt t="136345" x="6524625" y="5762625"/>
          <p14:tracePt t="136362" x="6561138" y="5762625"/>
          <p14:tracePt t="136379" x="6608763" y="5751513"/>
          <p14:tracePt t="136395" x="6643688" y="5738813"/>
          <p14:tracePt t="136412" x="6667500" y="5738813"/>
          <p14:tracePt t="136412" x="6680200" y="5738813"/>
          <p14:tracePt t="136429" x="6727825" y="5738813"/>
          <p14:tracePt t="136446" x="6786563" y="5738813"/>
          <p14:tracePt t="136462" x="6846888" y="5727700"/>
          <p14:tracePt t="136480" x="6881813" y="5715000"/>
          <p14:tracePt t="136496" x="6894513" y="5715000"/>
          <p14:tracePt t="136513" x="6894513" y="5703888"/>
          <p14:tracePt t="136615" x="6905625" y="5703888"/>
          <p14:tracePt t="136693" x="6905625" y="5691188"/>
          <p14:tracePt t="136941" x="6905625" y="5680075"/>
          <p14:tracePt t="136945" x="6905625" y="5667375"/>
          <p14:tracePt t="136949" x="6905625" y="5643563"/>
          <p14:tracePt t="136963" x="6905625" y="5632450"/>
          <p14:tracePt t="136986" x="6905625" y="5608638"/>
          <p14:tracePt t="136997" x="6905625" y="5572125"/>
          <p14:tracePt t="137014" x="6905625" y="5524500"/>
          <p14:tracePt t="137031" x="6894513" y="5500688"/>
          <p14:tracePt t="137047" x="6881813" y="5476875"/>
          <p14:tracePt t="137064" x="6834188" y="5453063"/>
          <p14:tracePt t="137081" x="6727825" y="5453063"/>
          <p14:tracePt t="137098" x="6632575" y="5453063"/>
          <p14:tracePt t="137114" x="6500813" y="5453063"/>
          <p14:tracePt t="137131" x="6381750" y="5441950"/>
          <p14:tracePt t="137148" x="6323013" y="5441950"/>
          <p14:tracePt t="137164" x="6275388" y="5429250"/>
          <p14:tracePt t="137181" x="6227763" y="5405438"/>
          <p14:tracePt t="137198" x="6156325" y="5405438"/>
          <p14:tracePt t="137215" x="6072188" y="5405438"/>
          <p14:tracePt t="137231" x="6013450" y="5405438"/>
          <p14:tracePt t="137248" x="5965825" y="5405438"/>
          <p14:tracePt t="137265" x="5942013" y="5405438"/>
          <p14:tracePt t="137282" x="5918200" y="5405438"/>
          <p14:tracePt t="137298" x="5894388" y="5405438"/>
          <p14:tracePt t="137315" x="5870575" y="5405438"/>
          <p14:tracePt t="137332" x="5870575" y="5394325"/>
          <p14:tracePt t="137348" x="5857875" y="5394325"/>
          <p14:tracePt t="137365" x="5857875" y="5381625"/>
          <p14:tracePt t="137381" x="5846763" y="5370513"/>
          <p14:tracePt t="137401" x="5846763" y="5357813"/>
          <p14:tracePt t="137429" x="5881688" y="5346700"/>
          <p14:tracePt t="137803" x="5918200" y="5334000"/>
          <p14:tracePt t="137807" x="5976938" y="5334000"/>
          <p14:tracePt t="137817" x="6132513" y="5334000"/>
          <p14:tracePt t="137833" x="6370638" y="5322888"/>
          <p14:tracePt t="137850" x="6489700" y="5299075"/>
          <p14:tracePt t="137867" x="6561138" y="5299075"/>
          <p14:tracePt t="137883" x="6584950" y="5299075"/>
          <p14:tracePt t="137900" x="6596063" y="5299075"/>
          <p14:tracePt t="137916" x="6619875" y="5299075"/>
          <p14:tracePt t="137933" x="6667500" y="5299075"/>
          <p14:tracePt t="137950" x="6727825" y="5299075"/>
          <p14:tracePt t="137967" x="6810375" y="5299075"/>
          <p14:tracePt t="137983" x="6858000" y="5299075"/>
          <p14:tracePt t="138000" x="6953250" y="5299075"/>
          <p14:tracePt t="138000" x="6965950" y="5299075"/>
          <p14:tracePt t="138017" x="7024688" y="5299075"/>
          <p14:tracePt t="138034" x="7037388" y="5299075"/>
          <p14:tracePt t="138051" x="7048500" y="5299075"/>
          <p14:tracePt t="138313" x="7072313" y="5310188"/>
          <p14:tracePt t="138317" x="7143750" y="5310188"/>
          <p14:tracePt t="138317" x="7167563" y="5310188"/>
          <p14:tracePt t="138335" x="7299325" y="5310188"/>
          <p14:tracePt t="138352" x="7418388" y="5310188"/>
          <p14:tracePt t="138369" x="7477125" y="5310188"/>
          <p14:tracePt t="138385" x="7489825" y="5310188"/>
          <p14:tracePt t="138401" x="7500938" y="5310188"/>
          <p14:tracePt t="138687" x="7561263" y="5310188"/>
          <p14:tracePt t="138691" x="7608888" y="5310188"/>
          <p14:tracePt t="138702" x="7977188" y="5310188"/>
          <p14:tracePt t="138720" x="8251825" y="5310188"/>
          <p14:tracePt t="138736" x="8501063" y="5286375"/>
          <p14:tracePt t="138753" x="8834438" y="5286375"/>
          <p14:tracePt t="138769" x="8977313" y="5286375"/>
          <p14:tracePt t="138786" x="9096375" y="5275263"/>
          <p14:tracePt t="138803" x="9228138" y="5275263"/>
          <p14:tracePt t="138819" x="9286875" y="5275263"/>
          <p14:tracePt t="138836" x="9334500" y="5275263"/>
          <p14:tracePt t="138853" x="9394825" y="5275263"/>
          <p14:tracePt t="138870" x="9453563" y="5275263"/>
          <p14:tracePt t="138886" x="9501188" y="5275263"/>
          <p14:tracePt t="138903" x="9525000" y="5275263"/>
          <p14:tracePt t="138920" x="9537700" y="5275263"/>
          <p14:tracePt t="138936" x="9548813" y="5262563"/>
          <p14:tracePt t="139956" x="9513888" y="5262563"/>
          <p14:tracePt t="140077" x="9334500" y="5262563"/>
          <p14:tracePt t="140081" x="9180513" y="5262563"/>
          <p14:tracePt t="140090" x="8905875" y="5262563"/>
          <p14:tracePt t="140107" x="8643938" y="5262563"/>
          <p14:tracePt t="140123" x="8310563" y="5262563"/>
          <p14:tracePt t="140140" x="8013700" y="5262563"/>
          <p14:tracePt t="140157" x="7739063" y="5262563"/>
          <p14:tracePt t="140174" x="7394575" y="5262563"/>
          <p14:tracePt t="140190" x="7024688" y="5262563"/>
          <p14:tracePt t="140190" x="6942138" y="5262563"/>
          <p14:tracePt t="140208" x="6632575" y="5275263"/>
          <p14:tracePt t="140224" x="6334125" y="5310188"/>
          <p14:tracePt t="140240" x="6108700" y="5357813"/>
          <p14:tracePt t="140257" x="6013450" y="5357813"/>
          <p14:tracePt t="140274" x="5953125" y="5357813"/>
          <p14:tracePt t="140291" x="5929313" y="5357813"/>
          <p14:tracePt t="140307" x="5929313" y="5370513"/>
          <p14:tracePt t="140513" x="5929313" y="5381625"/>
          <p14:tracePt t="140595" x="5942013" y="5394325"/>
          <p14:tracePt t="140607" x="5953125" y="5405438"/>
          <p14:tracePt t="140611" x="6048375" y="5405438"/>
          <p14:tracePt t="140625" x="6275388" y="5453063"/>
          <p14:tracePt t="140642" x="6429375" y="5465763"/>
          <p14:tracePt t="140658" x="6477000" y="5489575"/>
          <p14:tracePt t="140675" x="6489700" y="5489575"/>
          <p14:tracePt t="140691" x="6500813" y="5500688"/>
          <p14:tracePt t="140763" x="6500813" y="5513388"/>
          <p14:tracePt t="140779" x="6500813" y="5524500"/>
          <p14:tracePt t="140809" x="6500813" y="5537200"/>
          <p14:tracePt t="140841" x="6513513" y="5548313"/>
          <p14:tracePt t="141323" x="6524625" y="5548313"/>
          <p14:tracePt t="141441" x="6537325" y="5561013"/>
          <p14:tracePt t="141445" x="6548438" y="5561013"/>
          <p14:tracePt t="141469" x="6561138" y="5561013"/>
          <p14:tracePt t="141535" x="6572250" y="5561013"/>
          <p14:tracePt t="142470" x="6584950" y="5561013"/>
          <p14:tracePt t="142490" x="6596063" y="5561013"/>
          <p14:tracePt t="142493" x="6632575" y="5561013"/>
          <p14:tracePt t="142497" x="6799263" y="5561013"/>
          <p14:tracePt t="142514" x="7072313" y="5513388"/>
          <p14:tracePt t="142530" x="7275513" y="5500688"/>
          <p14:tracePt t="142530" x="7310438" y="5489575"/>
          <p14:tracePt t="142547" x="7418388" y="5476875"/>
          <p14:tracePt t="142564" x="7500938" y="5476875"/>
          <p14:tracePt t="142581" x="7524750" y="5476875"/>
          <p14:tracePt t="142598" x="7548563" y="5476875"/>
          <p14:tracePt t="142614" x="7572375" y="5476875"/>
          <p14:tracePt t="142630" x="7608888" y="5476875"/>
          <p14:tracePt t="142648" x="7643813" y="5465763"/>
          <p14:tracePt t="142664" x="7656513" y="5453063"/>
          <p14:tracePt t="142681" x="7667625" y="5453063"/>
          <p14:tracePt t="142745" x="7680325" y="5453063"/>
          <p14:tracePt t="142869" x="7704138" y="5453063"/>
          <p14:tracePt t="142873" x="7762875" y="5453063"/>
          <p14:tracePt t="142882" x="8001000" y="5429250"/>
          <p14:tracePt t="142898" x="8275638" y="5429250"/>
          <p14:tracePt t="142915" x="8680450" y="5405438"/>
          <p14:tracePt t="142932" x="8894763" y="5394325"/>
          <p14:tracePt t="142948" x="9072563" y="5394325"/>
          <p14:tracePt t="142965" x="9167813" y="5394325"/>
          <p14:tracePt t="142982" x="9228138" y="5394325"/>
          <p14:tracePt t="142998" x="9275763" y="5394325"/>
          <p14:tracePt t="143015" x="9334500" y="5394325"/>
          <p14:tracePt t="143032" x="9394825" y="5394325"/>
          <p14:tracePt t="143032" x="9429750" y="5394325"/>
          <p14:tracePt t="143049" x="9537700" y="5394325"/>
          <p14:tracePt t="143066" x="9656763" y="5394325"/>
          <p14:tracePt t="143082" x="9763125" y="5394325"/>
          <p14:tracePt t="143082" x="9786938" y="5394325"/>
          <p14:tracePt t="143099" x="9847263" y="5370513"/>
          <p14:tracePt t="143116" x="9871075" y="5370513"/>
          <p14:tracePt t="143139" x="9882188" y="5370513"/>
          <p14:tracePt t="143197" x="9918700" y="5370513"/>
          <p14:tracePt t="143201" x="10085388" y="5370513"/>
          <p14:tracePt t="143216" x="10287000" y="5370513"/>
          <p14:tracePt t="143233" x="10453688" y="5370513"/>
          <p14:tracePt t="143249" x="10561638" y="5370513"/>
          <p14:tracePt t="143266" x="10609263" y="5370513"/>
          <p14:tracePt t="143283" x="10620375" y="5357813"/>
          <p14:tracePt t="143341" x="10620375" y="5346700"/>
          <p14:tracePt t="143379" x="10596563" y="5346700"/>
          <p14:tracePt t="143415" x="10561638" y="5346700"/>
          <p14:tracePt t="143419" x="10406063" y="5346700"/>
          <p14:tracePt t="143434" x="10239375" y="5370513"/>
          <p14:tracePt t="143450" x="10133013" y="5370513"/>
          <p14:tracePt t="143467" x="10025063" y="5381625"/>
          <p14:tracePt t="143483" x="9894888" y="5418138"/>
          <p14:tracePt t="143500" x="9834563" y="5418138"/>
          <p14:tracePt t="143517" x="9763125" y="5441950"/>
          <p14:tracePt t="143534" x="9680575" y="5476875"/>
          <p14:tracePt t="143551" x="9477375" y="5500688"/>
          <p14:tracePt t="143567" x="9239250" y="5537200"/>
          <p14:tracePt t="143584" x="9061450" y="5548313"/>
          <p14:tracePt t="143600" x="8799513" y="5561013"/>
          <p14:tracePt t="143617" x="8596313" y="5584825"/>
          <p14:tracePt t="143634" x="8442325" y="5595938"/>
          <p14:tracePt t="143650" x="8262938" y="5619750"/>
          <p14:tracePt t="143650" x="8215313" y="5619750"/>
          <p14:tracePt t="143667" x="8013700" y="5619750"/>
          <p14:tracePt t="143683" x="7870825" y="5643563"/>
          <p14:tracePt t="143701" x="7643813" y="5643563"/>
          <p14:tracePt t="143718" x="7429500" y="5691188"/>
          <p14:tracePt t="143734" x="7251700" y="5715000"/>
          <p14:tracePt t="143751" x="7119938" y="5715000"/>
          <p14:tracePt t="143768" x="6965950" y="5727700"/>
          <p14:tracePt t="143784" x="6762750" y="5727700"/>
          <p14:tracePt t="143801" x="6619875" y="5738813"/>
          <p14:tracePt t="143818" x="6500813" y="5738813"/>
          <p14:tracePt t="143834" x="6370638" y="5751513"/>
          <p14:tracePt t="143851" x="6323013" y="5751513"/>
          <p14:tracePt t="143868" x="6310313" y="5751513"/>
          <p14:tracePt t="143884" x="6299200" y="5751513"/>
          <p14:tracePt t="143901" x="6310313" y="5751513"/>
          <p14:tracePt t="144049" x="6334125" y="5751513"/>
          <p14:tracePt t="144053" x="6442075" y="5751513"/>
          <p14:tracePt t="144069" x="6667500" y="5727700"/>
          <p14:tracePt t="144085" x="6858000" y="5715000"/>
          <p14:tracePt t="144102" x="7048500" y="5691188"/>
          <p14:tracePt t="144119" x="7299325" y="5656263"/>
          <p14:tracePt t="144136" x="7489825" y="5643563"/>
          <p14:tracePt t="144152" x="7704138" y="5608638"/>
          <p14:tracePt t="144152" x="7762875" y="5584825"/>
          <p14:tracePt t="144169" x="7989888" y="5561013"/>
          <p14:tracePt t="144186" x="8143875" y="5561013"/>
          <p14:tracePt t="144202" x="8405813" y="5537200"/>
          <p14:tracePt t="144219" x="8751888" y="5524500"/>
          <p14:tracePt t="144236" x="9024938" y="5524500"/>
          <p14:tracePt t="144253" x="9251950" y="5524500"/>
          <p14:tracePt t="144269" x="9405938" y="5524500"/>
          <p14:tracePt t="144286" x="9525000" y="5524500"/>
          <p14:tracePt t="144303" x="9632950" y="5524500"/>
          <p14:tracePt t="144319" x="9704388" y="5524500"/>
          <p14:tracePt t="144336" x="9763125" y="5524500"/>
          <p14:tracePt t="144336" x="9786938" y="5524500"/>
          <p14:tracePt t="144353" x="9847263" y="5524500"/>
          <p14:tracePt t="144370" x="9906000" y="5524500"/>
          <p14:tracePt t="144386" x="9953625" y="5524500"/>
          <p14:tracePt t="144386" x="9966325" y="5524500"/>
          <p14:tracePt t="144403" x="10001250" y="5524500"/>
          <p14:tracePt t="144419" x="10025063" y="5524500"/>
          <p14:tracePt t="144436" x="10048875" y="5524500"/>
          <p14:tracePt t="144453" x="10061575" y="5524500"/>
          <p14:tracePt t="144469" x="10072688" y="5513388"/>
          <p14:tracePt t="144593" x="10072688" y="5500688"/>
          <p14:tracePt t="144777" x="10072688" y="5489575"/>
          <p14:tracePt t="144815" x="10072688" y="5476875"/>
          <p14:tracePt t="144819" x="10061575" y="5453063"/>
          <p14:tracePt t="144827" x="10048875" y="5453063"/>
          <p14:tracePt t="144837" x="10037763" y="5441950"/>
          <p14:tracePt t="144854" x="10013950" y="5418138"/>
          <p14:tracePt t="144871" x="10001250" y="5381625"/>
          <p14:tracePt t="144888" x="10001250" y="5346700"/>
          <p14:tracePt t="144904" x="10001250" y="5262563"/>
          <p14:tracePt t="144904" x="10001250" y="5251450"/>
          <p14:tracePt t="144921" x="10025063" y="5132388"/>
          <p14:tracePt t="144938" x="10096500" y="5024438"/>
          <p14:tracePt t="144955" x="10215563" y="4857750"/>
          <p14:tracePt t="144971" x="10275888" y="4738688"/>
          <p14:tracePt t="144988" x="10310813" y="4619625"/>
          <p14:tracePt t="145005" x="10334625" y="4513263"/>
          <p14:tracePt t="145022" x="10334625" y="4465638"/>
          <p14:tracePt t="145038" x="10310813" y="4429125"/>
          <p14:tracePt t="145055" x="10299700" y="4405313"/>
          <p14:tracePt t="145071" x="10275888" y="4381500"/>
          <p14:tracePt t="145088" x="10263188" y="4357688"/>
          <p14:tracePt t="145105" x="10263188" y="4333875"/>
          <p14:tracePt t="145122" x="10263188" y="4310063"/>
          <p14:tracePt t="145138" x="10239375" y="4262438"/>
          <p14:tracePt t="145155" x="10239375" y="4238625"/>
          <p14:tracePt t="145172" x="10239375" y="4214813"/>
          <p14:tracePt t="145188" x="10228263" y="4191000"/>
          <p14:tracePt t="145205" x="10204450" y="4179888"/>
          <p14:tracePt t="145222" x="10191750" y="4167188"/>
          <p14:tracePt t="145379" x="10180638" y="4167188"/>
          <p14:tracePt t="145527" x="10180638" y="4179888"/>
          <p14:tracePt t="145531" x="10180638" y="4191000"/>
          <p14:tracePt t="145539" x="10180638" y="4227513"/>
          <p14:tracePt t="145556" x="10167938" y="4275138"/>
          <p14:tracePt t="145573" x="10167938" y="4286250"/>
          <p14:tracePt t="145589" x="10167938" y="4298950"/>
          <p14:tracePt t="145606" x="10167938" y="4322763"/>
          <p14:tracePt t="145623" x="10167938" y="4357688"/>
          <p14:tracePt t="145640" x="10156825" y="4394200"/>
          <p14:tracePt t="145657" x="10156825" y="4418013"/>
          <p14:tracePt t="145673" x="10156825" y="4441825"/>
          <p14:tracePt t="145690" x="10144125" y="4476750"/>
          <p14:tracePt t="145707" x="10144125" y="4500563"/>
          <p14:tracePt t="145724" x="10144125" y="4537075"/>
          <p14:tracePt t="145739" x="10144125" y="4572000"/>
          <p14:tracePt t="145756" x="10144125" y="4619625"/>
          <p14:tracePt t="145773" x="10144125" y="4667250"/>
          <p14:tracePt t="145789" x="10144125" y="4738688"/>
          <p14:tracePt t="145807" x="10144125" y="4810125"/>
          <p14:tracePt t="145824" x="10144125" y="4846638"/>
          <p14:tracePt t="145840" x="10144125" y="4918075"/>
          <p14:tracePt t="145857" x="10144125" y="4989513"/>
          <p14:tracePt t="145874" x="10133013" y="5060950"/>
          <p14:tracePt t="145891" x="10133013" y="5143500"/>
          <p14:tracePt t="145907" x="10133013" y="5191125"/>
          <p14:tracePt t="145924" x="10133013" y="5251450"/>
          <p14:tracePt t="145941" x="10133013" y="5299075"/>
          <p14:tracePt t="145957" x="10133013" y="5334000"/>
          <p14:tracePt t="145974" x="10133013" y="5346700"/>
          <p14:tracePt t="145999" x="10133013" y="5357813"/>
          <p14:tracePt t="146013" x="10133013" y="5370513"/>
          <p14:tracePt t="148657" x="10120313" y="5370513"/>
          <p14:tracePt t="149144" x="10109200" y="5370513"/>
          <p14:tracePt t="149167" x="10096500" y="5370513"/>
          <p14:tracePt t="149270" x="10072688" y="5370513"/>
          <p14:tracePt t="149357" x="10096500" y="5370513"/>
          <p14:tracePt t="150049" x="10180638" y="5370513"/>
          <p14:tracePt t="150055" x="10334625" y="5370513"/>
          <p14:tracePt t="150070" x="10382250" y="5370513"/>
          <p14:tracePt t="150087" x="10394950" y="5370513"/>
          <p14:tracePt t="150137" x="10406063" y="5370513"/>
          <p14:tracePt t="150167" x="10418763" y="5381625"/>
          <p14:tracePt t="150179" x="10429875" y="5381625"/>
          <p14:tracePt t="150187" x="10453688" y="5394325"/>
          <p14:tracePt t="150204" x="10466388" y="5418138"/>
          <p14:tracePt t="150220" x="10477500" y="5418138"/>
          <p14:tracePt t="150237" x="10490200" y="5429250"/>
          <p14:tracePt t="150254" x="10490200" y="5441950"/>
          <p14:tracePt t="150270" x="10490200" y="5465763"/>
          <p14:tracePt t="150287" x="10466388" y="5500688"/>
          <p14:tracePt t="150304" x="10382250" y="5524500"/>
          <p14:tracePt t="150321" x="10096500" y="5572125"/>
          <p14:tracePt t="150337" x="9609138" y="5643563"/>
          <p14:tracePt t="150354" x="9167813" y="5751513"/>
          <p14:tracePt t="150371" x="8823325" y="5799138"/>
          <p14:tracePt t="150387" x="8572500" y="5834063"/>
          <p14:tracePt t="150404" x="8310563" y="5857875"/>
          <p14:tracePt t="150404" x="8239125" y="5857875"/>
          <p14:tracePt t="150421" x="8013700" y="5857875"/>
          <p14:tracePt t="150438" x="7786688" y="5857875"/>
          <p14:tracePt t="150438" x="7739063" y="5857875"/>
          <p14:tracePt t="150455" x="7513638" y="5857875"/>
          <p14:tracePt t="150471" x="7299325" y="5857875"/>
          <p14:tracePt t="150488" x="7180263" y="5846763"/>
          <p14:tracePt t="150504" x="7072313" y="5810250"/>
          <p14:tracePt t="150521" x="6918325" y="5775325"/>
          <p14:tracePt t="150538" x="6727825" y="5703888"/>
          <p14:tracePt t="150555" x="6596063" y="5667375"/>
          <p14:tracePt t="150571" x="6418263" y="5619750"/>
          <p14:tracePt t="150588" x="6357938" y="5608638"/>
          <p14:tracePt t="150605" x="6286500" y="5584825"/>
          <p14:tracePt t="150622" x="6227763" y="5572125"/>
          <p14:tracePt t="150638" x="6132513" y="5572125"/>
          <p14:tracePt t="150655" x="6084888" y="5572125"/>
          <p14:tracePt t="150672" x="6024563" y="5548313"/>
          <p14:tracePt t="150688" x="5905500" y="5548313"/>
          <p14:tracePt t="150706" x="5834063" y="5548313"/>
          <p14:tracePt t="150722" x="5619750" y="5548313"/>
          <p14:tracePt t="150739" x="5465763" y="5548313"/>
          <p14:tracePt t="150755" x="5370513" y="5548313"/>
          <p14:tracePt t="150772" x="5310188" y="5548313"/>
          <p14:tracePt t="150789" x="5262563" y="5548313"/>
          <p14:tracePt t="150805" x="5238750" y="5548313"/>
          <p14:tracePt t="150822" x="5227638" y="5537200"/>
          <p14:tracePt t="151211" x="5238750" y="5537200"/>
          <p14:tracePt t="151223" x="5262563" y="5537200"/>
          <p14:tracePt t="151227" x="5394325" y="5537200"/>
          <p14:tracePt t="151240" x="5667375" y="5537200"/>
          <p14:tracePt t="151257" x="5918200" y="5524500"/>
          <p14:tracePt t="151273" x="6108700" y="5524500"/>
          <p14:tracePt t="151290" x="6251575" y="5524500"/>
          <p14:tracePt t="151290" x="6275388" y="5524500"/>
          <p14:tracePt t="151307" x="6381750" y="5524500"/>
          <p14:tracePt t="151324" x="6465888" y="5524500"/>
          <p14:tracePt t="151340" x="6561138" y="5524500"/>
          <p14:tracePt t="151357" x="6738938" y="5524500"/>
          <p14:tracePt t="151374" x="6881813" y="5524500"/>
          <p14:tracePt t="151390" x="7024688" y="5524500"/>
          <p14:tracePt t="151407" x="7096125" y="5524500"/>
          <p14:tracePt t="151424" x="7167563" y="5524500"/>
          <p14:tracePt t="151424" x="7180263" y="5524500"/>
          <p14:tracePt t="151441" x="7215188" y="5524500"/>
          <p14:tracePt t="151458" x="7239000" y="5524500"/>
          <p14:tracePt t="151474" x="7251700" y="5524500"/>
          <p14:tracePt t="151619" x="7251700" y="5537200"/>
          <p14:tracePt t="152013" x="7262813" y="5537200"/>
          <p14:tracePt t="152023" x="7262813" y="5548313"/>
          <p14:tracePt t="152027" x="7299325" y="5548313"/>
          <p14:tracePt t="152042" x="7334250" y="5548313"/>
          <p14:tracePt t="152058" x="7370763" y="5548313"/>
          <p14:tracePt t="152076" x="7405688" y="5548313"/>
          <p14:tracePt t="152093" x="7442200" y="5548313"/>
          <p14:tracePt t="152110" x="7489825" y="5548313"/>
          <p14:tracePt t="152126" x="7537450" y="5548313"/>
          <p14:tracePt t="152143" x="7572375" y="5548313"/>
          <p14:tracePt t="152159" x="7632700" y="5537200"/>
          <p14:tracePt t="152176" x="7691438" y="5524500"/>
          <p14:tracePt t="152193" x="7751763" y="5524500"/>
          <p14:tracePt t="152210" x="7823200" y="5513388"/>
          <p14:tracePt t="152226" x="7894638" y="5489575"/>
          <p14:tracePt t="152243" x="7929563" y="5489575"/>
          <p14:tracePt t="152260" x="7953375" y="5489575"/>
          <p14:tracePt t="152276" x="7977188" y="5489575"/>
          <p14:tracePt t="152293" x="8013700" y="5476875"/>
          <p14:tracePt t="152310" x="8037513" y="5465763"/>
          <p14:tracePt t="152327" x="8048625" y="5465763"/>
          <p14:tracePt t="152343" x="8072438" y="5453063"/>
          <p14:tracePt t="152515" x="8108950" y="5453063"/>
          <p14:tracePt t="152519" x="8132763" y="5453063"/>
          <p14:tracePt t="152527" x="8239125" y="5453063"/>
          <p14:tracePt t="152544" x="8299450" y="5441950"/>
          <p14:tracePt t="152561" x="8323263" y="5441950"/>
          <p14:tracePt t="152577" x="8334375" y="5441950"/>
          <p14:tracePt t="152639" x="8347075" y="5429250"/>
          <p14:tracePt t="152669" x="8358188" y="5429250"/>
          <p14:tracePt t="152673" x="8394700" y="5429250"/>
          <p14:tracePt t="152677" x="8548688" y="5429250"/>
          <p14:tracePt t="152694" x="8715375" y="5429250"/>
          <p14:tracePt t="152711" x="8882063" y="5429250"/>
          <p14:tracePt t="152728" x="9013825" y="5429250"/>
          <p14:tracePt t="152744" x="9048750" y="5429250"/>
          <p14:tracePt t="152761" x="9096375" y="5429250"/>
          <p14:tracePt t="152778" x="9120188" y="5429250"/>
          <p14:tracePt t="152795" x="9156700" y="5429250"/>
          <p14:tracePt t="152811" x="9204325" y="5429250"/>
          <p14:tracePt t="152829" x="9228138" y="5429250"/>
          <p14:tracePt t="152845" x="9275763" y="5429250"/>
          <p14:tracePt t="152862" x="9334500" y="5429250"/>
          <p14:tracePt t="152878" x="9429750" y="5429250"/>
          <p14:tracePt t="152895" x="9561513" y="5429250"/>
          <p14:tracePt t="152912" x="9691688" y="5465763"/>
          <p14:tracePt t="152928" x="9799638" y="5465763"/>
          <p14:tracePt t="152945" x="9918700" y="5465763"/>
          <p14:tracePt t="152962" x="9990138" y="5465763"/>
          <p14:tracePt t="152979" x="10109200" y="5465763"/>
          <p14:tracePt t="152995" x="10133013" y="5465763"/>
          <p14:tracePt t="153012" x="10204450" y="5465763"/>
          <p14:tracePt t="153029" x="10228263" y="5465763"/>
          <p14:tracePt t="153046" x="10252075" y="5465763"/>
          <p14:tracePt t="153061" x="10275888" y="5465763"/>
          <p14:tracePt t="153078" x="10310813" y="5465763"/>
          <p14:tracePt t="153095" x="10323513" y="5465763"/>
          <p14:tracePt t="153112" x="10334625" y="5465763"/>
          <p14:tracePt t="154015" x="10347325" y="5465763"/>
          <p14:tracePt t="154527" x="10358438" y="5453063"/>
          <p14:tracePt t="154532" x="10371138" y="5441950"/>
          <p14:tracePt t="154535" x="10406063" y="5370513"/>
          <p14:tracePt t="154550" x="10490200" y="5275263"/>
          <p14:tracePt t="154550" x="10514013" y="5251450"/>
          <p14:tracePt t="154567" x="10609263" y="5143500"/>
          <p14:tracePt t="154583" x="10680700" y="5060950"/>
          <p14:tracePt t="154600" x="10715625" y="4989513"/>
          <p14:tracePt t="154617" x="10752138" y="4918075"/>
          <p14:tracePt t="154634" x="10763250" y="4881563"/>
          <p14:tracePt t="154650" x="10834688" y="4810125"/>
          <p14:tracePt t="154667" x="10966450" y="4714875"/>
          <p14:tracePt t="154684" x="11239500" y="4643438"/>
          <p14:tracePt t="154700" x="11406188" y="4584700"/>
          <p14:tracePt t="154717" x="11442700" y="4560888"/>
          <p14:tracePt t="154734" x="11442700" y="4537075"/>
          <p14:tracePt t="154751" x="11442700" y="4513263"/>
          <p14:tracePt t="154767" x="11442700" y="4500563"/>
          <p14:tracePt t="154784" x="11442700" y="4465638"/>
          <p14:tracePt t="154801" x="11430000" y="4465638"/>
          <p14:tracePt t="154827" x="11430000" y="4452938"/>
          <p14:tracePt t="154834" x="11406188" y="4441825"/>
          <p14:tracePt t="154851" x="11371263" y="4429125"/>
          <p14:tracePt t="154868" x="11323638" y="4429125"/>
          <p14:tracePt t="154884" x="11276013" y="4418013"/>
          <p14:tracePt t="154901" x="11239500" y="4418013"/>
          <p14:tracePt t="154918" x="11215688" y="4418013"/>
          <p14:tracePt t="154934" x="11156950" y="4418013"/>
          <p14:tracePt t="154951" x="11120438" y="4418013"/>
          <p14:tracePt t="154968" x="11085513" y="4418013"/>
          <p14:tracePt t="154985" x="11025188" y="4418013"/>
          <p14:tracePt t="155001" x="10977563" y="4418013"/>
          <p14:tracePt t="155018" x="10918825" y="4418013"/>
          <p14:tracePt t="155035" x="10895013" y="4418013"/>
          <p14:tracePt t="155051" x="10847388" y="4418013"/>
          <p14:tracePt t="155068" x="10823575" y="4418013"/>
          <p14:tracePt t="155085" x="10810875" y="4429125"/>
          <p14:tracePt t="155102" x="10799763" y="4429125"/>
          <p14:tracePt t="155118" x="10787063" y="4429125"/>
          <p14:tracePt t="155135" x="10752138" y="4441825"/>
          <p14:tracePt t="155152" x="10704513" y="4452938"/>
          <p14:tracePt t="155168" x="10644188" y="4476750"/>
          <p14:tracePt t="155185" x="10620375" y="4489450"/>
          <p14:tracePt t="155202" x="10572750" y="4513263"/>
          <p14:tracePt t="155202" x="10561638" y="4513263"/>
          <p14:tracePt t="155219" x="10537825" y="4537075"/>
          <p14:tracePt t="155235" x="10501313" y="4548188"/>
          <p14:tracePt t="155252" x="10442575" y="4584700"/>
          <p14:tracePt t="155269" x="10394950" y="4619625"/>
          <p14:tracePt t="155286" x="10358438" y="4667250"/>
          <p14:tracePt t="155302" x="10323513" y="4703763"/>
          <p14:tracePt t="155319" x="10310813" y="4727575"/>
          <p14:tracePt t="155336" x="10299700" y="4751388"/>
          <p14:tracePt t="155352" x="10287000" y="4786313"/>
          <p14:tracePt t="155370" x="10275888" y="4810125"/>
          <p14:tracePt t="155386" x="10252075" y="4833938"/>
          <p14:tracePt t="155403" x="10252075" y="4857750"/>
          <p14:tracePt t="155419" x="10239375" y="4870450"/>
          <p14:tracePt t="155436" x="10239375" y="4881563"/>
          <p14:tracePt t="155453" x="10228263" y="4905375"/>
          <p14:tracePt t="155469" x="10215563" y="4941888"/>
          <p14:tracePt t="155486" x="10215563" y="4989513"/>
          <p14:tracePt t="155486" x="10204450" y="5000625"/>
          <p14:tracePt t="155503" x="10204450" y="5024438"/>
          <p14:tracePt t="155520" x="10204450" y="5048250"/>
          <p14:tracePt t="155536" x="10204450" y="5072063"/>
          <p14:tracePt t="155553" x="10204450" y="5084763"/>
          <p14:tracePt t="155569" x="10204450" y="5119688"/>
          <p14:tracePt t="155586" x="10204450" y="5132388"/>
          <p14:tracePt t="155603" x="10204450" y="5156200"/>
          <p14:tracePt t="155620" x="10204450" y="5167313"/>
          <p14:tracePt t="155636" x="10215563" y="5214938"/>
          <p14:tracePt t="155653" x="10228263" y="5227638"/>
          <p14:tracePt t="155670" x="10239375" y="5251450"/>
          <p14:tracePt t="155687" x="10252075" y="5275263"/>
          <p14:tracePt t="155703" x="10287000" y="5299075"/>
          <p14:tracePt t="155720" x="10299700" y="5322888"/>
          <p14:tracePt t="155737" x="10323513" y="5334000"/>
          <p14:tracePt t="155754" x="10371138" y="5357813"/>
          <p14:tracePt t="155770" x="10394950" y="5370513"/>
          <p14:tracePt t="155787" x="10477500" y="5381625"/>
          <p14:tracePt t="155804" x="10537825" y="5381625"/>
          <p14:tracePt t="155820" x="10596563" y="5381625"/>
          <p14:tracePt t="155837" x="10633075" y="5381625"/>
          <p14:tracePt t="155854" x="10691813" y="5381625"/>
          <p14:tracePt t="155871" x="10752138" y="5381625"/>
          <p14:tracePt t="155887" x="10775950" y="5381625"/>
          <p14:tracePt t="155904" x="10823575" y="5370513"/>
          <p14:tracePt t="155904" x="10834688" y="5357813"/>
          <p14:tracePt t="155921" x="10895013" y="5322888"/>
          <p14:tracePt t="155937" x="10966450" y="5286375"/>
          <p14:tracePt t="155954" x="11072813" y="5227638"/>
          <p14:tracePt t="155971" x="11133138" y="5191125"/>
          <p14:tracePt t="155988" x="11180763" y="5143500"/>
          <p14:tracePt t="156004" x="11228388" y="5108575"/>
          <p14:tracePt t="156021" x="11239500" y="5084763"/>
          <p14:tracePt t="156038" x="11276013" y="5024438"/>
          <p14:tracePt t="156055" x="11287125" y="4976813"/>
          <p14:tracePt t="156071" x="11299825" y="4894263"/>
          <p14:tracePt t="156088" x="11310938" y="4822825"/>
          <p14:tracePt t="156105" x="11310938" y="4762500"/>
          <p14:tracePt t="156121" x="11310938" y="4727575"/>
          <p14:tracePt t="156138" x="11299825" y="4691063"/>
          <p14:tracePt t="156155" x="11299825" y="4679950"/>
          <p14:tracePt t="156172" x="11287125" y="4656138"/>
          <p14:tracePt t="156188" x="11287125" y="4643438"/>
          <p14:tracePt t="156204" x="11263313" y="4619625"/>
          <p14:tracePt t="156221" x="11252200" y="4619625"/>
          <p14:tracePt t="156238" x="11239500" y="4619625"/>
          <p14:tracePt t="156259" x="11204575" y="4595813"/>
          <p14:tracePt t="156271" x="11133138" y="4572000"/>
          <p14:tracePt t="156288" x="11049000" y="4572000"/>
          <p14:tracePt t="156306" x="10953750" y="4572000"/>
          <p14:tracePt t="156322" x="10882313" y="4572000"/>
          <p14:tracePt t="156339" x="10858500" y="4572000"/>
          <p14:tracePt t="156356" x="10847388" y="4572000"/>
          <p14:tracePt t="156505" x="10834688" y="4572000"/>
          <p14:tracePt t="156507" x="10799763" y="4572000"/>
          <p14:tracePt t="156507" x="10775950" y="4572000"/>
          <p14:tracePt t="156523" x="10715625" y="4584700"/>
          <p14:tracePt t="156539" x="10633075" y="4619625"/>
          <p14:tracePt t="156556" x="10572750" y="4656138"/>
          <p14:tracePt t="156573" x="10525125" y="4691063"/>
          <p14:tracePt t="156589" x="10501313" y="4727575"/>
          <p14:tracePt t="156606" x="10490200" y="4786313"/>
          <p14:tracePt t="156623" x="10466388" y="4846638"/>
          <p14:tracePt t="156640" x="10453688" y="4918075"/>
          <p14:tracePt t="156656" x="10453688" y="4953000"/>
          <p14:tracePt t="156673" x="10453688" y="4989513"/>
          <p14:tracePt t="156690" x="10453688" y="5037138"/>
          <p14:tracePt t="156707" x="10453688" y="5072063"/>
          <p14:tracePt t="156723" x="10453688" y="5108575"/>
          <p14:tracePt t="156740" x="10453688" y="5119688"/>
          <p14:tracePt t="156756" x="10453688" y="5156200"/>
          <p14:tracePt t="156773" x="10453688" y="5180013"/>
          <p14:tracePt t="156790" x="10477500" y="5203825"/>
          <p14:tracePt t="156807" x="10490200" y="5227638"/>
          <p14:tracePt t="156823" x="10501313" y="5238750"/>
          <p14:tracePt t="156840" x="10525125" y="5238750"/>
          <p14:tracePt t="156857" x="10585450" y="5262563"/>
          <p14:tracePt t="156874" x="10596563" y="5262563"/>
          <p14:tracePt t="156890" x="10633075" y="5286375"/>
          <p14:tracePt t="156907" x="10668000" y="5286375"/>
          <p14:tracePt t="156924" x="10704513" y="5286375"/>
          <p14:tracePt t="156940" x="10739438" y="5286375"/>
          <p14:tracePt t="156957" x="10763250" y="5286375"/>
          <p14:tracePt t="156974" x="10810875" y="5286375"/>
          <p14:tracePt t="156991" x="10858500" y="5286375"/>
          <p14:tracePt t="157007" x="10882313" y="5286375"/>
          <p14:tracePt t="157024" x="10906125" y="5286375"/>
          <p14:tracePt t="157024" x="10918825" y="5286375"/>
          <p14:tracePt t="157041" x="10929938" y="5286375"/>
          <p14:tracePt t="157057" x="10942638" y="5275263"/>
          <p14:tracePt t="157077" x="10953750" y="5251450"/>
          <p14:tracePt t="157091" x="10953750" y="5238750"/>
          <p14:tracePt t="157107" x="10966450" y="5214938"/>
          <p14:tracePt t="157124" x="10966450" y="5203825"/>
          <p14:tracePt t="157141" x="10966450" y="5191125"/>
          <p14:tracePt t="157158" x="10977563" y="5167313"/>
          <p14:tracePt t="157175" x="10977563" y="5156200"/>
          <p14:tracePt t="158094" x="10977563" y="5167313"/>
          <p14:tracePt t="158495" x="10977563" y="5180013"/>
          <p14:tracePt t="158503" x="10990263" y="5191125"/>
          <p14:tracePt t="158515" x="11001375" y="5191125"/>
          <p14:tracePt t="158551" x="11001375" y="5214938"/>
          <p14:tracePt t="159141" x="11001375" y="5227638"/>
          <p14:tracePt t="159363" x="11001375" y="5238750"/>
          <p14:tracePt t="159371" x="11001375" y="5262563"/>
          <p14:tracePt t="159381" x="10990263" y="5262563"/>
          <p14:tracePt t="159398" x="10990263" y="5275263"/>
          <p14:tracePt t="159481" x="10977563" y="5275263"/>
          <p14:tracePt t="159486" x="10953750" y="5275263"/>
          <p14:tracePt t="159498" x="10871200" y="5275263"/>
          <p14:tracePt t="159515" x="10799763" y="5275263"/>
          <p14:tracePt t="159531" x="10752138" y="5286375"/>
          <p14:tracePt t="159548" x="10715625" y="5286375"/>
          <p14:tracePt t="159565" x="10691813" y="5286375"/>
          <p14:tracePt t="159867" x="10691813" y="5299075"/>
          <p14:tracePt t="159871" x="10680700" y="5299075"/>
          <p14:tracePt t="159887" x="10680700" y="5310188"/>
          <p14:tracePt t="159899" x="10680700" y="5322888"/>
          <p14:tracePt t="159921" x="10680700" y="5334000"/>
          <p14:tracePt t="159961" x="10680700" y="5346700"/>
          <p14:tracePt t="159965" x="10680700" y="5357813"/>
          <p14:tracePt t="159979" x="10668000" y="5370513"/>
          <p14:tracePt t="159995" x="10656888" y="5370513"/>
          <p14:tracePt t="160015" x="10644188" y="5370513"/>
          <p14:tracePt t="160027" x="10620375" y="5370513"/>
          <p14:tracePt t="160033" x="10561638" y="5381625"/>
          <p14:tracePt t="160050" x="10490200" y="5381625"/>
          <p14:tracePt t="160066" x="10429875" y="5381625"/>
          <p14:tracePt t="160083" x="10358438" y="5381625"/>
          <p14:tracePt t="160100" x="10287000" y="5381625"/>
          <p14:tracePt t="160100" x="10263188" y="5381625"/>
          <p14:tracePt t="160117" x="10191750" y="5381625"/>
          <p14:tracePt t="160133" x="10109200" y="5394325"/>
          <p14:tracePt t="160150" x="9990138" y="5418138"/>
          <p14:tracePt t="160167" x="9871075" y="5429250"/>
          <p14:tracePt t="160184" x="9644063" y="5465763"/>
          <p14:tracePt t="160200" x="9382125" y="5500688"/>
          <p14:tracePt t="160217" x="9132888" y="5548313"/>
          <p14:tracePt t="160234" x="8882063" y="5608638"/>
          <p14:tracePt t="160250" x="8513763" y="5643563"/>
          <p14:tracePt t="160267" x="8299450" y="5680075"/>
          <p14:tracePt t="160284" x="8108950" y="5691188"/>
          <p14:tracePt t="160301" x="7989888" y="5703888"/>
          <p14:tracePt t="160317" x="7834313" y="5703888"/>
          <p14:tracePt t="160334" x="7775575" y="5703888"/>
          <p14:tracePt t="160350" x="7632700" y="5703888"/>
          <p14:tracePt t="160367" x="7489825" y="5703888"/>
          <p14:tracePt t="160384" x="7346950" y="5703888"/>
          <p14:tracePt t="160400" x="7072313" y="5703888"/>
          <p14:tracePt t="160418" x="6858000" y="5703888"/>
          <p14:tracePt t="160434" x="6619875" y="5703888"/>
          <p14:tracePt t="160451" x="6429375" y="5703888"/>
          <p14:tracePt t="160468" x="6286500" y="5703888"/>
          <p14:tracePt t="160468" x="6262688" y="5703888"/>
          <p14:tracePt t="160485" x="6167438" y="5703888"/>
          <p14:tracePt t="160501" x="6108700" y="5703888"/>
          <p14:tracePt t="160518" x="6096000" y="5703888"/>
          <p14:tracePt t="160534" x="6084888" y="5703888"/>
          <p14:tracePt t="160551" x="6061075" y="5703888"/>
          <p14:tracePt t="161251" x="6048375" y="5703888"/>
          <p14:tracePt t="161255" x="6013450" y="5703888"/>
          <p14:tracePt t="161270" x="5894388" y="5703888"/>
          <p14:tracePt t="161287" x="5775325" y="5703888"/>
          <p14:tracePt t="161304" x="5691188" y="5680075"/>
          <p14:tracePt t="161320" x="5548313" y="5656263"/>
          <p14:tracePt t="161337" x="5524500" y="5632450"/>
          <p14:tracePt t="161354" x="5513388" y="5632450"/>
          <p14:tracePt t="161371" x="5500688" y="5619750"/>
          <p14:tracePt t="161387" x="5489575" y="5619750"/>
          <p14:tracePt t="161419" x="5476875" y="5619750"/>
          <p14:tracePt t="161559" x="5465763" y="5632450"/>
          <p14:tracePt t="161605" x="5465763" y="5643563"/>
          <p14:tracePt t="161617" x="5465763" y="5656263"/>
          <p14:tracePt t="161625" x="5465763" y="5667375"/>
          <p14:tracePt t="161638" x="5465763" y="5691188"/>
          <p14:tracePt t="161655" x="5453063" y="5691188"/>
          <p14:tracePt t="161851" x="5453063" y="5680075"/>
          <p14:tracePt t="162131" x="5453063" y="5667375"/>
          <p14:tracePt t="162163" x="5453063" y="5656263"/>
          <p14:tracePt t="162209" x="5453063" y="5643563"/>
          <p14:tracePt t="162237" x="5453063" y="5632450"/>
          <p14:tracePt t="162239" x="5453063" y="5619750"/>
          <p14:tracePt t="162435" x="5465763" y="5619750"/>
          <p14:tracePt t="162447" x="5476875" y="5619750"/>
          <p14:tracePt t="162457" x="5489575" y="5619750"/>
          <p14:tracePt t="162461" x="5537200" y="5619750"/>
          <p14:tracePt t="162473" x="5561013" y="5619750"/>
          <p14:tracePt t="162490" x="5572125" y="5619750"/>
          <p14:tracePt t="162507" x="5595938" y="5619750"/>
          <p14:tracePt t="162524" x="5608638" y="5619750"/>
          <p14:tracePt t="162540" x="5619750" y="5643563"/>
          <p14:tracePt t="162557" x="5643563" y="5643563"/>
          <p14:tracePt t="162574" x="5667375" y="5667375"/>
          <p14:tracePt t="162591" x="5680075" y="5680075"/>
          <p14:tracePt t="162607" x="5703888" y="5703888"/>
          <p14:tracePt t="162624" x="5715000" y="5715000"/>
          <p14:tracePt t="162641" x="5738813" y="5738813"/>
          <p14:tracePt t="162658" x="5762625" y="5751513"/>
          <p14:tracePt t="162675" x="5786438" y="5751513"/>
          <p14:tracePt t="162691" x="5799138" y="5762625"/>
          <p14:tracePt t="162708" x="5822950" y="5775325"/>
          <p14:tracePt t="162725" x="5834063" y="5775325"/>
          <p14:tracePt t="162741" x="5846763" y="5775325"/>
          <p14:tracePt t="162945" x="5846763" y="5762625"/>
          <p14:tracePt t="162971" x="5846763" y="5738813"/>
          <p14:tracePt t="162983" x="5846763" y="5727700"/>
          <p14:tracePt t="162995" x="5846763" y="5715000"/>
          <p14:tracePt t="163008" x="5846763" y="5703888"/>
          <p14:tracePt t="163025" x="5846763" y="5691188"/>
          <p14:tracePt t="163042" x="5846763" y="5680075"/>
          <p14:tracePt t="163059" x="5846763" y="5667375"/>
          <p14:tracePt t="163103" x="5846763" y="5656263"/>
          <p14:tracePt t="163111" x="5834063" y="5643563"/>
          <p14:tracePt t="163115" x="5834063" y="5632450"/>
          <p14:tracePt t="163143" x="5834063" y="5608638"/>
          <p14:tracePt t="163155" x="5834063" y="5595938"/>
          <p14:tracePt t="163163" x="5822950" y="5572125"/>
          <p14:tracePt t="163175" x="5822950" y="5548313"/>
          <p14:tracePt t="163175" x="5822950" y="5537200"/>
          <p14:tracePt t="163193" x="5810250" y="5500688"/>
          <p14:tracePt t="163209" x="5786438" y="5441950"/>
          <p14:tracePt t="163226" x="5762625" y="5381625"/>
          <p14:tracePt t="163243" x="5738813" y="5322888"/>
          <p14:tracePt t="163260" x="5715000" y="5275263"/>
          <p14:tracePt t="163276" x="5691188" y="5251450"/>
          <p14:tracePt t="163293" x="5667375" y="5203825"/>
          <p14:tracePt t="163310" x="5656263" y="5180013"/>
          <p14:tracePt t="163326" x="5643563" y="5180013"/>
          <p14:tracePt t="163343" x="5643563" y="5167313"/>
          <p14:tracePt t="163361" x="5656263" y="5167313"/>
          <p14:tracePt t="163555" x="5680075" y="5167313"/>
          <p14:tracePt t="163559" x="5703888" y="5167313"/>
          <p14:tracePt t="163563" x="5799138" y="5167313"/>
          <p14:tracePt t="163577" x="5929313" y="5167313"/>
          <p14:tracePt t="163594" x="6156325" y="5167313"/>
          <p14:tracePt t="163611" x="6334125" y="5167313"/>
          <p14:tracePt t="163627" x="6465888" y="5167313"/>
          <p14:tracePt t="163644" x="6561138" y="5167313"/>
          <p14:tracePt t="163644" x="6572250" y="5167313"/>
          <p14:tracePt t="163661" x="6643688" y="5167313"/>
          <p14:tracePt t="163677" x="6762750" y="5167313"/>
          <p14:tracePt t="163694" x="6953250" y="5167313"/>
          <p14:tracePt t="163711" x="7108825" y="5167313"/>
          <p14:tracePt t="163727" x="7239000" y="5167313"/>
          <p14:tracePt t="163744" x="7429500" y="5167313"/>
          <p14:tracePt t="163761" x="7632700" y="5167313"/>
          <p14:tracePt t="163778" x="7799388" y="5167313"/>
          <p14:tracePt t="163794" x="7953375" y="5156200"/>
          <p14:tracePt t="163811" x="8167688" y="5132388"/>
          <p14:tracePt t="163828" x="8323263" y="5119688"/>
          <p14:tracePt t="163845" x="8453438" y="5095875"/>
          <p14:tracePt t="163862" x="8572500" y="5095875"/>
          <p14:tracePt t="163878" x="8667750" y="5095875"/>
          <p14:tracePt t="163895" x="8763000" y="5095875"/>
          <p14:tracePt t="163911" x="8870950" y="5095875"/>
          <p14:tracePt t="163928" x="9204325" y="5095875"/>
          <p14:tracePt t="163945" x="9429750" y="5108575"/>
          <p14:tracePt t="163962" x="9596438" y="5132388"/>
          <p14:tracePt t="163978" x="9834563" y="5167313"/>
          <p14:tracePt t="163995" x="9990138" y="5203825"/>
          <p14:tracePt t="164012" x="10109200" y="5227638"/>
          <p14:tracePt t="164028" x="10180638" y="5238750"/>
          <p14:tracePt t="164045" x="10204450" y="5238750"/>
          <p14:tracePt t="164062" x="10215563" y="5251450"/>
          <p14:tracePt t="164969" x="10204450" y="5251450"/>
          <p14:tracePt t="165375" x="10204450" y="5238750"/>
          <p14:tracePt t="165379" x="10191750" y="5238750"/>
          <p14:tracePt t="166331" x="10215563" y="5251450"/>
          <p14:tracePt t="166393" x="10228263" y="5251450"/>
          <p14:tracePt t="166397" x="10252075" y="5262563"/>
          <p14:tracePt t="166402" x="10334625" y="5299075"/>
          <p14:tracePt t="166419" x="10418763" y="5322888"/>
          <p14:tracePt t="166436" x="10453688" y="5334000"/>
          <p14:tracePt t="166452" x="10477500" y="5346700"/>
          <p14:tracePt t="166469" x="10466388" y="5346700"/>
          <p14:tracePt t="166709" x="10442575" y="5346700"/>
          <p14:tracePt t="166713" x="10371138" y="5346700"/>
          <p14:tracePt t="166720" x="10144125" y="5381625"/>
          <p14:tracePt t="166737" x="9894888" y="5405438"/>
          <p14:tracePt t="166753" x="9680575" y="5429250"/>
          <p14:tracePt t="166770" x="9585325" y="5453063"/>
          <p14:tracePt t="166770" x="9548813" y="5453063"/>
          <p14:tracePt t="166787" x="9405938" y="5453063"/>
          <p14:tracePt t="166803" x="9263063" y="5453063"/>
          <p14:tracePt t="166820" x="9061450" y="5453063"/>
          <p14:tracePt t="166837" x="8905875" y="5453063"/>
          <p14:tracePt t="166854" x="8715375" y="5453063"/>
          <p14:tracePt t="166854" x="8656638" y="5453063"/>
          <p14:tracePt t="166871" x="8418513" y="5453063"/>
          <p14:tracePt t="166887" x="8215313" y="5453063"/>
          <p14:tracePt t="166904" x="7966075" y="5453063"/>
          <p14:tracePt t="166920" x="7704138" y="5453063"/>
          <p14:tracePt t="166937" x="7418388" y="5453063"/>
          <p14:tracePt t="166954" x="7191375" y="5453063"/>
          <p14:tracePt t="166971" x="6894513" y="5453063"/>
          <p14:tracePt t="166987" x="6608763" y="5453063"/>
          <p14:tracePt t="167004" x="6323013" y="5453063"/>
          <p14:tracePt t="167021" x="6180138" y="5453063"/>
          <p14:tracePt t="167038" x="6096000" y="5453063"/>
          <p14:tracePt t="167054" x="6072188" y="5453063"/>
          <p14:tracePt t="167071" x="6061075" y="5453063"/>
          <p14:tracePt t="167237" x="6061075" y="5465763"/>
          <p14:tracePt t="167269" x="6061075" y="5476875"/>
          <p14:tracePt t="167467" x="6072188" y="5476875"/>
          <p14:tracePt t="167475" x="6143625" y="5489575"/>
          <p14:tracePt t="167489" x="6238875" y="5500688"/>
          <p14:tracePt t="167506" x="6381750" y="5500688"/>
          <p14:tracePt t="167522" x="6738938" y="5537200"/>
          <p14:tracePt t="167539" x="7119938" y="5548313"/>
          <p14:tracePt t="167556" x="7524750" y="5548313"/>
          <p14:tracePt t="167556" x="7643813" y="5548313"/>
          <p14:tracePt t="167573" x="8167688" y="5548313"/>
          <p14:tracePt t="167589" x="8715375" y="5548313"/>
          <p14:tracePt t="167606" x="9263063" y="5561013"/>
          <p14:tracePt t="167606" x="9405938" y="5572125"/>
          <p14:tracePt t="167623" x="9906000" y="5619750"/>
          <p14:tracePt t="167639" x="10252075" y="5643563"/>
          <p14:tracePt t="167656" x="10525125" y="5643563"/>
          <p14:tracePt t="167672" x="10728325" y="5643563"/>
          <p14:tracePt t="167689" x="10810875" y="5643563"/>
          <p14:tracePt t="167707" x="10858500" y="5619750"/>
          <p14:tracePt t="167723" x="10918825" y="5584825"/>
          <p14:tracePt t="167740" x="10990263" y="5513388"/>
          <p14:tracePt t="167756" x="11037888" y="5418138"/>
          <p14:tracePt t="167773" x="11061700" y="5310188"/>
          <p14:tracePt t="167790" x="11061700" y="5095875"/>
          <p14:tracePt t="167806" x="11014075" y="5037138"/>
          <p14:tracePt t="167823" x="10966450" y="5024438"/>
          <p14:tracePt t="167840" x="10906125" y="5000625"/>
          <p14:tracePt t="167840" x="10895013" y="5000625"/>
          <p14:tracePt t="167857" x="10787063" y="5000625"/>
          <p14:tracePt t="167873" x="10644188" y="5000625"/>
          <p14:tracePt t="167890" x="10620375" y="5013325"/>
          <p14:tracePt t="167907" x="10609263" y="5013325"/>
          <p14:tracePt t="167927" x="10561638" y="5013325"/>
          <p14:tracePt t="167940" x="10466388" y="5013325"/>
          <p14:tracePt t="167957" x="10394950" y="5013325"/>
          <p14:tracePt t="167974" x="10334625" y="5013325"/>
          <p14:tracePt t="167990" x="10310813" y="5013325"/>
          <p14:tracePt t="168007" x="10310813" y="5000625"/>
          <p14:tracePt t="168023" x="10310813" y="4976813"/>
          <p14:tracePt t="168040" x="10310813" y="4965700"/>
          <p14:tracePt t="168057" x="10310813" y="4953000"/>
          <p14:tracePt t="168074" x="10310813" y="4941888"/>
          <p14:tracePt t="168090" x="10310813" y="4929188"/>
          <p14:tracePt t="168121" x="10323513" y="4929188"/>
          <p14:tracePt t="168133" x="10334625" y="4929188"/>
          <p14:tracePt t="168140" x="10453688" y="4929188"/>
          <p14:tracePt t="168157" x="10572750" y="4929188"/>
          <p14:tracePt t="168174" x="10787063" y="4941888"/>
          <p14:tracePt t="168191" x="10918825" y="4965700"/>
          <p14:tracePt t="168208" x="10977563" y="4989513"/>
          <p14:tracePt t="168224" x="11001375" y="5024438"/>
          <p14:tracePt t="168241" x="11001375" y="5048250"/>
          <p14:tracePt t="168258" x="11001375" y="5119688"/>
          <p14:tracePt t="168275" x="10953750" y="5167313"/>
          <p14:tracePt t="168291" x="10810875" y="5238750"/>
          <p14:tracePt t="168308" x="10561638" y="5310188"/>
          <p14:tracePt t="168325" x="10323513" y="5405438"/>
          <p14:tracePt t="168341" x="10109200" y="5429250"/>
          <p14:tracePt t="168358" x="9906000" y="5476875"/>
          <p14:tracePt t="168376" x="9667875" y="5476875"/>
          <p14:tracePt t="168392" x="9429750" y="5500688"/>
          <p14:tracePt t="168408" x="9204325" y="5500688"/>
          <p14:tracePt t="168425" x="8918575" y="5500688"/>
          <p14:tracePt t="168442" x="8524875" y="5500688"/>
          <p14:tracePt t="168458" x="8132763" y="5500688"/>
          <p14:tracePt t="168475" x="7799388" y="5500688"/>
          <p14:tracePt t="168492" x="7442200" y="5500688"/>
          <p14:tracePt t="168509" x="7191375" y="5524500"/>
          <p14:tracePt t="168525" x="7024688" y="5524500"/>
          <p14:tracePt t="168542" x="6810375" y="5524500"/>
          <p14:tracePt t="168559" x="6596063" y="5524500"/>
          <p14:tracePt t="168575" x="6357938" y="5524500"/>
          <p14:tracePt t="168592" x="6167438" y="5524500"/>
          <p14:tracePt t="168609" x="6013450" y="5524500"/>
          <p14:tracePt t="168626" x="5870575" y="5524500"/>
          <p14:tracePt t="168642" x="5727700" y="5524500"/>
          <p14:tracePt t="168659" x="5619750" y="5524500"/>
          <p14:tracePt t="168676" x="5500688" y="5524500"/>
          <p14:tracePt t="168692" x="5418138" y="5537200"/>
          <p14:tracePt t="168692" x="5370513" y="5548313"/>
          <p14:tracePt t="168709" x="5251450" y="5584825"/>
          <p14:tracePt t="168725" x="5132388" y="5608638"/>
          <p14:tracePt t="168742" x="5048250" y="5643563"/>
          <p14:tracePt t="168759" x="5000625" y="5667375"/>
          <p14:tracePt t="168776" x="4976813" y="5667375"/>
          <p14:tracePt t="168793" x="4965700" y="5680075"/>
          <p14:tracePt t="168810" x="4953000" y="5691188"/>
          <p14:tracePt t="168849" x="4953000" y="5703888"/>
          <p14:tracePt t="168853" x="4953000" y="5715000"/>
          <p14:tracePt t="168869" x="4941888" y="5715000"/>
          <p14:tracePt t="168876" x="4941888" y="5727700"/>
          <p14:tracePt t="168893" x="4941888" y="5738813"/>
          <p14:tracePt t="168973" x="4941888" y="5751513"/>
          <p14:tracePt t="168981" x="5000625" y="5751513"/>
          <p14:tracePt t="168993" x="5108575" y="5751513"/>
          <p14:tracePt t="169010" x="5286375" y="5751513"/>
          <p14:tracePt t="169027" x="5465763" y="5751513"/>
          <p14:tracePt t="169043" x="5608638" y="5738813"/>
          <p14:tracePt t="169060" x="5727700" y="5738813"/>
          <p14:tracePt t="169077" x="5857875" y="5738813"/>
          <p14:tracePt t="169094" x="5942013" y="5738813"/>
          <p14:tracePt t="169110" x="5989638" y="5738813"/>
          <p14:tracePt t="169127" x="6037263" y="5738813"/>
          <p14:tracePt t="169144" x="6143625" y="5738813"/>
          <p14:tracePt t="169160" x="6251575" y="5738813"/>
          <p14:tracePt t="169177" x="6381750" y="5738813"/>
          <p14:tracePt t="169194" x="6572250" y="5715000"/>
          <p14:tracePt t="169211" x="6704013" y="5703888"/>
          <p14:tracePt t="169227" x="6905625" y="5656263"/>
          <p14:tracePt t="169244" x="6977063" y="5656263"/>
          <p14:tracePt t="169261" x="7072313" y="5619750"/>
          <p14:tracePt t="169278" x="7167563" y="5608638"/>
          <p14:tracePt t="169294" x="7310438" y="5572125"/>
          <p14:tracePt t="169311" x="7394575" y="5561013"/>
          <p14:tracePt t="169328" x="7489825" y="5537200"/>
          <p14:tracePt t="169344" x="7643813" y="5513388"/>
          <p14:tracePt t="169362" x="7858125" y="5489575"/>
          <p14:tracePt t="169378" x="8096250" y="5429250"/>
          <p14:tracePt t="169395" x="8334375" y="5381625"/>
          <p14:tracePt t="169411" x="8537575" y="5357813"/>
          <p14:tracePt t="169428" x="8847138" y="5299075"/>
          <p14:tracePt t="169445" x="9109075" y="5262563"/>
          <p14:tracePt t="169461" x="9371013" y="5227638"/>
          <p14:tracePt t="169478" x="9632950" y="5156200"/>
          <p14:tracePt t="169495" x="9752013" y="5119688"/>
          <p14:tracePt t="169512" x="9871075" y="5084763"/>
          <p14:tracePt t="169528" x="10025063" y="5037138"/>
          <p14:tracePt t="169545" x="10144125" y="5013325"/>
          <p14:tracePt t="169562" x="10263188" y="4976813"/>
          <p14:tracePt t="169578" x="10453688" y="4918075"/>
          <p14:tracePt t="169595" x="10525125" y="4881563"/>
          <p14:tracePt t="169612" x="10596563" y="4846638"/>
          <p14:tracePt t="169629" x="10668000" y="4810125"/>
          <p14:tracePt t="169645" x="10704513" y="4786313"/>
          <p14:tracePt t="169662" x="10715625" y="4775200"/>
          <p14:tracePt t="169678" x="10728325" y="4775200"/>
          <p14:tracePt t="169695" x="10739438" y="4775200"/>
          <p14:tracePt t="169825" x="10752138" y="4775200"/>
          <p14:tracePt t="169829" x="10810875" y="4786313"/>
          <p14:tracePt t="169846" x="10858500" y="4810125"/>
          <p14:tracePt t="169863" x="10895013" y="4857750"/>
          <p14:tracePt t="169879" x="10942638" y="4905375"/>
          <p14:tracePt t="169896" x="10977563" y="4953000"/>
          <p14:tracePt t="169913" x="11001375" y="5000625"/>
          <p14:tracePt t="169929" x="11014075" y="5024438"/>
          <p14:tracePt t="169946" x="11014075" y="5060950"/>
          <p14:tracePt t="169963" x="11014075" y="5108575"/>
          <p14:tracePt t="169980" x="11014075" y="5156200"/>
          <p14:tracePt t="169996" x="11014075" y="5167313"/>
          <p14:tracePt t="170013" x="11001375" y="5180013"/>
          <p14:tracePt t="170030" x="10990263" y="5203825"/>
          <p14:tracePt t="170030" x="10977563" y="5214938"/>
          <p14:tracePt t="170047" x="10918825" y="5227638"/>
          <p14:tracePt t="170063" x="10858500" y="5251450"/>
          <p14:tracePt t="170080" x="10763250" y="5262563"/>
          <p14:tracePt t="170080" x="10728325" y="5262563"/>
          <p14:tracePt t="170097" x="10609263" y="5262563"/>
          <p14:tracePt t="170113" x="10406063" y="5262563"/>
          <p14:tracePt t="170130" x="10215563" y="5262563"/>
          <p14:tracePt t="170147" x="10085388" y="5275263"/>
          <p14:tracePt t="170163" x="10037763" y="5275263"/>
          <p14:tracePt t="170180" x="10037763" y="5262563"/>
          <p14:tracePt t="170197" x="10025063" y="5262563"/>
          <p14:tracePt t="170213" x="10013950" y="5262563"/>
          <p14:tracePt t="170315" x="10013950" y="5275263"/>
          <p14:tracePt t="170339" x="10013950" y="5286375"/>
          <p14:tracePt t="170347" x="10013950" y="5299075"/>
          <p14:tracePt t="170351" x="10025063" y="5310188"/>
          <p14:tracePt t="170371" x="10037763" y="5346700"/>
          <p14:tracePt t="170381" x="10061575" y="5357813"/>
          <p14:tracePt t="170397" x="10061575" y="5370513"/>
          <p14:tracePt t="170414" x="10061575" y="5394325"/>
          <p14:tracePt t="170431" x="10061575" y="5441950"/>
          <p14:tracePt t="170448" x="10061575" y="5476875"/>
          <p14:tracePt t="170464" x="10061575" y="5513388"/>
          <p14:tracePt t="170481" x="10061575" y="5537200"/>
          <p14:tracePt t="170498" x="10048875" y="5561013"/>
          <p14:tracePt t="170498" x="10037763" y="5572125"/>
          <p14:tracePt t="170515" x="10001250" y="5584825"/>
          <p14:tracePt t="170531" x="9953625" y="5595938"/>
          <p14:tracePt t="170548" x="9858375" y="5595938"/>
          <p14:tracePt t="170565" x="9799638" y="5595938"/>
          <p14:tracePt t="170581" x="9704388" y="5595938"/>
          <p14:tracePt t="170598" x="9572625" y="5595938"/>
          <p14:tracePt t="170615" x="9323388" y="5595938"/>
          <p14:tracePt t="170632" x="9167813" y="5595938"/>
          <p14:tracePt t="170648" x="8847138" y="5572125"/>
          <p14:tracePt t="170665" x="8524875" y="5572125"/>
          <p14:tracePt t="170682" x="8191500" y="5572125"/>
          <p14:tracePt t="170698" x="7799388" y="5572125"/>
          <p14:tracePt t="170715" x="7513638" y="5561013"/>
          <p14:tracePt t="170732" x="7085013" y="5513388"/>
          <p14:tracePt t="170749" x="6965950" y="5476875"/>
          <p14:tracePt t="170766" x="6727825" y="5453063"/>
          <p14:tracePt t="170782" x="6548438" y="5453063"/>
          <p14:tracePt t="170798" x="6394450" y="5441950"/>
          <p14:tracePt t="170815" x="6310313" y="5441950"/>
          <p14:tracePt t="170832" x="6275388" y="5441950"/>
          <p14:tracePt t="170849" x="6251575" y="5441950"/>
          <p14:tracePt t="170866" x="6227763" y="5441950"/>
          <p14:tracePt t="170882" x="6215063" y="5441950"/>
          <p14:tracePt t="170899" x="6203950" y="5441950"/>
          <p14:tracePt t="170915" x="6191250" y="5441950"/>
          <p14:tracePt t="170932" x="6167438" y="5453063"/>
          <p14:tracePt t="171071" x="6167438" y="5465763"/>
          <p14:tracePt t="171075" x="6156325" y="5476875"/>
          <p14:tracePt t="171083" x="6132513" y="5500688"/>
          <p14:tracePt t="171100" x="6096000" y="5524500"/>
          <p14:tracePt t="171116" x="6048375" y="5537200"/>
          <p14:tracePt t="171133" x="5989638" y="5561013"/>
          <p14:tracePt t="171150" x="5929313" y="5561013"/>
          <p14:tracePt t="171150" x="5905500" y="5561013"/>
          <p14:tracePt t="171167" x="5834063" y="5584825"/>
          <p14:tracePt t="171183" x="5738813" y="5584825"/>
          <p14:tracePt t="171200" x="5632450" y="5608638"/>
          <p14:tracePt t="171217" x="5370513" y="5656263"/>
          <p14:tracePt t="171233" x="5143500" y="5691188"/>
          <p14:tracePt t="171250" x="4965700" y="5715000"/>
          <p14:tracePt t="171267" x="4751388" y="5751513"/>
          <p14:tracePt t="171284" x="4560888" y="5786438"/>
          <p14:tracePt t="171284" x="4524375" y="5786438"/>
          <p14:tracePt t="171301" x="4441825" y="5799138"/>
          <p14:tracePt t="171317" x="4394200" y="5799138"/>
          <p14:tracePt t="171334" x="4357688" y="5799138"/>
          <p14:tracePt t="171350" x="4357688" y="5810250"/>
          <p14:tracePt t="171449" x="4357688" y="5822950"/>
          <p14:tracePt t="171479" x="4370388" y="5822950"/>
          <p14:tracePt t="171495" x="4381500" y="5822950"/>
          <p14:tracePt t="171499" x="4405313" y="5822950"/>
          <p14:tracePt t="171503" x="4476750" y="5822950"/>
          <p14:tracePt t="171518" x="4751388" y="5822950"/>
          <p14:tracePt t="171534" x="4953000" y="5822950"/>
          <p14:tracePt t="171551" x="5143500" y="5822950"/>
          <p14:tracePt t="171568" x="5334000" y="5822950"/>
          <p14:tracePt t="171568" x="5381625" y="5822950"/>
          <p14:tracePt t="171585" x="5548313" y="5822950"/>
          <p14:tracePt t="171601" x="5738813" y="5846763"/>
          <p14:tracePt t="171618" x="5905500" y="5846763"/>
          <p14:tracePt t="171618" x="5942013" y="5846763"/>
          <p14:tracePt t="171635" x="6119813" y="5846763"/>
          <p14:tracePt t="171651" x="6286500" y="5846763"/>
          <p14:tracePt t="171668" x="6561138" y="5846763"/>
          <p14:tracePt t="171685" x="6715125" y="5846763"/>
          <p14:tracePt t="171702" x="6858000" y="5834063"/>
          <p14:tracePt t="171718" x="6953250" y="5834063"/>
          <p14:tracePt t="171735" x="7072313" y="5834063"/>
          <p14:tracePt t="171752" x="7143750" y="5834063"/>
          <p14:tracePt t="171768" x="7167563" y="5834063"/>
          <p14:tracePt t="171785" x="7180263" y="5822950"/>
          <p14:tracePt t="171861" x="7180263" y="5810250"/>
          <p14:tracePt t="172001" x="7191375" y="5810250"/>
          <p14:tracePt t="172005" x="7239000" y="5810250"/>
          <p14:tracePt t="172019" x="7572375" y="5799138"/>
          <p14:tracePt t="172036" x="8013700" y="5727700"/>
          <p14:tracePt t="172053" x="8513763" y="5656263"/>
          <p14:tracePt t="172069" x="8942388" y="5572125"/>
          <p14:tracePt t="172086" x="9394825" y="5476875"/>
          <p14:tracePt t="172103" x="9680575" y="5418138"/>
          <p14:tracePt t="172119" x="9823450" y="5370513"/>
          <p14:tracePt t="172136" x="10085388" y="5299075"/>
          <p14:tracePt t="172153" x="10239375" y="5238750"/>
          <p14:tracePt t="172170" x="10406063" y="5180013"/>
          <p14:tracePt t="172186" x="10572750" y="5132388"/>
          <p14:tracePt t="172203" x="10668000" y="5132388"/>
          <p14:tracePt t="172220" x="10763250" y="5072063"/>
          <p14:tracePt t="172236" x="10810875" y="5048250"/>
          <p14:tracePt t="172253" x="10823575" y="5048250"/>
          <p14:tracePt t="172270" x="10834688" y="5048250"/>
          <p14:tracePt t="172323" x="10847388" y="5048250"/>
          <p14:tracePt t="172335" x="10858500" y="5037138"/>
          <p14:tracePt t="172339" x="10906125" y="5000625"/>
          <p14:tracePt t="172353" x="10942638" y="4976813"/>
          <p14:tracePt t="172353" x="10977563" y="4965700"/>
          <p14:tracePt t="172371" x="10990263" y="4941888"/>
          <p14:tracePt t="172387" x="11001375" y="4941888"/>
          <p14:tracePt t="172879" x="11001375" y="4929188"/>
          <p14:tracePt t="172919" x="11001375" y="4941888"/>
          <p14:tracePt t="173415" x="11001375" y="4965700"/>
          <p14:tracePt t="173419" x="11001375" y="4976813"/>
          <p14:tracePt t="173423" x="11001375" y="5024438"/>
          <p14:tracePt t="173440" x="11001375" y="5060950"/>
          <p14:tracePt t="173457" x="11001375" y="5072063"/>
          <p14:tracePt t="173473" x="11001375" y="5084763"/>
          <p14:tracePt t="173525" x="11001375" y="5095875"/>
          <p14:tracePt t="173615" x="10990263" y="5095875"/>
          <p14:tracePt t="173633" x="10990263" y="5084763"/>
          <p14:tracePt t="173637" x="10990263" y="5072063"/>
          <p14:tracePt t="173653" x="10990263" y="5060950"/>
          <p14:tracePt t="173661" x="10990263" y="5037138"/>
          <p14:tracePt t="173674" x="10977563" y="5037138"/>
          <p14:tracePt t="173690" x="10977563" y="5024438"/>
          <p14:tracePt t="173707" x="10977563" y="5037138"/>
          <p14:tracePt t="174017" x="10977563" y="5048250"/>
          <p14:tracePt t="174039" x="10966450" y="5037138"/>
          <p14:tracePt t="174141" x="10966450" y="5024438"/>
          <p14:tracePt t="174145" x="10966450" y="4989513"/>
          <p14:tracePt t="174159" x="10966450" y="4976813"/>
          <p14:tracePt t="174176" x="10966450" y="4929188"/>
          <p14:tracePt t="174192" x="10966450" y="4918075"/>
          <p14:tracePt t="174209" x="10953750" y="4918075"/>
          <p14:tracePt t="174225" x="10953750" y="4929188"/>
          <p14:tracePt t="174289" x="10953750" y="4941888"/>
          <p14:tracePt t="174309" x="10953750" y="4953000"/>
          <p14:tracePt t="174313" x="10953750" y="4965700"/>
          <p14:tracePt t="174791" x="10953750" y="4989513"/>
          <p14:tracePt t="174795" x="10966450" y="5048250"/>
          <p14:tracePt t="174811" x="10977563" y="5060950"/>
          <p14:tracePt t="174828" x="10990263" y="5072063"/>
          <p14:tracePt t="174844" x="10990263" y="5060950"/>
          <p14:tracePt t="174927" x="10990263" y="5048250"/>
          <p14:tracePt t="174931" x="10990263" y="5024438"/>
          <p14:tracePt t="174945" x="10990263" y="4976813"/>
          <p14:tracePt t="174961" x="10990263" y="4929188"/>
          <p14:tracePt t="174977" x="10990263" y="4881563"/>
          <p14:tracePt t="174994" x="10990263" y="4857750"/>
          <p14:tracePt t="175011" x="11001375" y="4857750"/>
          <p14:tracePt t="175075" x="11001375" y="4881563"/>
          <p14:tracePt t="175095" x="11001375" y="4894263"/>
          <p14:tracePt t="175099" x="11001375" y="4929188"/>
          <p14:tracePt t="175112" x="11014075" y="4953000"/>
          <p14:tracePt t="175128" x="11014075" y="4965700"/>
          <p14:tracePt t="175145" x="11014075" y="4953000"/>
          <p14:tracePt t="175219" x="11014075" y="4941888"/>
          <p14:tracePt t="175437" x="11014075" y="4929188"/>
          <p14:tracePt t="175449" x="11014075" y="4905375"/>
          <p14:tracePt t="175461" x="11014075" y="4894263"/>
          <p14:tracePt t="175473" x="11014075" y="4881563"/>
          <p14:tracePt t="175479" x="11014075" y="4857750"/>
          <p14:tracePt t="175496" x="11014075" y="4846638"/>
          <p14:tracePt t="175523" x="11014075" y="4857750"/>
          <p14:tracePt t="175601" x="11014075" y="4870450"/>
          <p14:tracePt t="175609" x="11001375" y="4881563"/>
          <p14:tracePt t="175617" x="11001375" y="4894263"/>
          <p14:tracePt t="175745" x="10990263" y="4894263"/>
          <p14:tracePt t="175749" x="10990263" y="4881563"/>
          <p14:tracePt t="175764" x="10977563" y="4881563"/>
          <p14:tracePt t="176317" x="10953750" y="4894263"/>
          <p14:tracePt t="176321" x="10810875" y="4929188"/>
          <p14:tracePt t="176321" x="10715625" y="4941888"/>
          <p14:tracePt t="176333" x="10310813" y="4976813"/>
          <p14:tracePt t="176349" x="9632950" y="4976813"/>
          <p14:tracePt t="176366" x="8905875" y="4976813"/>
          <p14:tracePt t="176382" x="8156575" y="4976813"/>
          <p14:tracePt t="176399" x="7656513" y="4976813"/>
          <p14:tracePt t="176416" x="7251700" y="4953000"/>
          <p14:tracePt t="176433" x="6846888" y="4929188"/>
          <p14:tracePt t="176449" x="6561138" y="4918075"/>
          <p14:tracePt t="176466" x="6262688" y="4905375"/>
          <p14:tracePt t="176482" x="5881688" y="4965700"/>
          <p14:tracePt t="176499" x="5572125" y="5024438"/>
          <p14:tracePt t="176516" x="5262563" y="5084763"/>
          <p14:tracePt t="176533" x="5095875" y="5095875"/>
          <p14:tracePt t="176550" x="5000625" y="5108575"/>
          <p14:tracePt t="176566" x="4989513" y="5119688"/>
          <p14:tracePt t="176675" x="4976813" y="5119688"/>
          <p14:tracePt t="176683" x="4976813" y="5132388"/>
          <p14:tracePt t="176687" x="5000625" y="5132388"/>
          <p14:tracePt t="176700" x="5072063" y="5132388"/>
          <p14:tracePt t="176700" x="5084763" y="5132388"/>
          <p14:tracePt t="176717" x="5167313" y="5132388"/>
          <p14:tracePt t="176733" x="5275263" y="5132388"/>
          <p14:tracePt t="176750" x="5476875" y="5132388"/>
          <p14:tracePt t="176767" x="5656263" y="5132388"/>
          <p14:tracePt t="176783" x="6013450" y="5132388"/>
          <p14:tracePt t="176800" x="6299200" y="5132388"/>
          <p14:tracePt t="176817" x="6619875" y="5132388"/>
          <p14:tracePt t="176834" x="6905625" y="5132388"/>
          <p14:tracePt t="176850" x="7180263" y="5132388"/>
          <p14:tracePt t="176867" x="7358063" y="5132388"/>
          <p14:tracePt t="176884" x="7453313" y="5132388"/>
          <p14:tracePt t="176884" x="7477125" y="5132388"/>
          <p14:tracePt t="176901" x="7561263" y="5132388"/>
          <p14:tracePt t="176917" x="7608888" y="5132388"/>
          <p14:tracePt t="176934" x="7656513" y="5143500"/>
          <p14:tracePt t="176951" x="7704138" y="5156200"/>
          <p14:tracePt t="176967" x="7751763" y="5156200"/>
          <p14:tracePt t="176984" x="7823200" y="5180013"/>
          <p14:tracePt t="177001" x="7870825" y="5180013"/>
          <p14:tracePt t="177018" x="7905750" y="5203825"/>
          <p14:tracePt t="177034" x="7942263" y="5214938"/>
          <p14:tracePt t="177050" x="7977188" y="5227638"/>
          <p14:tracePt t="177067" x="8001000" y="5238750"/>
          <p14:tracePt t="177084" x="8024813" y="5251450"/>
          <p14:tracePt t="177101" x="8096250" y="5251450"/>
          <p14:tracePt t="177118" x="8143875" y="5251450"/>
          <p14:tracePt t="177118" x="8167688" y="5251450"/>
          <p14:tracePt t="177135" x="8262938" y="5251450"/>
          <p14:tracePt t="177151" x="8275638" y="5251450"/>
          <p14:tracePt t="177168" x="8442325" y="5251450"/>
          <p14:tracePt t="177185" x="8572500" y="5251450"/>
          <p14:tracePt t="177201" x="8691563" y="5251450"/>
          <p14:tracePt t="177218" x="8763000" y="5251450"/>
          <p14:tracePt t="177235" x="8799513" y="5251450"/>
          <p14:tracePt t="177252" x="8858250" y="5251450"/>
          <p14:tracePt t="177268" x="8929688" y="5251450"/>
          <p14:tracePt t="177285" x="9048750" y="5251450"/>
          <p14:tracePt t="177302" x="9167813" y="5251450"/>
          <p14:tracePt t="177318" x="9358313" y="5251450"/>
          <p14:tracePt t="177335" x="9477375" y="5251450"/>
          <p14:tracePt t="177352" x="9525000" y="5251450"/>
          <p14:tracePt t="177369" x="9561513" y="5251450"/>
          <p14:tracePt t="177385" x="9572625" y="5251450"/>
          <p14:tracePt t="177402" x="9609138" y="5251450"/>
          <p14:tracePt t="177419" x="9644063" y="5275263"/>
          <p14:tracePt t="177435" x="9715500" y="5299075"/>
          <p14:tracePt t="177452" x="9847263" y="5334000"/>
          <p14:tracePt t="177469" x="9953625" y="5357813"/>
          <p14:tracePt t="177486" x="10109200" y="5370513"/>
          <p14:tracePt t="177502" x="10228263" y="5394325"/>
          <p14:tracePt t="177519" x="10323513" y="5418138"/>
          <p14:tracePt t="177536" x="10406063" y="5441950"/>
          <p14:tracePt t="177552" x="10490200" y="5476875"/>
          <p14:tracePt t="177569" x="10548938" y="5500688"/>
          <p14:tracePt t="177586" x="10561638" y="5513388"/>
          <p14:tracePt t="177603" x="10572750" y="5537200"/>
          <p14:tracePt t="177619" x="10585450" y="5548313"/>
          <p14:tracePt t="177636" x="10585450" y="5561013"/>
          <p14:tracePt t="177652" x="10585450" y="5548313"/>
          <p14:tracePt t="177807" x="10585450" y="5537200"/>
          <p14:tracePt t="177815" x="10585450" y="5524500"/>
          <p14:tracePt t="177820" x="10585450" y="5513388"/>
          <p14:tracePt t="177847" x="10585450" y="5489575"/>
          <p14:tracePt t="177881" x="10585450" y="5476875"/>
          <p14:tracePt t="177897" x="10585450" y="5465763"/>
          <p14:tracePt t="177909" x="10585450" y="5453063"/>
          <p14:tracePt t="177913" x="10585450" y="5441950"/>
          <p14:tracePt t="177925" x="10585450" y="5429250"/>
          <p14:tracePt t="177937" x="10585450" y="5405438"/>
          <p14:tracePt t="177955" x="10585450" y="5394325"/>
          <p14:tracePt t="177975" x="10585450" y="5381625"/>
          <p14:tracePt t="177987" x="10585450" y="5357813"/>
          <p14:tracePt t="178004" x="10585450" y="5346700"/>
          <p14:tracePt t="178020" x="10585450" y="5322888"/>
          <p14:tracePt t="178037" x="10585450" y="5299075"/>
          <p14:tracePt t="178054" x="10572750" y="5275263"/>
          <p14:tracePt t="178071" x="10572750" y="5251450"/>
          <p14:tracePt t="178087" x="10572750" y="5227638"/>
          <p14:tracePt t="178103" x="10572750" y="5203825"/>
          <p14:tracePt t="179877" x="10572750" y="5214938"/>
          <p14:tracePt t="180425" x="10585450" y="5227638"/>
          <p14:tracePt t="180431" x="10596563" y="5238750"/>
          <p14:tracePt t="180444" x="10620375" y="5262563"/>
          <p14:tracePt t="180461" x="10633075" y="5286375"/>
          <p14:tracePt t="180478" x="10668000" y="5299075"/>
          <p14:tracePt t="180494" x="10680700" y="5299075"/>
          <p14:tracePt t="180537" x="10680700" y="5310188"/>
          <p14:tracePt t="180580" x="10691813" y="5310188"/>
          <p14:tracePt t="181612" x="10704513" y="5286375"/>
          <p14:tracePt t="182353" x="10715625" y="5275263"/>
          <p14:tracePt t="182362" x="10715625" y="5251450"/>
          <p14:tracePt t="182373" x="10739438" y="5227638"/>
          <p14:tracePt t="182384" x="10752138" y="5203825"/>
          <p14:tracePt t="182400" x="10752138" y="5180013"/>
          <p14:tracePt t="182417" x="10763250" y="5167313"/>
          <p14:tracePt t="182433" x="10763250" y="5156200"/>
          <p14:tracePt t="182450" x="10763250" y="5132388"/>
          <p14:tracePt t="182467" x="10775950" y="5119688"/>
          <p14:tracePt t="183360" x="10775950" y="5095875"/>
          <p14:tracePt t="185985" x="10787063" y="5095875"/>
          <p14:tracePt t="186065" x="10799763" y="5095875"/>
          <p14:tracePt t="186085" x="10810875" y="5095875"/>
          <p14:tracePt t="186093" x="10823575" y="5095875"/>
          <p14:tracePt t="186097" x="10834688" y="5095875"/>
          <p14:tracePt t="186111" x="10858500" y="5119688"/>
          <p14:tracePt t="186128" x="10882313" y="5143500"/>
          <p14:tracePt t="186145" x="10882313" y="5132388"/>
          <p14:tracePt t="186389" x="10871200" y="5132388"/>
          <p14:tracePt t="186391" x="10858500" y="5119688"/>
          <p14:tracePt t="186399" x="10847388" y="5119688"/>
          <p14:tracePt t="186412" x="10847388" y="5108575"/>
          <p14:tracePt t="186429" x="10834688" y="5108575"/>
          <p14:tracePt t="186445" x="10810875" y="5084763"/>
          <p14:tracePt t="186462" x="10810875" y="5072063"/>
          <p14:tracePt t="186683" x="10799763" y="5060950"/>
          <p14:tracePt t="186961" x="10787063" y="5060950"/>
          <p14:tracePt t="186965" x="10787063" y="5048250"/>
          <p14:tracePt t="186981" x="10775950" y="5024438"/>
          <p14:tracePt t="186997" x="10763250" y="5024438"/>
          <p14:tracePt t="187014" x="10763250" y="5013325"/>
          <p14:tracePt t="187031" x="10763250" y="5000625"/>
          <p14:tracePt t="187053" x="10752138" y="5000625"/>
          <p14:tracePt t="187127" x="10752138" y="4989513"/>
          <p14:tracePt t="187923" x="10752138" y="4976813"/>
          <p14:tracePt t="188013" x="10739438" y="4976813"/>
          <p14:tracePt t="188021" x="10728325" y="4965700"/>
          <p14:tracePt t="189797" x="10728325" y="4953000"/>
          <p14:tracePt t="189987" x="10715625" y="4953000"/>
          <p14:tracePt t="190003" x="10715625" y="4965700"/>
          <p14:tracePt t="190621" x="10728325" y="4976813"/>
          <p14:tracePt t="190717" x="10739438" y="4976813"/>
          <p14:tracePt t="191611" x="10644188" y="5000625"/>
          <p14:tracePt t="192365" x="10561638" y="5013325"/>
          <p14:tracePt t="192369" x="10299700" y="5048250"/>
          <p14:tracePt t="192369" x="10144125" y="5048250"/>
          <p14:tracePt t="192381" x="9585325" y="5108575"/>
          <p14:tracePt t="192397" x="9167813" y="5180013"/>
          <p14:tracePt t="192414" x="8823325" y="5191125"/>
          <p14:tracePt t="192414" x="8739188" y="5191125"/>
          <p14:tracePt t="192431" x="8513763" y="5191125"/>
          <p14:tracePt t="192447" x="8347075" y="5214938"/>
          <p14:tracePt t="192464" x="8156575" y="5238750"/>
          <p14:tracePt t="192481" x="7953375" y="5286375"/>
          <p14:tracePt t="192497" x="7715250" y="5299075"/>
          <p14:tracePt t="192514" x="7429500" y="5381625"/>
          <p14:tracePt t="192531" x="7227888" y="5441950"/>
          <p14:tracePt t="192548" x="7072313" y="5476875"/>
          <p14:tracePt t="192548" x="7037388" y="5489575"/>
          <p14:tracePt t="192565" x="6870700" y="5500688"/>
          <p14:tracePt t="192581" x="6738938" y="5513388"/>
          <p14:tracePt t="192598" x="6608763" y="5513388"/>
          <p14:tracePt t="192598" x="6584950" y="5513388"/>
          <p14:tracePt t="192615" x="6489700" y="5513388"/>
          <p14:tracePt t="192631" x="6429375" y="5513388"/>
          <p14:tracePt t="192648" x="6370638" y="5513388"/>
          <p14:tracePt t="192648" x="6357938" y="5513388"/>
          <p14:tracePt t="192665" x="6286500" y="5513388"/>
          <p14:tracePt t="192681" x="6238875" y="5513388"/>
          <p14:tracePt t="192698" x="6227763" y="5513388"/>
          <p14:tracePt t="192714" x="6215063" y="5524500"/>
          <p14:tracePt t="192789" x="6215063" y="5537200"/>
          <p14:tracePt t="192817" x="6203950" y="5548313"/>
          <p14:tracePt t="192829" x="6191250" y="5548313"/>
          <p14:tracePt t="192845" x="6180138" y="5561013"/>
          <p14:tracePt t="192849" x="6167438" y="5572125"/>
          <p14:tracePt t="192865" x="6156325" y="5572125"/>
          <p14:tracePt t="192911" x="6156325" y="5584825"/>
          <p14:tracePt t="192969" x="6167438" y="5584825"/>
          <p14:tracePt t="192981" x="6167438" y="5595938"/>
          <p14:tracePt t="192985" x="6203950" y="5608638"/>
          <p14:tracePt t="192999" x="6251575" y="5643563"/>
          <p14:tracePt t="193016" x="6286500" y="5656263"/>
          <p14:tracePt t="193032" x="6334125" y="5680075"/>
          <p14:tracePt t="193049" x="6370638" y="5691188"/>
          <p14:tracePt t="193066" x="6429375" y="5703888"/>
          <p14:tracePt t="193082" x="6489700" y="5715000"/>
          <p14:tracePt t="193099" x="6537325" y="5715000"/>
          <p14:tracePt t="193116" x="6572250" y="5715000"/>
          <p14:tracePt t="193116" x="6596063" y="5715000"/>
          <p14:tracePt t="193133" x="6656388" y="5715000"/>
          <p14:tracePt t="193149" x="6691313" y="5715000"/>
          <p14:tracePt t="193166" x="6738938" y="5715000"/>
          <p14:tracePt t="193183" x="6751638" y="5715000"/>
          <p14:tracePt t="193199" x="6762750" y="5715000"/>
          <p14:tracePt t="193557" x="6786563" y="5715000"/>
          <p14:tracePt t="193561" x="6823075" y="5715000"/>
          <p14:tracePt t="193567" x="6846888" y="5715000"/>
          <p14:tracePt t="193584" x="6905625" y="5715000"/>
          <p14:tracePt t="193601" x="6918325" y="5715000"/>
          <p14:tracePt t="193697" x="6929438" y="5715000"/>
          <p14:tracePt t="193815" x="6942138" y="5703888"/>
          <p14:tracePt t="193821" x="6953250" y="5691188"/>
          <p14:tracePt t="193834" x="7000875" y="5680075"/>
          <p14:tracePt t="193851" x="7061200" y="5656263"/>
          <p14:tracePt t="193851" x="7085013" y="5656263"/>
          <p14:tracePt t="193869" x="7156450" y="5632450"/>
          <p14:tracePt t="193885" x="7239000" y="5632450"/>
          <p14:tracePt t="193902" x="7334250" y="5608638"/>
          <p14:tracePt t="193918" x="7453313" y="5584825"/>
          <p14:tracePt t="193935" x="7489825" y="5584825"/>
          <p14:tracePt t="193952" x="7500938" y="5584825"/>
          <p14:tracePt t="193968" x="7513638" y="5584825"/>
          <p14:tracePt t="193985" x="7537450" y="5584825"/>
          <p14:tracePt t="194002" x="7548563" y="5584825"/>
          <p14:tracePt t="194018" x="7561263" y="5584825"/>
          <p14:tracePt t="194051" x="7572375" y="5584825"/>
          <p14:tracePt t="194067" x="7572375" y="5572125"/>
          <p14:tracePt t="194453" x="7585075" y="5572125"/>
          <p14:tracePt t="194609" x="7596188" y="5572125"/>
          <p14:tracePt t="194617" x="7608888" y="5572125"/>
          <p14:tracePt t="194621" x="7667625" y="5584825"/>
          <p14:tracePt t="194637" x="7762875" y="5584825"/>
          <p14:tracePt t="194654" x="7894638" y="5608638"/>
          <p14:tracePt t="194654" x="7929563" y="5608638"/>
          <p14:tracePt t="194671" x="8072438" y="5608638"/>
          <p14:tracePt t="194687" x="8239125" y="5608638"/>
          <p14:tracePt t="194704" x="8418513" y="5608638"/>
          <p14:tracePt t="194721" x="8739188" y="5608638"/>
          <p14:tracePt t="194737" x="9109075" y="5608638"/>
          <p14:tracePt t="194754" x="9585325" y="5608638"/>
          <p14:tracePt t="194771" x="10061575" y="5608638"/>
          <p14:tracePt t="194788" x="10323513" y="5608638"/>
          <p14:tracePt t="194788" x="10371138" y="5608638"/>
          <p14:tracePt t="194805" x="10644188" y="5608638"/>
          <p14:tracePt t="194820" x="10775950" y="5608638"/>
          <p14:tracePt t="194837" x="10871200" y="5608638"/>
          <p14:tracePt t="194855" x="10906125" y="5608638"/>
          <p14:tracePt t="194872" x="10929938" y="5608638"/>
          <p14:tracePt t="194887" x="10942638" y="5608638"/>
          <p14:tracePt t="195053" x="10918825" y="5608638"/>
          <p14:tracePt t="195239" x="10858500" y="5608638"/>
          <p14:tracePt t="195243" x="10596563" y="5608638"/>
          <p14:tracePt t="195256" x="10215563" y="5608638"/>
          <p14:tracePt t="195272" x="9871075" y="5608638"/>
          <p14:tracePt t="195289" x="9442450" y="5608638"/>
          <p14:tracePt t="195306" x="9037638" y="5608638"/>
          <p14:tracePt t="195322" x="8728075" y="5608638"/>
          <p14:tracePt t="195339" x="8466138" y="5572125"/>
          <p14:tracePt t="195356" x="8167688" y="5548313"/>
          <p14:tracePt t="195374" x="7929563" y="5513388"/>
          <p14:tracePt t="195389" x="7643813" y="5513388"/>
          <p14:tracePt t="195406" x="7323138" y="5513388"/>
          <p14:tracePt t="195423" x="7096125" y="5513388"/>
          <p14:tracePt t="195439" x="6894513" y="5513388"/>
          <p14:tracePt t="195439" x="6858000" y="5513388"/>
          <p14:tracePt t="195457" x="6704013" y="5537200"/>
          <p14:tracePt t="195473" x="6596063" y="5561013"/>
          <p14:tracePt t="195490" x="6524625" y="5572125"/>
          <p14:tracePt t="195506" x="6477000" y="5595938"/>
          <p14:tracePt t="195523" x="6453188" y="5595938"/>
          <p14:tracePt t="195540" x="6453188" y="5608638"/>
          <p14:tracePt t="195575" x="6442075" y="5619750"/>
          <p14:tracePt t="195641" x="6442075" y="5632450"/>
          <p14:tracePt t="196065" x="6442075" y="5656263"/>
          <p14:tracePt t="196069" x="6442075" y="5680075"/>
          <p14:tracePt t="196074" x="6465888" y="5691188"/>
          <p14:tracePt t="196091" x="6513513" y="5715000"/>
          <p14:tracePt t="196091" x="6524625" y="5715000"/>
          <p14:tracePt t="196109" x="6584950" y="5738813"/>
          <p14:tracePt t="196125" x="6596063" y="5762625"/>
          <p14:tracePt t="196141" x="6632575" y="5775325"/>
          <p14:tracePt t="196141" x="6656388" y="5775325"/>
          <p14:tracePt t="196159" x="6691313" y="5799138"/>
          <p14:tracePt t="196175" x="6704013" y="5799138"/>
          <p14:tracePt t="196191" x="6727825" y="5810250"/>
          <p14:tracePt t="196439" x="6738938" y="5810250"/>
          <p14:tracePt t="196489" x="6751638" y="5810250"/>
          <p14:tracePt t="196505" x="6762750" y="5810250"/>
          <p14:tracePt t="196517" x="6762750" y="5799138"/>
          <p14:tracePt t="196526" x="6775450" y="5786438"/>
          <p14:tracePt t="196543" x="6799263" y="5775325"/>
          <p14:tracePt t="196559" x="6810375" y="5751513"/>
          <p14:tracePt t="196576" x="6846888" y="5727700"/>
          <p14:tracePt t="196593" x="6881813" y="5715000"/>
          <p14:tracePt t="196610" x="6905625" y="5715000"/>
          <p14:tracePt t="196626" x="6965950" y="5715000"/>
          <p14:tracePt t="196643" x="7000875" y="5715000"/>
          <p14:tracePt t="196660" x="7037388" y="5715000"/>
          <p14:tracePt t="196677" x="7072313" y="5715000"/>
          <p14:tracePt t="196693" x="7085013" y="5727700"/>
          <p14:tracePt t="196710" x="7119938" y="5738813"/>
          <p14:tracePt t="196727" x="7132638" y="5751513"/>
          <p14:tracePt t="196765" x="7143750" y="5751513"/>
          <p14:tracePt t="196789" x="7156450" y="5762625"/>
          <p14:tracePt t="196809" x="7167563" y="5775325"/>
          <p14:tracePt t="196855" x="7180263" y="5775325"/>
          <p14:tracePt t="197175" x="7204075" y="5775325"/>
          <p14:tracePt t="197177" x="7442200" y="5810250"/>
          <p14:tracePt t="197195" x="7585075" y="5857875"/>
          <p14:tracePt t="197212" x="7680325" y="5870575"/>
          <p14:tracePt t="197228" x="7739063" y="5894388"/>
          <p14:tracePt t="197245" x="7775575" y="5918200"/>
          <p14:tracePt t="197262" x="7810500" y="5953125"/>
          <p14:tracePt t="197278" x="7834313" y="5976938"/>
          <p14:tracePt t="197295" x="7847013" y="5989638"/>
          <p14:tracePt t="197311" x="7858125" y="6024563"/>
          <p14:tracePt t="197328" x="7858125" y="6037263"/>
          <p14:tracePt t="197345" x="7870825" y="6084888"/>
          <p14:tracePt t="197363" x="7870825" y="6108700"/>
          <p14:tracePt t="197379" x="7870825" y="6119813"/>
          <p14:tracePt t="197395" x="7870825" y="6132513"/>
          <p14:tracePt t="197412" x="7870825" y="6143625"/>
          <p14:tracePt t="197428" x="7870825" y="6156325"/>
          <p14:tracePt t="197445" x="7870825" y="6167438"/>
          <p14:tracePt t="197462" x="7870825" y="6180138"/>
          <p14:tracePt t="197491" x="7858125" y="6191250"/>
          <p14:tracePt t="197511" x="7847013" y="6203950"/>
          <p14:tracePt t="198672" x="7834313" y="6203950"/>
          <p14:tracePt t="199061" x="7823200" y="6203950"/>
          <p14:tracePt t="199065" x="7810500" y="6191250"/>
          <p14:tracePt t="199069" x="7786688" y="6167438"/>
          <p14:tracePt t="199084" x="7762875" y="6156325"/>
          <p14:tracePt t="199084" x="7762875" y="6143625"/>
          <p14:tracePt t="199101" x="7727950" y="6119813"/>
          <p14:tracePt t="199117" x="7691438" y="6096000"/>
          <p14:tracePt t="199134" x="7656513" y="6072188"/>
          <p14:tracePt t="199151" x="7632700" y="6048375"/>
          <p14:tracePt t="199167" x="7585075" y="6037263"/>
          <p14:tracePt t="199184" x="7537450" y="6013450"/>
          <p14:tracePt t="199201" x="7477125" y="6013450"/>
          <p14:tracePt t="199217" x="7418388" y="5989638"/>
          <p14:tracePt t="199234" x="7346950" y="5989638"/>
          <p14:tracePt t="199251" x="7251700" y="5989638"/>
          <p14:tracePt t="199268" x="7204075" y="5989638"/>
          <p14:tracePt t="199284" x="7180263" y="5989638"/>
          <p14:tracePt t="199301" x="7156450" y="5989638"/>
          <p14:tracePt t="199318" x="7132638" y="5989638"/>
          <p14:tracePt t="199334" x="7132638" y="6000750"/>
          <p14:tracePt t="199451" x="7132638" y="6013450"/>
          <p14:tracePt t="199485" x="7132638" y="6024563"/>
          <p14:tracePt t="199497" x="7132638" y="6037263"/>
          <p14:tracePt t="199505" x="7132638" y="6048375"/>
          <p14:tracePt t="199518" x="7143750" y="6048375"/>
          <p14:tracePt t="199535" x="7204075" y="6072188"/>
          <p14:tracePt t="199552" x="7275513" y="6072188"/>
          <p14:tracePt t="199569" x="7346950" y="6072188"/>
          <p14:tracePt t="199585" x="7405688" y="6072188"/>
          <p14:tracePt t="199602" x="7477125" y="6072188"/>
          <p14:tracePt t="199619" x="7572375" y="6084888"/>
          <p14:tracePt t="199635" x="7656513" y="6084888"/>
          <p14:tracePt t="199652" x="7786688" y="6119813"/>
          <p14:tracePt t="199669" x="7847013" y="6119813"/>
          <p14:tracePt t="199686" x="7881938" y="6143625"/>
          <p14:tracePt t="199686" x="7894638" y="6143625"/>
          <p14:tracePt t="199703" x="7918450" y="6143625"/>
          <p14:tracePt t="199719" x="7942263" y="6143625"/>
          <p14:tracePt t="199736" x="7966075" y="6156325"/>
          <p14:tracePt t="199752" x="7977188" y="6167438"/>
          <p14:tracePt t="199769" x="7989888" y="6180138"/>
          <p14:tracePt t="199789" x="8001000" y="6191250"/>
          <p14:tracePt t="200690" x="8024813" y="6203950"/>
          <p14:tracePt t="201083" x="8132763" y="6238875"/>
          <p14:tracePt t="201087" x="8215313" y="6251575"/>
          <p14:tracePt t="201091" x="8405813" y="6262688"/>
          <p14:tracePt t="201106" x="8728075" y="6262688"/>
          <p14:tracePt t="201123" x="8894763" y="6262688"/>
          <p14:tracePt t="201140" x="9001125" y="6275388"/>
          <p14:tracePt t="201157" x="9061450" y="6286500"/>
          <p14:tracePt t="201173" x="9061450" y="6299200"/>
          <p14:tracePt t="201190" x="9120188" y="6299200"/>
          <p14:tracePt t="201207" x="9167813" y="6310313"/>
          <p14:tracePt t="201223" x="9275763" y="6323013"/>
          <p14:tracePt t="201240" x="9429750" y="6323013"/>
          <p14:tracePt t="201257" x="9644063" y="6323013"/>
          <p14:tracePt t="201274" x="9871075" y="6323013"/>
          <p14:tracePt t="201290" x="10085388" y="6323013"/>
          <p14:tracePt t="201307" x="10204450" y="6323013"/>
          <p14:tracePt t="201324" x="10239375" y="6323013"/>
          <p14:tracePt t="201340" x="10263188" y="6323013"/>
          <p14:tracePt t="201357" x="10299700" y="6323013"/>
          <p14:tracePt t="201375" x="10358438" y="6323013"/>
          <p14:tracePt t="201391" x="10418763" y="6323013"/>
          <p14:tracePt t="201407" x="10490200" y="6323013"/>
          <p14:tracePt t="201407" x="10514013" y="6323013"/>
          <p14:tracePt t="201425" x="10572750" y="6323013"/>
          <p14:tracePt t="201441" x="10609263" y="6323013"/>
          <p14:tracePt t="201458" x="10620375" y="6323013"/>
          <p14:tracePt t="201531" x="10633075" y="6323013"/>
          <p14:tracePt t="201783" x="10644188" y="6323013"/>
          <p14:tracePt t="201787" x="10656888" y="6323013"/>
          <p14:tracePt t="201792" x="10668000" y="6310313"/>
          <p14:tracePt t="201809" x="10668000" y="6299200"/>
          <p14:tracePt t="201825" x="10680700" y="6299200"/>
          <p14:tracePt t="201862" x="10680700" y="6286500"/>
          <p14:tracePt t="202587" x="10656888" y="6275388"/>
          <p14:tracePt t="202829" x="10633075" y="6262688"/>
          <p14:tracePt t="202833" x="10525125" y="6238875"/>
          <p14:tracePt t="202845" x="10347325" y="6215063"/>
          <p14:tracePt t="202845" x="10287000" y="6203950"/>
          <p14:tracePt t="202863" x="10156825" y="6180138"/>
          <p14:tracePt t="202863" x="10120313" y="6180138"/>
          <p14:tracePt t="202879" x="9966325" y="6156325"/>
          <p14:tracePt t="202895" x="9847263" y="6132513"/>
          <p14:tracePt t="202912" x="9739313" y="6119813"/>
          <p14:tracePt t="202929" x="9667875" y="6119813"/>
          <p14:tracePt t="202945" x="9561513" y="6119813"/>
          <p14:tracePt t="202962" x="9442450" y="6119813"/>
          <p14:tracePt t="202979" x="9323388" y="6119813"/>
          <p14:tracePt t="202995" x="9191625" y="6108700"/>
          <p14:tracePt t="203012" x="9120188" y="6108700"/>
          <p14:tracePt t="203029" x="9061450" y="6096000"/>
          <p14:tracePt t="203046" x="9037638" y="6096000"/>
          <p14:tracePt t="203062" x="9013825" y="6096000"/>
          <p14:tracePt t="203079" x="8966200" y="6096000"/>
          <p14:tracePt t="203096" x="8929688" y="6096000"/>
          <p14:tracePt t="203113" x="8905875" y="6096000"/>
          <p14:tracePt t="203130" x="8894763" y="6096000"/>
          <p14:tracePt t="203146" x="8882063" y="6096000"/>
          <p14:tracePt t="203245" x="8870950" y="6096000"/>
          <p14:tracePt t="203257" x="8858250" y="6108700"/>
          <p14:tracePt t="203263" x="8847138" y="6119813"/>
          <p14:tracePt t="203280" x="8799513" y="6119813"/>
          <p14:tracePt t="203297" x="8775700" y="6132513"/>
          <p14:tracePt t="203313" x="8763000" y="6143625"/>
          <p14:tracePt t="203330" x="8739188" y="6143625"/>
          <p14:tracePt t="203346" x="8715375" y="6156325"/>
          <p14:tracePt t="203364" x="8704263" y="6156325"/>
          <p14:tracePt t="203380" x="8715375" y="6156325"/>
          <p14:tracePt t="203915" x="8728075" y="6156325"/>
          <p14:tracePt t="203917" x="8834438" y="6180138"/>
          <p14:tracePt t="203932" x="8942388" y="6191250"/>
          <p14:tracePt t="203948" x="8977313" y="6191250"/>
          <p14:tracePt t="203965" x="8990013" y="6191250"/>
          <p14:tracePt t="203981" x="9001125" y="6191250"/>
          <p14:tracePt t="203998" x="9013825" y="6191250"/>
          <p14:tracePt t="204061" x="9037638" y="6191250"/>
          <p14:tracePt t="204065" x="9167813" y="6203950"/>
          <p14:tracePt t="204082" x="9632950" y="6203950"/>
          <p14:tracePt t="204099" x="9906000" y="6203950"/>
          <p14:tracePt t="204116" x="10144125" y="6203950"/>
          <p14:tracePt t="204132" x="10299700" y="6203950"/>
          <p14:tracePt t="204149" x="10371138" y="6203950"/>
          <p14:tracePt t="204166" x="10406063" y="6203950"/>
          <p14:tracePt t="204183" x="10429875" y="6203950"/>
          <p14:tracePt t="204205" x="10442575" y="6203950"/>
          <p14:tracePt t="204231" x="10466388" y="6203950"/>
          <p14:tracePt t="204239" x="10490200" y="6203950"/>
          <p14:tracePt t="204249" x="10596563" y="6203950"/>
          <p14:tracePt t="204266" x="10787063" y="6215063"/>
          <p14:tracePt t="204283" x="10918825" y="6215063"/>
          <p14:tracePt t="204300" x="10990263" y="6215063"/>
          <p14:tracePt t="204316" x="11049000" y="6215063"/>
          <p14:tracePt t="204333" x="11072813" y="6215063"/>
          <p14:tracePt t="204350" x="11096625" y="6215063"/>
          <p14:tracePt t="204367" x="11109325" y="6215063"/>
          <p14:tracePt t="204485" x="11109325" y="6227763"/>
          <p14:tracePt t="204583" x="11120438" y="6227763"/>
          <p14:tracePt t="204663" x="11133138" y="6227763"/>
          <p14:tracePt t="204667" x="11215688" y="6227763"/>
          <p14:tracePt t="204684" x="11263313" y="6227763"/>
          <p14:tracePt t="204701" x="11287125" y="6227763"/>
          <p14:tracePt t="204717" x="11299825" y="6238875"/>
          <p14:tracePt t="204929" x="11299825" y="6251575"/>
          <p14:tracePt t="205111" x="11263313" y="6251575"/>
          <p14:tracePt t="205587" x="11239500" y="6251575"/>
          <p14:tracePt t="205591" x="11191875" y="6251575"/>
          <p14:tracePt t="205603" x="11096625" y="6251575"/>
          <p14:tracePt t="205620" x="11025188" y="6251575"/>
          <p14:tracePt t="205637" x="10953750" y="6251575"/>
          <p14:tracePt t="205653" x="10882313" y="6251575"/>
          <p14:tracePt t="205670" x="10834688" y="6251575"/>
          <p14:tracePt t="205687" x="10752138" y="6251575"/>
          <p14:tracePt t="205704" x="10656888" y="6251575"/>
          <p14:tracePt t="205704" x="10620375" y="6251575"/>
          <p14:tracePt t="205721" x="10525125" y="6251575"/>
          <p14:tracePt t="205737" x="10323513" y="6262688"/>
          <p14:tracePt t="205754" x="10096500" y="6310313"/>
          <p14:tracePt t="205771" x="9953625" y="6310313"/>
          <p14:tracePt t="205787" x="9858375" y="6334125"/>
          <p14:tracePt t="205804" x="9739313" y="6346825"/>
          <p14:tracePt t="205821" x="9680575" y="6346825"/>
          <p14:tracePt t="205837" x="9620250" y="6346825"/>
          <p14:tracePt t="205854" x="9561513" y="6346825"/>
          <p14:tracePt t="205872" x="9490075" y="6357938"/>
          <p14:tracePt t="205888" x="9418638" y="6357938"/>
          <p14:tracePt t="205904" x="9358313" y="6357938"/>
          <p14:tracePt t="205921" x="9299575" y="6357938"/>
          <p14:tracePt t="205938" x="9204325" y="6357938"/>
          <p14:tracePt t="205955" x="9132888" y="6357938"/>
          <p14:tracePt t="205971" x="9072563" y="6357938"/>
          <p14:tracePt t="205988" x="8990013" y="6357938"/>
          <p14:tracePt t="206005" x="8929688" y="6357938"/>
          <p14:tracePt t="206021" x="8894763" y="6357938"/>
          <p14:tracePt t="206038" x="8870950" y="6357938"/>
          <p14:tracePt t="206054" x="8834438" y="6357938"/>
          <p14:tracePt t="206071" x="8786813" y="6357938"/>
          <p14:tracePt t="206071" x="8775700" y="6357938"/>
          <p14:tracePt t="206089" x="8739188" y="6357938"/>
          <p14:tracePt t="206105" x="8704263" y="6357938"/>
          <p14:tracePt t="206121" x="8680450" y="6357938"/>
          <p14:tracePt t="206138" x="8667750" y="6357938"/>
          <p14:tracePt t="206155" x="8656638" y="6357938"/>
          <p14:tracePt t="206171" x="8643938" y="6346825"/>
          <p14:tracePt t="206261" x="8643938" y="6357938"/>
          <p14:tracePt t="206401" x="8632825" y="6357938"/>
          <p14:tracePt t="206405" x="8643938" y="6357938"/>
          <p14:tracePt t="206433" x="8656638" y="6357938"/>
          <p14:tracePt t="206445" x="8667750" y="6357938"/>
          <p14:tracePt t="206447" x="8715375" y="6357938"/>
          <p14:tracePt t="206456" x="8823325" y="6357938"/>
          <p14:tracePt t="206473" x="9001125" y="6357938"/>
          <p14:tracePt t="206489" x="9180513" y="6357938"/>
          <p14:tracePt t="206506" x="9310688" y="6357938"/>
          <p14:tracePt t="206523" x="9382125" y="6370638"/>
          <p14:tracePt t="206539" x="9453563" y="6370638"/>
          <p14:tracePt t="206539" x="9466263" y="6370638"/>
          <p14:tracePt t="206557" x="9525000" y="6370638"/>
          <p14:tracePt t="206573" x="9596438" y="6370638"/>
          <p14:tracePt t="206590" x="9680575" y="6370638"/>
          <p14:tracePt t="206607" x="9739313" y="6370638"/>
          <p14:tracePt t="206623" x="9810750" y="6370638"/>
          <p14:tracePt t="206640" x="9906000" y="6370638"/>
          <p14:tracePt t="206657" x="10013950" y="6370638"/>
          <p14:tracePt t="206674" x="10096500" y="6370638"/>
          <p14:tracePt t="206690" x="10180638" y="6370638"/>
          <p14:tracePt t="206707" x="10263188" y="6370638"/>
          <p14:tracePt t="206723" x="10382250" y="6370638"/>
          <p14:tracePt t="206740" x="10490200" y="6370638"/>
          <p14:tracePt t="206757" x="10572750" y="6370638"/>
          <p14:tracePt t="206773" x="10656888" y="6370638"/>
          <p14:tracePt t="206773" x="10668000" y="6370638"/>
          <p14:tracePt t="206791" x="10752138" y="6370638"/>
          <p14:tracePt t="206807" x="10823575" y="6370638"/>
          <p14:tracePt t="206824" x="10966450" y="6370638"/>
          <p14:tracePt t="206824" x="10990263" y="6370638"/>
          <p14:tracePt t="206841" x="11109325" y="6370638"/>
          <p14:tracePt t="206857" x="11204575" y="6357938"/>
          <p14:tracePt t="206874" x="11263313" y="6346825"/>
          <p14:tracePt t="206891" x="11287125" y="6334125"/>
          <p14:tracePt t="206907" x="11310938" y="6334125"/>
          <p14:tracePt t="206924" x="11323638" y="6334125"/>
          <p14:tracePt t="206949" x="11310938" y="6334125"/>
          <p14:tracePt t="207219" x="11263313" y="6334125"/>
          <p14:tracePt t="207223" x="11191875" y="6334125"/>
          <p14:tracePt t="207227" x="10990263" y="6334125"/>
          <p14:tracePt t="207242" x="10823575" y="6334125"/>
          <p14:tracePt t="207258" x="10668000" y="6334125"/>
          <p14:tracePt t="207275" x="10572750" y="6334125"/>
          <p14:tracePt t="207292" x="10561638" y="6323013"/>
          <p14:tracePt t="207370" x="10548938" y="6323013"/>
          <p14:tracePt t="207397" x="10537825" y="6323013"/>
          <p14:tracePt t="207401" x="10477500" y="6323013"/>
          <p14:tracePt t="207409" x="10371138" y="6323013"/>
          <p14:tracePt t="207426" x="10048875" y="6323013"/>
          <p14:tracePt t="207442" x="9882188" y="6323013"/>
          <p14:tracePt t="207459" x="9763125" y="6323013"/>
          <p14:tracePt t="207476" x="9656763" y="6323013"/>
          <p14:tracePt t="207492" x="9548813" y="6323013"/>
          <p14:tracePt t="207509" x="9442450" y="6323013"/>
          <p14:tracePt t="207526" x="9371013" y="6323013"/>
          <p14:tracePt t="207542" x="9323388" y="6323013"/>
          <p14:tracePt t="207559" x="9299575" y="6310313"/>
          <p14:tracePt t="207576" x="9239250" y="6299200"/>
          <p14:tracePt t="207593" x="9180513" y="6299200"/>
          <p14:tracePt t="207609" x="9120188" y="6275388"/>
          <p14:tracePt t="207626" x="9061450" y="6275388"/>
          <p14:tracePt t="207643" x="8990013" y="6275388"/>
          <p14:tracePt t="207660" x="8953500" y="6275388"/>
          <p14:tracePt t="207660" x="8942388" y="6275388"/>
          <p14:tracePt t="207677" x="8905875" y="6275388"/>
          <p14:tracePt t="207693" x="8894763" y="6275388"/>
          <p14:tracePt t="207709" x="8882063" y="6275388"/>
          <p14:tracePt t="207726" x="8870950" y="6275388"/>
          <p14:tracePt t="207807" x="8858250" y="6275388"/>
          <p14:tracePt t="207821" x="8847138" y="6275388"/>
          <p14:tracePt t="207826" x="8799513" y="6275388"/>
          <p14:tracePt t="207843" x="8775700" y="6275388"/>
          <p14:tracePt t="207843" x="8763000" y="6275388"/>
          <p14:tracePt t="207861" x="8751888" y="6275388"/>
          <p14:tracePt t="207877" x="8775700" y="6275388"/>
          <p14:tracePt t="207965" x="8786813" y="6275388"/>
          <p14:tracePt t="207969" x="8810625" y="6275388"/>
          <p14:tracePt t="207977" x="8918575" y="6275388"/>
          <p14:tracePt t="207994" x="9001125" y="6275388"/>
          <p14:tracePt t="208011" x="9132888" y="6275388"/>
          <p14:tracePt t="208027" x="9215438" y="6275388"/>
          <p14:tracePt t="208044" x="9299575" y="6275388"/>
          <p14:tracePt t="208061" x="9394825" y="6275388"/>
          <p14:tracePt t="208077" x="9548813" y="6286500"/>
          <p14:tracePt t="208094" x="9704388" y="6299200"/>
          <p14:tracePt t="208111" x="9906000" y="6310313"/>
          <p14:tracePt t="208128" x="10085388" y="6310313"/>
          <p14:tracePt t="208128" x="10120313" y="6310313"/>
          <p14:tracePt t="208145" x="10275888" y="6310313"/>
          <p14:tracePt t="208161" x="10418763" y="6310313"/>
          <p14:tracePt t="208178" x="10525125" y="6310313"/>
          <p14:tracePt t="208178" x="10537825" y="6310313"/>
          <p14:tracePt t="208195" x="10585450" y="6310313"/>
          <p14:tracePt t="208211" x="10656888" y="6310313"/>
          <p14:tracePt t="208228" x="10728325" y="6310313"/>
          <p14:tracePt t="208245" x="10799763" y="6310313"/>
          <p14:tracePt t="208261" x="10882313" y="6310313"/>
          <p14:tracePt t="208278" x="10966450" y="6310313"/>
          <p14:tracePt t="208295" x="11049000" y="6310313"/>
          <p14:tracePt t="208312" x="11085513" y="6310313"/>
          <p14:tracePt t="208329" x="11156950" y="6310313"/>
          <p14:tracePt t="208345" x="11215688" y="6310313"/>
          <p14:tracePt t="208345" x="11228388" y="6310313"/>
          <p14:tracePt t="208363" x="11252200" y="6310313"/>
          <p14:tracePt t="208378" x="11276013" y="6310313"/>
          <p14:tracePt t="208394" x="11287125" y="6310313"/>
          <p14:tracePt t="209297" x="11263313" y="6310313"/>
          <p14:tracePt t="210167" x="11252200" y="6310313"/>
          <p14:tracePt t="210171" x="11215688" y="6310313"/>
          <p14:tracePt t="210184" x="11168063" y="6310313"/>
          <p14:tracePt t="210201" x="11156950" y="6310313"/>
          <p14:tracePt t="210217" x="11144250" y="6310313"/>
          <p14:tracePt t="210237" x="11144250" y="6299200"/>
          <p14:tracePt t="210329" x="11144250" y="6286500"/>
          <p14:tracePt t="210333" x="11120438" y="6286500"/>
          <p14:tracePt t="210336" x="11025188" y="6286500"/>
          <p14:tracePt t="210351" x="10871200" y="6286500"/>
          <p14:tracePt t="210351" x="10834688" y="6286500"/>
          <p14:tracePt t="210369" x="10704513" y="6286500"/>
          <p14:tracePt t="210385" x="10609263" y="6286500"/>
          <p14:tracePt t="210401" x="10537825" y="6286500"/>
          <p14:tracePt t="210418" x="10501313" y="6286500"/>
          <p14:tracePt t="210435" x="10453688" y="6286500"/>
          <p14:tracePt t="210451" x="10418763" y="6286500"/>
          <p14:tracePt t="210451" x="10406063" y="6286500"/>
          <p14:tracePt t="210469" x="10334625" y="6286500"/>
          <p14:tracePt t="210469" x="10323513" y="6286500"/>
          <p14:tracePt t="210485" x="10204450" y="6286500"/>
          <p14:tracePt t="210501" x="10085388" y="6286500"/>
          <p14:tracePt t="210518" x="9810750" y="6286500"/>
          <p14:tracePt t="210535" x="9596438" y="6275388"/>
          <p14:tracePt t="210551" x="9501188" y="6251575"/>
          <p14:tracePt t="210568" x="9405938" y="6251575"/>
          <p14:tracePt t="210585" x="9323388" y="6238875"/>
          <p14:tracePt t="210602" x="9275763" y="6227763"/>
          <p14:tracePt t="210618" x="9228138" y="6227763"/>
          <p14:tracePt t="210635" x="9132888" y="6215063"/>
          <p14:tracePt t="210652" x="9037638" y="6215063"/>
          <p14:tracePt t="210669" x="8990013" y="6215063"/>
          <p14:tracePt t="210685" x="8953500" y="6215063"/>
          <p14:tracePt t="210702" x="8929688" y="6215063"/>
          <p14:tracePt t="210719" x="8905875" y="6215063"/>
          <p14:tracePt t="210735" x="8894763" y="6203950"/>
          <p14:tracePt t="210752" x="8882063" y="6203950"/>
          <p14:tracePt t="210769" x="8870950" y="6203950"/>
          <p14:tracePt t="210785" x="8834438" y="6203950"/>
          <p14:tracePt t="210802" x="8786813" y="6203950"/>
          <p14:tracePt t="210819" x="8739188" y="6203950"/>
          <p14:tracePt t="210836" x="8691563" y="6215063"/>
          <p14:tracePt t="210852" x="8643938" y="6227763"/>
          <p14:tracePt t="210869" x="8632825" y="6227763"/>
          <p14:tracePt t="210886" x="8609013" y="6238875"/>
          <p14:tracePt t="210903" x="8572500" y="6238875"/>
          <p14:tracePt t="210919" x="8548688" y="6251575"/>
          <p14:tracePt t="210936" x="8489950" y="6275388"/>
          <p14:tracePt t="210953" x="8418513" y="6275388"/>
          <p14:tracePt t="210969" x="8334375" y="6286500"/>
          <p14:tracePt t="210969" x="8299450" y="6299200"/>
          <p14:tracePt t="210987" x="8251825" y="6299200"/>
          <p14:tracePt t="211003" x="8239125" y="6299200"/>
          <p14:tracePt t="211019" x="8239125" y="6310313"/>
          <p14:tracePt t="211363" x="8251825" y="6323013"/>
          <p14:tracePt t="211365" x="8310563" y="6323013"/>
          <p14:tracePt t="211371" x="8394700" y="6323013"/>
          <p14:tracePt t="211387" x="8453438" y="6323013"/>
          <p14:tracePt t="211404" x="8477250" y="6323013"/>
          <p14:tracePt t="211421" x="8489950" y="6323013"/>
          <p14:tracePt t="211775" x="8585200" y="6323013"/>
          <p14:tracePt t="211779" x="8667750" y="6323013"/>
          <p14:tracePt t="211789" x="8786813" y="6323013"/>
          <p14:tracePt t="211805" x="8858250" y="6323013"/>
          <p14:tracePt t="211805" x="8870950" y="6323013"/>
          <p14:tracePt t="211823" x="8894763" y="6323013"/>
          <p14:tracePt t="211839" x="8905875" y="6323013"/>
          <p14:tracePt t="211943" x="8918575" y="6323013"/>
          <p14:tracePt t="211947" x="8953500" y="6323013"/>
          <p14:tracePt t="211956" x="9072563" y="6323013"/>
          <p14:tracePt t="211972" x="9405938" y="6323013"/>
          <p14:tracePt t="211989" x="9667875" y="6323013"/>
          <p14:tracePt t="212006" x="9871075" y="6323013"/>
          <p14:tracePt t="212023" x="10013950" y="6323013"/>
          <p14:tracePt t="212039" x="10096500" y="6323013"/>
          <p14:tracePt t="212056" x="10156825" y="6310313"/>
          <p14:tracePt t="212073" x="10252075" y="6310313"/>
          <p14:tracePt t="212089" x="10429875" y="6286500"/>
          <p14:tracePt t="212089" x="10501313" y="6286500"/>
          <p14:tracePt t="212107" x="10715625" y="6251575"/>
          <p14:tracePt t="212123" x="10942638" y="6227763"/>
          <p14:tracePt t="212140" x="11156950" y="6203950"/>
          <p14:tracePt t="212140" x="11204575" y="6191250"/>
          <p14:tracePt t="212157" x="11347450" y="6180138"/>
          <p14:tracePt t="212173" x="11418888" y="6167438"/>
          <p14:tracePt t="212190" x="11430000" y="6167438"/>
          <p14:tracePt t="212207" x="11442700" y="6167438"/>
          <p14:tracePt t="212227" x="11453813" y="6167438"/>
          <p14:tracePt t="212240" x="11501438" y="6167438"/>
          <p14:tracePt t="212257" x="11572875" y="6167438"/>
          <p14:tracePt t="212273" x="11644313" y="6156325"/>
          <p14:tracePt t="212290" x="11728450" y="6156325"/>
          <p14:tracePt t="212307" x="11787188" y="6156325"/>
          <p14:tracePt t="212324" x="11811000" y="6156325"/>
          <p14:tracePt t="212324" x="11823700" y="6156325"/>
          <p14:tracePt t="212341" x="11823700" y="6143625"/>
          <p14:tracePt t="212375" x="11834813" y="6132513"/>
          <p14:tracePt t="212487" x="11823700" y="6132513"/>
          <p14:tracePt t="212515" x="11811000" y="6132513"/>
          <p14:tracePt t="212519" x="11799888" y="6108700"/>
          <p14:tracePt t="212524" x="11728450" y="6108700"/>
          <p14:tracePt t="212541" x="11585575" y="6108700"/>
          <p14:tracePt t="212557" x="11442700" y="6108700"/>
          <p14:tracePt t="212574" x="11323638" y="6108700"/>
          <p14:tracePt t="212590" x="11252200" y="6108700"/>
          <p14:tracePt t="212608" x="11191875" y="6119813"/>
          <p14:tracePt t="212625" x="11168063" y="6119813"/>
          <p14:tracePt t="212641" x="11144250" y="6119813"/>
          <p14:tracePt t="212658" x="11061700" y="6119813"/>
          <p14:tracePt t="212675" x="10966450" y="6119813"/>
          <p14:tracePt t="212691" x="10834688" y="6119813"/>
          <p14:tracePt t="212708" x="10620375" y="6119813"/>
          <p14:tracePt t="212725" x="10477500" y="6119813"/>
          <p14:tracePt t="212741" x="10358438" y="6119813"/>
          <p14:tracePt t="212758" x="10215563" y="6119813"/>
          <p14:tracePt t="212775" x="10156825" y="6108700"/>
          <p14:tracePt t="212791" x="10085388" y="6096000"/>
          <p14:tracePt t="212808" x="9990138" y="6096000"/>
          <p14:tracePt t="212825" x="9858375" y="6096000"/>
          <p14:tracePt t="212842" x="9704388" y="6096000"/>
          <p14:tracePt t="212858" x="9620250" y="6084888"/>
          <p14:tracePt t="212875" x="9548813" y="6084888"/>
          <p14:tracePt t="212892" x="9477375" y="6084888"/>
          <p14:tracePt t="212909" x="9418638" y="6084888"/>
          <p14:tracePt t="212926" x="9347200" y="6084888"/>
          <p14:tracePt t="212942" x="9310688" y="6084888"/>
          <p14:tracePt t="212959" x="9251950" y="6084888"/>
          <p14:tracePt t="212976" x="9191625" y="6084888"/>
          <p14:tracePt t="212976" x="9167813" y="6084888"/>
          <p14:tracePt t="212993" x="9120188" y="6084888"/>
          <p14:tracePt t="213009" x="9072563" y="6084888"/>
          <p14:tracePt t="213026" x="9024938" y="6084888"/>
          <p14:tracePt t="213042" x="8977313" y="6084888"/>
          <p14:tracePt t="213059" x="8953500" y="6084888"/>
          <p14:tracePt t="213075" x="8942388" y="6084888"/>
          <p14:tracePt t="213092" x="8918575" y="6084888"/>
          <p14:tracePt t="213109" x="8905875" y="6072188"/>
          <p14:tracePt t="213215" x="8894763" y="6072188"/>
          <p14:tracePt t="213337" x="8882063" y="6072188"/>
          <p14:tracePt t="213363" x="8870950" y="6072188"/>
          <p14:tracePt t="213465" x="8858250" y="6084888"/>
          <p14:tracePt t="213473" x="8858250" y="6096000"/>
          <p14:tracePt t="213477" x="8823325" y="6108700"/>
          <p14:tracePt t="213494" x="8799513" y="6119813"/>
          <p14:tracePt t="213510" x="8786813" y="6132513"/>
          <p14:tracePt t="213629" x="8775700" y="6143625"/>
          <p14:tracePt t="213795" x="8763000" y="6143625"/>
          <p14:tracePt t="213803" x="8751888" y="6156325"/>
          <p14:tracePt t="213811" x="8728075" y="6180138"/>
          <p14:tracePt t="213828" x="8691563" y="6180138"/>
          <p14:tracePt t="213845" x="8680450" y="6180138"/>
          <p14:tracePt t="213862" x="8656638" y="6180138"/>
          <p14:tracePt t="213878" x="8656638" y="6191250"/>
          <p14:tracePt t="213895" x="8643938" y="6191250"/>
          <p14:tracePt t="213991" x="8643938" y="6203950"/>
          <p14:tracePt t="214001" x="8643938" y="6227763"/>
          <p14:tracePt t="214079" x="8643938" y="6238875"/>
          <p14:tracePt t="214095" x="8643938" y="6251575"/>
          <p14:tracePt t="214099" x="8656638" y="6262688"/>
          <p14:tracePt t="214115" x="8691563" y="6262688"/>
          <p14:tracePt t="214129" x="8728075" y="6275388"/>
          <p14:tracePt t="214146" x="8739188" y="6286500"/>
          <p14:tracePt t="214162" x="8775700" y="6299200"/>
          <p14:tracePt t="214179" x="8810625" y="6310313"/>
          <p14:tracePt t="214196" x="8870950" y="6323013"/>
          <p14:tracePt t="214212" x="8918575" y="6334125"/>
          <p14:tracePt t="214229" x="8990013" y="6334125"/>
          <p14:tracePt t="214246" x="9085263" y="6357938"/>
          <p14:tracePt t="214263" x="9156700" y="6357938"/>
          <p14:tracePt t="214279" x="9228138" y="6370638"/>
          <p14:tracePt t="214296" x="9275763" y="6381750"/>
          <p14:tracePt t="214313" x="9323388" y="6381750"/>
          <p14:tracePt t="214330" x="9358313" y="6381750"/>
          <p14:tracePt t="214346" x="9405938" y="6381750"/>
          <p14:tracePt t="214364" x="9453563" y="6381750"/>
          <p14:tracePt t="214380" x="9513888" y="6381750"/>
          <p14:tracePt t="214396" x="9572625" y="6381750"/>
          <p14:tracePt t="214413" x="9691688" y="6381750"/>
          <p14:tracePt t="214430" x="9799638" y="6381750"/>
          <p14:tracePt t="214447" x="9906000" y="6381750"/>
          <p14:tracePt t="214463" x="9977438" y="6381750"/>
          <p14:tracePt t="214463" x="9990138" y="6381750"/>
          <p14:tracePt t="214481" x="10061575" y="6381750"/>
          <p14:tracePt t="214497" x="10109200" y="6381750"/>
          <p14:tracePt t="214513" x="10144125" y="6381750"/>
          <p14:tracePt t="214530" x="10191750" y="6394450"/>
          <p14:tracePt t="214547" x="10191750" y="6418263"/>
          <p14:tracePt t="214564" x="10239375" y="6418263"/>
          <p14:tracePt t="214581" x="10299700" y="6418263"/>
          <p14:tracePt t="214597" x="10358438" y="6418263"/>
          <p14:tracePt t="214614" x="10442575" y="6418263"/>
          <p14:tracePt t="214631" x="10525125" y="6418263"/>
          <p14:tracePt t="214647" x="10572750" y="6418263"/>
          <p14:tracePt t="214663" x="10633075" y="6418263"/>
          <p14:tracePt t="214681" x="10691813" y="6418263"/>
          <p14:tracePt t="214697" x="10752138" y="6418263"/>
          <p14:tracePt t="214714" x="10775950" y="6418263"/>
          <p14:tracePt t="214731" x="10823575" y="6418263"/>
          <p14:tracePt t="214747" x="10882313" y="6418263"/>
          <p14:tracePt t="214747" x="10895013" y="6418263"/>
          <p14:tracePt t="214765" x="10942638" y="6418263"/>
          <p14:tracePt t="214781" x="10977563" y="6418263"/>
          <p14:tracePt t="214798" x="11037888" y="6418263"/>
          <p14:tracePt t="214815" x="11096625" y="6418263"/>
          <p14:tracePt t="214831" x="11156950" y="6418263"/>
          <p14:tracePt t="214848" x="11215688" y="6405563"/>
          <p14:tracePt t="214865" x="11239500" y="6405563"/>
          <p14:tracePt t="214881" x="11263313" y="6405563"/>
          <p14:tracePt t="214898" x="11299825" y="6394450"/>
          <p14:tracePt t="214915" x="11323638" y="6394450"/>
          <p14:tracePt t="214931" x="11347450" y="6394450"/>
          <p14:tracePt t="214948" x="11371263" y="6394450"/>
          <p14:tracePt t="214965" x="11406188" y="6370638"/>
          <p14:tracePt t="214981" x="11442700" y="6370638"/>
          <p14:tracePt t="214998" x="11466513" y="6370638"/>
          <p14:tracePt t="215015" x="11490325" y="6357938"/>
          <p14:tracePt t="215032" x="11501438" y="6357938"/>
          <p14:tracePt t="215048" x="11514138" y="6346825"/>
          <p14:tracePt t="215209" x="11514138" y="6334125"/>
          <p14:tracePt t="215223" x="11501438" y="6334125"/>
          <p14:tracePt t="215251" x="11490325" y="6334125"/>
          <p14:tracePt t="215255" x="11453813" y="6334125"/>
          <p14:tracePt t="215266" x="11299825" y="6334125"/>
          <p14:tracePt t="215283" x="11144250" y="6334125"/>
          <p14:tracePt t="215299" x="11037888" y="6334125"/>
          <p14:tracePt t="215316" x="10977563" y="6334125"/>
          <p14:tracePt t="215333" x="10929938" y="6334125"/>
          <p14:tracePt t="215349" x="10918825" y="6334125"/>
          <p14:tracePt t="215349" x="10906125" y="6334125"/>
          <p14:tracePt t="215367" x="10882313" y="6334125"/>
          <p14:tracePt t="215383" x="10858500" y="6334125"/>
          <p14:tracePt t="215399" x="10799763" y="6334125"/>
          <p14:tracePt t="215416" x="10691813" y="6334125"/>
          <p14:tracePt t="215433" x="10596563" y="6334125"/>
          <p14:tracePt t="215450" x="10477500" y="6334125"/>
          <p14:tracePt t="215466" x="10394950" y="6334125"/>
          <p14:tracePt t="215483" x="10323513" y="6323013"/>
          <p14:tracePt t="215500" x="10239375" y="6323013"/>
          <p14:tracePt t="215516" x="10180638" y="6323013"/>
          <p14:tracePt t="215533" x="10085388" y="6323013"/>
          <p14:tracePt t="215533" x="10072688" y="6323013"/>
          <p14:tracePt t="215551" x="9966325" y="6323013"/>
          <p14:tracePt t="215567" x="9871075" y="6323013"/>
          <p14:tracePt t="215583" x="9752013" y="6323013"/>
          <p14:tracePt t="215583" x="9715500" y="6323013"/>
          <p14:tracePt t="215601" x="9632950" y="6323013"/>
          <p14:tracePt t="215617" x="9548813" y="6323013"/>
          <p14:tracePt t="215633" x="9477375" y="6323013"/>
          <p14:tracePt t="215633" x="9453563" y="6323013"/>
          <p14:tracePt t="215651" x="9371013" y="6323013"/>
          <p14:tracePt t="215667" x="9275763" y="6323013"/>
          <p14:tracePt t="215684" x="9180513" y="6323013"/>
          <p14:tracePt t="215700" x="8977313" y="6323013"/>
          <p14:tracePt t="215716" x="8870950" y="6323013"/>
          <p14:tracePt t="215734" x="8751888" y="6323013"/>
          <p14:tracePt t="215750" x="8656638" y="6323013"/>
          <p14:tracePt t="215767" x="8596313" y="6323013"/>
          <p14:tracePt t="215784" x="8537575" y="6323013"/>
          <p14:tracePt t="215801" x="8501063" y="6323013"/>
          <p14:tracePt t="215817" x="8489950" y="6323013"/>
          <p14:tracePt t="215843" x="8477250" y="6334125"/>
          <p14:tracePt t="215967" x="8477250" y="6346825"/>
          <p14:tracePt t="216135" x="8477250" y="6357938"/>
          <p14:tracePt t="216189" x="8477250" y="6370638"/>
          <p14:tracePt t="216197" x="8477250" y="6381750"/>
          <p14:tracePt t="216202" x="8548688" y="6381750"/>
          <p14:tracePt t="216219" x="8620125" y="6381750"/>
          <p14:tracePt t="216235" x="8704263" y="6381750"/>
          <p14:tracePt t="216252" x="8751888" y="6381750"/>
          <p14:tracePt t="216269" x="8834438" y="6381750"/>
          <p14:tracePt t="216285" x="8858250" y="6381750"/>
          <p14:tracePt t="216302" x="8870950" y="6381750"/>
          <p14:tracePt t="216319" x="8894763" y="6381750"/>
          <p14:tracePt t="216391" x="8918575" y="6381750"/>
          <p14:tracePt t="216395" x="8966200" y="6381750"/>
          <p14:tracePt t="216403" x="9061450" y="6381750"/>
          <p14:tracePt t="216419" x="9228138" y="6381750"/>
          <p14:tracePt t="216436" x="9394825" y="6381750"/>
          <p14:tracePt t="216453" x="9477375" y="6405563"/>
          <p14:tracePt t="216469" x="9537700" y="6405563"/>
          <p14:tracePt t="216486" x="9572625" y="6405563"/>
          <p14:tracePt t="216503" x="9609138" y="6405563"/>
          <p14:tracePt t="216520" x="9656763" y="6405563"/>
          <p14:tracePt t="216536" x="9728200" y="6405563"/>
          <p14:tracePt t="216553" x="9810750" y="6405563"/>
          <p14:tracePt t="216570" x="10013950" y="6405563"/>
          <p14:tracePt t="216586" x="10120313" y="6405563"/>
          <p14:tracePt t="216603" x="10191750" y="6405563"/>
          <p14:tracePt t="216620" x="10263188" y="6405563"/>
          <p14:tracePt t="216636" x="10310813" y="6394450"/>
          <p14:tracePt t="216653" x="10323513" y="6394450"/>
          <p14:tracePt t="216703" x="10334625" y="6394450"/>
          <p14:tracePt t="216707" x="10382250" y="6394450"/>
          <p14:tracePt t="216721" x="10442575" y="6394450"/>
          <p14:tracePt t="216737" x="10501313" y="6381750"/>
          <p14:tracePt t="216753" x="10561638" y="6381750"/>
          <p14:tracePt t="216769" x="10644188" y="6357938"/>
          <p14:tracePt t="216787" x="10691813" y="6346825"/>
          <p14:tracePt t="216804" x="10739438" y="6334125"/>
          <p14:tracePt t="216820" x="10775950" y="6334125"/>
          <p14:tracePt t="216837" x="10834688" y="6334125"/>
          <p14:tracePt t="216854" x="10895013" y="6334125"/>
          <p14:tracePt t="216871" x="10966450" y="6334125"/>
          <p14:tracePt t="216887" x="11037888" y="6334125"/>
          <p14:tracePt t="216904" x="11133138" y="6334125"/>
          <p14:tracePt t="216921" x="11204575" y="6334125"/>
          <p14:tracePt t="216937" x="11239500" y="6334125"/>
          <p14:tracePt t="216937" x="11252200" y="6334125"/>
          <p14:tracePt t="216955" x="11299825" y="6334125"/>
          <p14:tracePt t="216971" x="11323638" y="6323013"/>
          <p14:tracePt t="216987" x="11347450" y="6323013"/>
          <p14:tracePt t="217004" x="11395075" y="6323013"/>
          <p14:tracePt t="217021" x="11418888" y="6323013"/>
          <p14:tracePt t="217038" x="11442700" y="6323013"/>
          <p14:tracePt t="217054" x="11477625" y="6323013"/>
          <p14:tracePt t="217071" x="11514138" y="6323013"/>
          <p14:tracePt t="217088" x="11537950" y="6323013"/>
          <p14:tracePt t="217104" x="11549063" y="6323013"/>
          <p14:tracePt t="217121" x="11585575" y="6323013"/>
          <p14:tracePt t="217138" x="11609388" y="6323013"/>
          <p14:tracePt t="217155" x="11620500" y="6323013"/>
          <p14:tracePt t="217171" x="11596688" y="6323013"/>
          <p14:tracePt t="217589" x="11561763" y="6323013"/>
          <p14:tracePt t="217593" x="11442700" y="6346825"/>
          <p14:tracePt t="217606" x="11276013" y="6357938"/>
          <p14:tracePt t="217623" x="11133138" y="6357938"/>
          <p14:tracePt t="217639" x="11014075" y="6357938"/>
          <p14:tracePt t="217656" x="11001375" y="6357938"/>
          <p14:tracePt t="217673" x="10977563" y="6357938"/>
          <p14:tracePt t="217689" x="10953750" y="6357938"/>
          <p14:tracePt t="217707" x="10895013" y="6357938"/>
          <p14:tracePt t="217723" x="10810875" y="6370638"/>
          <p14:tracePt t="217740" x="10656888" y="6381750"/>
          <p14:tracePt t="217757" x="10537825" y="6405563"/>
          <p14:tracePt t="217773" x="10442575" y="6418263"/>
          <p14:tracePt t="217789" x="10382250" y="6418263"/>
          <p14:tracePt t="217789" x="10371138" y="6418263"/>
          <p14:tracePt t="217807" x="10310813" y="6418263"/>
          <p14:tracePt t="217823" x="10252075" y="6418263"/>
          <p14:tracePt t="217840" x="10180638" y="6429375"/>
          <p14:tracePt t="217857" x="10120313" y="6442075"/>
          <p14:tracePt t="217874" x="10037763" y="6453188"/>
          <p14:tracePt t="217890" x="9953625" y="6465888"/>
          <p14:tracePt t="217907" x="9882188" y="6477000"/>
          <p14:tracePt t="217924" x="9823450" y="6489700"/>
          <p14:tracePt t="217940" x="9763125" y="6489700"/>
          <p14:tracePt t="217957" x="9704388" y="6489700"/>
          <p14:tracePt t="217974" x="9609138" y="6489700"/>
          <p14:tracePt t="217991" x="9537700" y="6489700"/>
          <p14:tracePt t="218007" x="9429750" y="6489700"/>
          <p14:tracePt t="218007" x="9405938" y="6489700"/>
          <p14:tracePt t="218025" x="9310688" y="6489700"/>
          <p14:tracePt t="218041" x="9239250" y="6489700"/>
          <p14:tracePt t="218057" x="9167813" y="6489700"/>
          <p14:tracePt t="218074" x="9096375" y="6489700"/>
          <p14:tracePt t="218091" x="9037638" y="6489700"/>
          <p14:tracePt t="218107" x="8953500" y="6489700"/>
          <p14:tracePt t="218124" x="8847138" y="6489700"/>
          <p14:tracePt t="218141" x="8643938" y="6489700"/>
          <p14:tracePt t="218158" x="8537575" y="6489700"/>
          <p14:tracePt t="218174" x="8442325" y="6489700"/>
          <p14:tracePt t="218191" x="8382000" y="6489700"/>
          <p14:tracePt t="218208" x="8347075" y="6489700"/>
          <p14:tracePt t="218225" x="8334375" y="6489700"/>
          <p14:tracePt t="218242" x="8347075" y="6489700"/>
          <p14:tracePt t="218625" x="8370888" y="6489700"/>
          <p14:tracePt t="219093" x="8382000" y="6489700"/>
          <p14:tracePt t="219101" x="8394700" y="6489700"/>
          <p14:tracePt t="219111" x="8418513" y="6489700"/>
          <p14:tracePt t="219127" x="8429625" y="6489700"/>
          <p14:tracePt t="219144" x="8453438" y="6513513"/>
          <p14:tracePt t="219161" x="8442325" y="6500813"/>
          <p14:tracePt t="219489" x="8429625" y="6500813"/>
          <p14:tracePt t="219495" x="8405813" y="6489700"/>
          <p14:tracePt t="219499" x="8347075" y="6477000"/>
          <p14:tracePt t="219512" x="8251825" y="6442075"/>
          <p14:tracePt t="219529" x="8096250" y="6429375"/>
          <p14:tracePt t="219545" x="8024813" y="6418263"/>
          <p14:tracePt t="219562" x="7942263" y="6418263"/>
          <p14:tracePt t="219579" x="7881938" y="6418263"/>
          <p14:tracePt t="219595" x="7810500" y="6418263"/>
          <p14:tracePt t="219612" x="7751763" y="6418263"/>
          <p14:tracePt t="219629" x="7643813" y="6381750"/>
          <p14:tracePt t="219645" x="7442200" y="6310313"/>
          <p14:tracePt t="219662" x="7275513" y="6262688"/>
          <p14:tracePt t="219679" x="7143750" y="6251575"/>
          <p14:tracePt t="219696" x="6965950" y="6227763"/>
          <p14:tracePt t="219713" x="6799263" y="6203950"/>
          <p14:tracePt t="219729" x="6715125" y="6180138"/>
          <p14:tracePt t="219746" x="6704013" y="6167438"/>
          <p14:tracePt t="219763" x="6680200" y="6156325"/>
          <p14:tracePt t="219779" x="6680200" y="6143625"/>
          <p14:tracePt t="219797" x="6691313" y="6143625"/>
          <p14:tracePt t="220233" x="6704013" y="6143625"/>
          <p14:tracePt t="220245" x="6704013" y="6156325"/>
          <p14:tracePt t="220248" x="6738938" y="6167438"/>
          <p14:tracePt t="220264" x="6786563" y="6215063"/>
          <p14:tracePt t="220281" x="6823075" y="6227763"/>
          <p14:tracePt t="220297" x="6870700" y="6275388"/>
          <p14:tracePt t="220315" x="6905625" y="6286500"/>
          <p14:tracePt t="220331" x="6965950" y="6310313"/>
          <p14:tracePt t="220348" x="7085013" y="6334125"/>
          <p14:tracePt t="220365" x="7191375" y="6346825"/>
          <p14:tracePt t="220381" x="7310438" y="6346825"/>
          <p14:tracePt t="220398" x="7418388" y="6346825"/>
          <p14:tracePt t="220414" x="7513638" y="6346825"/>
          <p14:tracePt t="220431" x="7524750" y="6346825"/>
          <p14:tracePt t="220450" x="7537450" y="6346825"/>
          <p14:tracePt t="220464" x="7548563" y="6334125"/>
          <p14:tracePt t="220481" x="7561263" y="6299200"/>
          <p14:tracePt t="220498" x="7572375" y="6286500"/>
          <p14:tracePt t="220515" x="7585075" y="6238875"/>
          <p14:tracePt t="220532" x="7608888" y="6180138"/>
          <p14:tracePt t="220548" x="7620000" y="6119813"/>
          <p14:tracePt t="220565" x="7620000" y="6048375"/>
          <p14:tracePt t="220582" x="7620000" y="5989638"/>
          <p14:tracePt t="220599" x="7620000" y="5942013"/>
          <p14:tracePt t="220615" x="7620000" y="5881688"/>
          <p14:tracePt t="220632" x="7596188" y="5834063"/>
          <p14:tracePt t="220649" x="7561263" y="5822950"/>
          <p14:tracePt t="220665" x="7500938" y="5810250"/>
          <p14:tracePt t="220682" x="7466013" y="5799138"/>
          <p14:tracePt t="220699" x="7405688" y="5762625"/>
          <p14:tracePt t="220715" x="7370763" y="5727700"/>
          <p14:tracePt t="220732" x="7310438" y="5691188"/>
          <p14:tracePt t="220749" x="7251700" y="5667375"/>
          <p14:tracePt t="220765" x="7180263" y="5643563"/>
          <p14:tracePt t="220783" x="7108825" y="5619750"/>
          <p14:tracePt t="220799" x="6953250" y="5595938"/>
          <p14:tracePt t="220816" x="6751638" y="5561013"/>
          <p14:tracePt t="220833" x="6667500" y="5537200"/>
          <p14:tracePt t="220849" x="6608763" y="5513388"/>
          <p14:tracePt t="220849" x="6584950" y="5513388"/>
          <p14:tracePt t="220867" x="6500813" y="5500688"/>
          <p14:tracePt t="220883" x="6442075" y="5489575"/>
          <p14:tracePt t="220899" x="6405563" y="5476875"/>
          <p14:tracePt t="220915" x="6334125" y="5476875"/>
          <p14:tracePt t="220932" x="6251575" y="5476875"/>
          <p14:tracePt t="220949" x="6180138" y="5476875"/>
          <p14:tracePt t="220966" x="6132513" y="5465763"/>
          <p14:tracePt t="220983" x="6072188" y="5465763"/>
          <p14:tracePt t="221000" x="5976938" y="5465763"/>
          <p14:tracePt t="221016" x="5918200" y="5465763"/>
          <p14:tracePt t="221033" x="5857875" y="5465763"/>
          <p14:tracePt t="221050" x="5775325" y="5465763"/>
          <p14:tracePt t="221067" x="5691188" y="5489575"/>
          <p14:tracePt t="221083" x="5619750" y="5513388"/>
          <p14:tracePt t="221100" x="5513388" y="5548313"/>
          <p14:tracePt t="221117" x="5429250" y="5572125"/>
          <p14:tracePt t="221133" x="5370513" y="5595938"/>
          <p14:tracePt t="221133" x="5357813" y="5595938"/>
          <p14:tracePt t="221151" x="5334000" y="5619750"/>
          <p14:tracePt t="221167" x="5310188" y="5643563"/>
          <p14:tracePt t="221183" x="5286375" y="5656263"/>
          <p14:tracePt t="221200" x="5262563" y="5680075"/>
          <p14:tracePt t="221217" x="5227638" y="5727700"/>
          <p14:tracePt t="221234" x="5191125" y="5775325"/>
          <p14:tracePt t="221250" x="5167313" y="5810250"/>
          <p14:tracePt t="221267" x="5143500" y="5834063"/>
          <p14:tracePt t="221284" x="5132388" y="5881688"/>
          <p14:tracePt t="221300" x="5108575" y="5929313"/>
          <p14:tracePt t="221317" x="5095875" y="5965825"/>
          <p14:tracePt t="221317" x="5084763" y="5965825"/>
          <p14:tracePt t="221335" x="5084763" y="5989638"/>
          <p14:tracePt t="221351" x="5084763" y="6024563"/>
          <p14:tracePt t="221351" x="5084763" y="6037263"/>
          <p14:tracePt t="221368" x="5084763" y="6048375"/>
          <p14:tracePt t="221384" x="5084763" y="6096000"/>
          <p14:tracePt t="221401" x="5095875" y="6119813"/>
          <p14:tracePt t="221417" x="5143500" y="6167438"/>
          <p14:tracePt t="221417" x="5156200" y="6180138"/>
          <p14:tracePt t="221435" x="5180013" y="6191250"/>
          <p14:tracePt t="221451" x="5227638" y="6215063"/>
          <p14:tracePt t="221468" x="5286375" y="6251575"/>
          <p14:tracePt t="221484" x="5334000" y="6286500"/>
          <p14:tracePt t="221501" x="5418138" y="6323013"/>
          <p14:tracePt t="221518" x="5489575" y="6346825"/>
          <p14:tracePt t="221535" x="5548313" y="6381750"/>
          <p14:tracePt t="221551" x="5595938" y="6405563"/>
          <p14:tracePt t="221551" x="5608638" y="6405563"/>
          <p14:tracePt t="221569" x="5656263" y="6418263"/>
          <p14:tracePt t="221585" x="5715000" y="6429375"/>
          <p14:tracePt t="221601" x="5751513" y="6429375"/>
          <p14:tracePt t="221601" x="5762625" y="6429375"/>
          <p14:tracePt t="221619" x="5834063" y="6429375"/>
          <p14:tracePt t="221635" x="5918200" y="6429375"/>
          <p14:tracePt t="221651" x="6024563" y="6429375"/>
          <p14:tracePt t="221651" x="6048375" y="6429375"/>
          <p14:tracePt t="221669" x="6143625" y="6429375"/>
          <p14:tracePt t="221685" x="6262688" y="6429375"/>
          <p14:tracePt t="221702" x="6405563" y="6429375"/>
          <p14:tracePt t="221718" x="6513513" y="6429375"/>
          <p14:tracePt t="221736" x="6572250" y="6429375"/>
          <p14:tracePt t="221752" x="6656388" y="6442075"/>
          <p14:tracePt t="221768" x="6715125" y="6442075"/>
          <p14:tracePt t="221785" x="6810375" y="6442075"/>
          <p14:tracePt t="221802" x="6881813" y="6442075"/>
          <p14:tracePt t="221819" x="6953250" y="6442075"/>
          <p14:tracePt t="221835" x="7037388" y="6442075"/>
          <p14:tracePt t="221835" x="7048500" y="6429375"/>
          <p14:tracePt t="221853" x="7132638" y="6405563"/>
          <p14:tracePt t="221869" x="7180263" y="6405563"/>
          <p14:tracePt t="221886" x="7275513" y="6381750"/>
          <p14:tracePt t="221903" x="7334250" y="6357938"/>
          <p14:tracePt t="221919" x="7381875" y="6334125"/>
          <p14:tracePt t="221919" x="7394575" y="6323013"/>
          <p14:tracePt t="221936" x="7442200" y="6299200"/>
          <p14:tracePt t="221953" x="7537450" y="6262688"/>
          <p14:tracePt t="221969" x="7572375" y="6251575"/>
          <p14:tracePt t="221985" x="7643813" y="6203950"/>
          <p14:tracePt t="222003" x="7680325" y="6191250"/>
          <p14:tracePt t="222019" x="7704138" y="6156325"/>
          <p14:tracePt t="222036" x="7715250" y="6132513"/>
          <p14:tracePt t="222053" x="7727950" y="6119813"/>
          <p14:tracePt t="222069" x="7727950" y="6084888"/>
          <p14:tracePt t="222086" x="7727950" y="6061075"/>
          <p14:tracePt t="222103" x="7727950" y="6013450"/>
          <p14:tracePt t="222120" x="7727950" y="5989638"/>
          <p14:tracePt t="222137" x="7691438" y="5965825"/>
          <p14:tracePt t="222153" x="7656513" y="5929313"/>
          <p14:tracePt t="222170" x="7585075" y="5881688"/>
          <p14:tracePt t="222187" x="7500938" y="5857875"/>
          <p14:tracePt t="222203" x="7429500" y="5822950"/>
          <p14:tracePt t="222220" x="7346950" y="5799138"/>
          <p14:tracePt t="222237" x="7262813" y="5786438"/>
          <p14:tracePt t="222254" x="7156450" y="5762625"/>
          <p14:tracePt t="222270" x="7013575" y="5762625"/>
          <p14:tracePt t="222287" x="6786563" y="5751513"/>
          <p14:tracePt t="222304" x="6704013" y="5727700"/>
          <p14:tracePt t="222320" x="6632575" y="5727700"/>
          <p14:tracePt t="222337" x="6572250" y="5691188"/>
          <p14:tracePt t="222354" x="6513513" y="5691188"/>
          <p14:tracePt t="222371" x="6465888" y="5680075"/>
          <p14:tracePt t="222387" x="6394450" y="5680075"/>
          <p14:tracePt t="222404" x="6286500" y="5680075"/>
          <p14:tracePt t="222421" x="6215063" y="5680075"/>
          <p14:tracePt t="222437" x="6108700" y="5680075"/>
          <p14:tracePt t="222455" x="6013450" y="5691188"/>
          <p14:tracePt t="222471" x="5942013" y="5703888"/>
          <p14:tracePt t="222487" x="5894388" y="5727700"/>
          <p14:tracePt t="222504" x="5846763" y="5738813"/>
          <p14:tracePt t="222521" x="5834063" y="5738813"/>
          <p14:tracePt t="222537" x="5810250" y="5751513"/>
          <p14:tracePt t="222554" x="5775325" y="5762625"/>
          <p14:tracePt t="222571" x="5751513" y="5786438"/>
          <p14:tracePt t="222588" x="5727700" y="5799138"/>
          <p14:tracePt t="222604" x="5680075" y="5834063"/>
          <p14:tracePt t="222621" x="5632450" y="5870575"/>
          <p14:tracePt t="222621" x="5619750" y="5881688"/>
          <p14:tracePt t="222639" x="5608638" y="5918200"/>
          <p14:tracePt t="222655" x="5584825" y="5942013"/>
          <p14:tracePt t="222671" x="5572125" y="6000750"/>
          <p14:tracePt t="222688" x="5561013" y="6048375"/>
          <p14:tracePt t="222705" x="5548313" y="6084888"/>
          <p14:tracePt t="222721" x="5548313" y="6119813"/>
          <p14:tracePt t="222738" x="5548313" y="6167438"/>
          <p14:tracePt t="222755" x="5548313" y="6191250"/>
          <p14:tracePt t="222772" x="5548313" y="6227763"/>
          <p14:tracePt t="222788" x="5619750" y="6299200"/>
          <p14:tracePt t="222805" x="5667375" y="6334125"/>
          <p14:tracePt t="222822" x="5727700" y="6357938"/>
          <p14:tracePt t="222838" x="5810250" y="6405563"/>
          <p14:tracePt t="222855" x="5881688" y="6453188"/>
          <p14:tracePt t="222872" x="5942013" y="6500813"/>
          <p14:tracePt t="222888" x="6013450" y="6537325"/>
          <p14:tracePt t="222905" x="6084888" y="6572250"/>
          <p14:tracePt t="222905" x="6108700" y="6572250"/>
          <p14:tracePt t="222923" x="6180138" y="6584950"/>
          <p14:tracePt t="222939" x="6275388" y="6596063"/>
          <p14:tracePt t="222956" x="6500813" y="6596063"/>
          <p14:tracePt t="222973" x="6632575" y="6596063"/>
          <p14:tracePt t="222989" x="6775450" y="6596063"/>
          <p14:tracePt t="223005" x="6918325" y="6596063"/>
          <p14:tracePt t="223022" x="7037388" y="6596063"/>
          <p14:tracePt t="223039" x="7108825" y="6584950"/>
          <p14:tracePt t="223055" x="7156450" y="6584950"/>
          <p14:tracePt t="223072" x="7227888" y="6572250"/>
          <p14:tracePt t="223089" x="7262813" y="6548438"/>
          <p14:tracePt t="223106" x="7323138" y="6524625"/>
          <p14:tracePt t="223122" x="7381875" y="6477000"/>
          <p14:tracePt t="223139" x="7453313" y="6418263"/>
          <p14:tracePt t="223139" x="7466013" y="6405563"/>
          <p14:tracePt t="223157" x="7524750" y="6346825"/>
          <p14:tracePt t="223173" x="7548563" y="6299200"/>
          <p14:tracePt t="223189" x="7585075" y="6238875"/>
          <p14:tracePt t="223207" x="7608888" y="6203950"/>
          <p14:tracePt t="223223" x="7620000" y="6167438"/>
          <p14:tracePt t="223240" x="7620000" y="6132513"/>
          <p14:tracePt t="223256" x="7620000" y="6084888"/>
          <p14:tracePt t="223273" x="7620000" y="6061075"/>
          <p14:tracePt t="223290" x="7608888" y="6037263"/>
          <p14:tracePt t="223307" x="7596188" y="6000750"/>
          <p14:tracePt t="223323" x="7561263" y="5953125"/>
          <p14:tracePt t="223340" x="7500938" y="5918200"/>
          <p14:tracePt t="223357" x="7418388" y="5894388"/>
          <p14:tracePt t="223373" x="7370763" y="5870575"/>
          <p14:tracePt t="223390" x="7299325" y="5834063"/>
          <p14:tracePt t="223407" x="7204075" y="5810250"/>
          <p14:tracePt t="223424" x="7132638" y="5775325"/>
          <p14:tracePt t="223424" x="7119938" y="5762625"/>
          <p14:tracePt t="223441" x="7048500" y="5738813"/>
          <p14:tracePt t="223457" x="6942138" y="5738813"/>
          <p14:tracePt t="223474" x="6810375" y="5738813"/>
          <p14:tracePt t="223491" x="6738938" y="5738813"/>
          <p14:tracePt t="223507" x="6643688" y="5738813"/>
          <p14:tracePt t="223507" x="6619875" y="5738813"/>
          <p14:tracePt t="223525" x="6524625" y="5738813"/>
          <p14:tracePt t="223541" x="6418263" y="5738813"/>
          <p14:tracePt t="223557" x="6262688" y="5738813"/>
          <p14:tracePt t="223574" x="6061075" y="5738813"/>
          <p14:tracePt t="223591" x="5965825" y="5751513"/>
          <p14:tracePt t="223607" x="5905500" y="5775325"/>
          <p14:tracePt t="223624" x="5870575" y="5775325"/>
          <p14:tracePt t="223641" x="5846763" y="5775325"/>
          <p14:tracePt t="223658" x="5834063" y="5786438"/>
          <p14:tracePt t="223674" x="5822950" y="5810250"/>
          <p14:tracePt t="223691" x="5799138" y="5822950"/>
          <p14:tracePt t="223708" x="5762625" y="5857875"/>
          <p14:tracePt t="223725" x="5715000" y="5905500"/>
          <p14:tracePt t="223741" x="5680075" y="5942013"/>
          <p14:tracePt t="223741" x="5656263" y="5965825"/>
          <p14:tracePt t="223759" x="5632450" y="5989638"/>
          <p14:tracePt t="223775" x="5595938" y="6024563"/>
          <p14:tracePt t="223791" x="5572125" y="6061075"/>
          <p14:tracePt t="223791" x="5572125" y="6072188"/>
          <p14:tracePt t="223809" x="5561013" y="6108700"/>
          <p14:tracePt t="223825" x="5548313" y="6143625"/>
          <p14:tracePt t="223841" x="5548313" y="6167438"/>
          <p14:tracePt t="223858" x="5548313" y="6203950"/>
          <p14:tracePt t="223875" x="5548313" y="6227763"/>
          <p14:tracePt t="223892" x="5548313" y="6275388"/>
          <p14:tracePt t="223908" x="5548313" y="6310313"/>
          <p14:tracePt t="223925" x="5584825" y="6370638"/>
          <p14:tracePt t="223942" x="5608638" y="6418263"/>
          <p14:tracePt t="223958" x="5656263" y="6465888"/>
          <p14:tracePt t="223975" x="5727700" y="6513513"/>
          <p14:tracePt t="223992" x="5846763" y="6561138"/>
          <p14:tracePt t="224009" x="5942013" y="6584950"/>
          <p14:tracePt t="224026" x="6048375" y="6608763"/>
          <p14:tracePt t="224041" x="6180138" y="6632575"/>
          <p14:tracePt t="224041" x="6227763" y="6632575"/>
          <p14:tracePt t="224058" x="6346825" y="6643688"/>
          <p14:tracePt t="224075" x="6465888" y="6643688"/>
          <p14:tracePt t="224091" x="6632575" y="6643688"/>
          <p14:tracePt t="224109" x="6751638" y="6643688"/>
          <p14:tracePt t="224126" x="6858000" y="6643688"/>
          <p14:tracePt t="224142" x="6989763" y="6632575"/>
          <p14:tracePt t="224159" x="7156450" y="6608763"/>
          <p14:tracePt t="224176" x="7262813" y="6584950"/>
          <p14:tracePt t="224192" x="7334250" y="6572250"/>
          <p14:tracePt t="224209" x="7442200" y="6561138"/>
          <p14:tracePt t="224226" x="7561263" y="6537325"/>
          <p14:tracePt t="224243" x="7667625" y="6524625"/>
          <p14:tracePt t="224259" x="7810500" y="6489700"/>
          <p14:tracePt t="224259" x="7847013" y="6489700"/>
          <p14:tracePt t="224277" x="7977188" y="6477000"/>
          <p14:tracePt t="224293" x="8096250" y="6442075"/>
          <p14:tracePt t="224310" x="8228013" y="6429375"/>
          <p14:tracePt t="224310" x="8262938" y="6418263"/>
          <p14:tracePt t="224327" x="8382000" y="6381750"/>
          <p14:tracePt t="224343" x="8442325" y="6357938"/>
          <p14:tracePt t="224360" x="8489950" y="6334125"/>
          <p14:tracePt t="224377" x="8524875" y="6299200"/>
          <p14:tracePt t="224393" x="8548688" y="6275388"/>
          <p14:tracePt t="224410" x="8561388" y="6215063"/>
          <p14:tracePt t="224426" x="8561388" y="6180138"/>
          <p14:tracePt t="224443" x="8561388" y="6119813"/>
          <p14:tracePt t="224460" x="8561388" y="6072188"/>
          <p14:tracePt t="224477" x="8548688" y="6024563"/>
          <p14:tracePt t="224493" x="8513763" y="5989638"/>
          <p14:tracePt t="224493" x="8501063" y="5989638"/>
          <p14:tracePt t="224511" x="8453438" y="5989638"/>
          <p14:tracePt t="224527" x="8418513" y="5965825"/>
          <p14:tracePt t="224543" x="8358188" y="5942013"/>
          <p14:tracePt t="224543" x="8334375" y="5929313"/>
          <p14:tracePt t="224560" x="8286750" y="5894388"/>
          <p14:tracePt t="224577" x="8228013" y="5870575"/>
          <p14:tracePt t="224594" x="8156575" y="5834063"/>
          <p14:tracePt t="224611" x="8108950" y="5822950"/>
          <p14:tracePt t="224627" x="8072438" y="5822950"/>
          <p14:tracePt t="224644" x="8024813" y="5810250"/>
          <p14:tracePt t="224660" x="7966075" y="5786438"/>
          <p14:tracePt t="224677" x="7918450" y="5751513"/>
          <p14:tracePt t="224694" x="7858125" y="5751513"/>
          <p14:tracePt t="224711" x="7762875" y="5751513"/>
          <p14:tracePt t="224727" x="7608888" y="5727700"/>
          <p14:tracePt t="224744" x="7537450" y="5727700"/>
          <p14:tracePt t="224761" x="7442200" y="5715000"/>
          <p14:tracePt t="224778" x="7310438" y="5715000"/>
          <p14:tracePt t="224795" x="7215188" y="5703888"/>
          <p14:tracePt t="224811" x="7085013" y="5703888"/>
          <p14:tracePt t="224828" x="6894513" y="5703888"/>
          <p14:tracePt t="224845" x="6727825" y="5691188"/>
          <p14:tracePt t="224862" x="6572250" y="5691188"/>
          <p14:tracePt t="224862" x="6548438" y="5691188"/>
          <p14:tracePt t="224879" x="6429375" y="5691188"/>
          <p14:tracePt t="224895" x="6346825" y="5691188"/>
          <p14:tracePt t="224911" x="6299200" y="5691188"/>
          <p14:tracePt t="224928" x="6262688" y="5691188"/>
          <p14:tracePt t="224945" x="6203950" y="5691188"/>
          <p14:tracePt t="224961" x="6132513" y="5691188"/>
          <p14:tracePt t="224978" x="6084888" y="5691188"/>
          <p14:tracePt t="224995" x="6024563" y="5691188"/>
          <p14:tracePt t="225012" x="5942013" y="5691188"/>
          <p14:tracePt t="225029" x="5846763" y="5703888"/>
          <p14:tracePt t="225045" x="5775325" y="5727700"/>
          <p14:tracePt t="225045" x="5738813" y="5738813"/>
          <p14:tracePt t="225063" x="5691188" y="5751513"/>
          <p14:tracePt t="225079" x="5632450" y="5775325"/>
          <p14:tracePt t="225095" x="5584825" y="5810250"/>
          <p14:tracePt t="225111" x="5561013" y="5834063"/>
          <p14:tracePt t="225111" x="5548313" y="5834063"/>
          <p14:tracePt t="225128" x="5548313" y="5857875"/>
          <p14:tracePt t="225145" x="5537200" y="5894388"/>
          <p14:tracePt t="225162" x="5524500" y="5953125"/>
          <p14:tracePt t="225179" x="5524500" y="6000750"/>
          <p14:tracePt t="225195" x="5524500" y="6037263"/>
          <p14:tracePt t="225212" x="5524500" y="6072188"/>
          <p14:tracePt t="225229" x="5524500" y="6119813"/>
          <p14:tracePt t="225246" x="5524500" y="6143625"/>
          <p14:tracePt t="225262" x="5537200" y="6180138"/>
          <p14:tracePt t="225279" x="5561013" y="6227763"/>
          <p14:tracePt t="225296" x="5608638" y="6262688"/>
          <p14:tracePt t="225313" x="5632450" y="6275388"/>
          <p14:tracePt t="225329" x="5667375" y="6310313"/>
          <p14:tracePt t="225329" x="5680075" y="6323013"/>
          <p14:tracePt t="225347" x="5727700" y="6346825"/>
          <p14:tracePt t="225364" x="5799138" y="6357938"/>
          <p14:tracePt t="225379" x="5857875" y="6381750"/>
          <p14:tracePt t="225379" x="5881688" y="6381750"/>
          <p14:tracePt t="225397" x="5976938" y="6418263"/>
          <p14:tracePt t="225413" x="6084888" y="6442075"/>
          <p14:tracePt t="225429" x="6203950" y="6453188"/>
          <p14:tracePt t="225446" x="6310313" y="6465888"/>
          <p14:tracePt t="225463" x="6442075" y="6489700"/>
          <p14:tracePt t="225480" x="6548438" y="6500813"/>
          <p14:tracePt t="225496" x="6691313" y="6524625"/>
          <p14:tracePt t="225513" x="6786563" y="6537325"/>
          <p14:tracePt t="225530" x="6870700" y="6548438"/>
          <p14:tracePt t="225547" x="6929438" y="6548438"/>
          <p14:tracePt t="225563" x="6989763" y="6548438"/>
          <p14:tracePt t="225563" x="7000875" y="6548438"/>
          <p14:tracePt t="225581" x="7096125" y="6548438"/>
          <p14:tracePt t="225597" x="7180263" y="6548438"/>
          <p14:tracePt t="225613" x="7299325" y="6548438"/>
          <p14:tracePt t="225613" x="7323138" y="6537325"/>
          <p14:tracePt t="225631" x="7381875" y="6524625"/>
          <p14:tracePt t="225647" x="7442200" y="6489700"/>
          <p14:tracePt t="225663" x="7489825" y="6465888"/>
          <p14:tracePt t="225681" x="7524750" y="6453188"/>
          <p14:tracePt t="225697" x="7561263" y="6418263"/>
          <p14:tracePt t="225714" x="7596188" y="6405563"/>
          <p14:tracePt t="225730" x="7632700" y="6346825"/>
          <p14:tracePt t="225747" x="7680325" y="6299200"/>
          <p14:tracePt t="225764" x="7715250" y="6251575"/>
          <p14:tracePt t="225781" x="7739063" y="6191250"/>
          <p14:tracePt t="225797" x="7775575" y="6143625"/>
          <p14:tracePt t="225814" x="7775575" y="6096000"/>
          <p14:tracePt t="225831" x="7775575" y="6061075"/>
          <p14:tracePt t="225847" x="7775575" y="6013450"/>
          <p14:tracePt t="225847" x="7775575" y="6000750"/>
          <p14:tracePt t="225865" x="7775575" y="5953125"/>
          <p14:tracePt t="225881" x="7775575" y="5905500"/>
          <p14:tracePt t="225898" x="7751763" y="5881688"/>
          <p14:tracePt t="225914" x="7727950" y="5857875"/>
          <p14:tracePt t="225931" x="7704138" y="5857875"/>
          <p14:tracePt t="225948" x="7667625" y="5857875"/>
          <p14:tracePt t="225965" x="7656513" y="5857875"/>
          <p14:tracePt t="225981" x="7643813" y="5857875"/>
          <p14:tracePt t="227549" x="7620000" y="5857875"/>
          <p14:tracePt t="227835" x="7596188" y="5857875"/>
          <p14:tracePt t="227842" x="7572375" y="5834063"/>
          <p14:tracePt t="227853" x="7500938" y="5834063"/>
          <p14:tracePt t="227871" x="7442200" y="5810250"/>
          <p14:tracePt t="227887" x="7405688" y="5810250"/>
          <p14:tracePt t="227904" x="7334250" y="5786438"/>
          <p14:tracePt t="227921" x="7299325" y="5786438"/>
          <p14:tracePt t="227937" x="7227888" y="5786438"/>
          <p14:tracePt t="227937" x="7215188" y="5786438"/>
          <p14:tracePt t="227955" x="7143750" y="5786438"/>
          <p14:tracePt t="227971" x="7048500" y="5810250"/>
          <p14:tracePt t="227987" x="6905625" y="5834063"/>
          <p14:tracePt t="228005" x="6834188" y="5870575"/>
          <p14:tracePt t="228021" x="6786563" y="5894388"/>
          <p14:tracePt t="228038" x="6738938" y="5918200"/>
          <p14:tracePt t="228054" x="6704013" y="5929313"/>
          <p14:tracePt t="228071" x="6656388" y="5976938"/>
          <p14:tracePt t="228087" x="6632575" y="5989638"/>
          <p14:tracePt t="228104" x="6608763" y="6000750"/>
          <p14:tracePt t="228121" x="6596063" y="6013450"/>
          <p14:tracePt t="228137" x="6596063" y="6037263"/>
          <p14:tracePt t="228154" x="6584950" y="6061075"/>
          <p14:tracePt t="228171" x="6572250" y="6072188"/>
          <p14:tracePt t="228188" x="6572250" y="6096000"/>
          <p14:tracePt t="228205" x="6572250" y="6108700"/>
          <p14:tracePt t="228221" x="6572250" y="6119813"/>
          <p14:tracePt t="228246" x="6572250" y="6132513"/>
          <p14:tracePt t="228353" x="6572250" y="6143625"/>
          <p14:tracePt t="228437" x="6572250" y="6156325"/>
          <p14:tracePt t="228448" x="6572250" y="6167438"/>
          <p14:tracePt t="228581" x="6572250" y="6180138"/>
          <p14:tracePt t="228584" x="6584950" y="6180138"/>
          <p14:tracePt t="228589" x="6619875" y="6203950"/>
          <p14:tracePt t="228606" x="6667500" y="6227763"/>
          <p14:tracePt t="228623" x="6704013" y="6227763"/>
          <p14:tracePt t="228639" x="6799263" y="6251575"/>
          <p14:tracePt t="228656" x="6870700" y="6251575"/>
          <p14:tracePt t="228673" x="6942138" y="6251575"/>
          <p14:tracePt t="228689" x="7013575" y="6251575"/>
          <p14:tracePt t="228707" x="7085013" y="6251575"/>
          <p14:tracePt t="228723" x="7119938" y="6251575"/>
          <p14:tracePt t="228739" x="7180263" y="6251575"/>
          <p14:tracePt t="228757" x="7239000" y="6251575"/>
          <p14:tracePt t="228773" x="7286625" y="6227763"/>
          <p14:tracePt t="228790" x="7299325" y="6215063"/>
          <p14:tracePt t="228806" x="7310438" y="6215063"/>
          <p14:tracePt t="228823" x="7323138" y="6203950"/>
          <p14:tracePt t="228840" x="7323138" y="6191250"/>
          <p14:tracePt t="228869" x="7323138" y="6180138"/>
          <p14:tracePt t="228908" x="7323138" y="6167438"/>
          <p14:tracePt t="232425" x="7358063" y="6167438"/>
          <p14:tracePt t="233192" x="7394575" y="6167438"/>
          <p14:tracePt t="233196" x="7477125" y="6167438"/>
          <p14:tracePt t="233203" x="7691438" y="6167438"/>
          <p14:tracePt t="233220" x="7894638" y="6167438"/>
          <p14:tracePt t="233236" x="8013700" y="6167438"/>
          <p14:tracePt t="233253" x="8132763" y="6191250"/>
          <p14:tracePt t="233270" x="8204200" y="6203950"/>
          <p14:tracePt t="233286" x="8251825" y="6215063"/>
          <p14:tracePt t="233303" x="8299450" y="6215063"/>
          <p14:tracePt t="233303" x="8310563" y="6215063"/>
          <p14:tracePt t="233321" x="8370888" y="6227763"/>
          <p14:tracePt t="233337" x="8429625" y="6238875"/>
          <p14:tracePt t="233353" x="8453438" y="6238875"/>
          <p14:tracePt t="233371" x="8466138" y="6238875"/>
          <p14:tracePt t="233387" x="8477250" y="6251575"/>
          <p14:tracePt t="233581" x="8489950" y="6251575"/>
          <p14:tracePt t="233584" x="8501063" y="6251575"/>
          <p14:tracePt t="233592" x="8513763" y="6251575"/>
          <p14:tracePt t="233604" x="8561388" y="6262688"/>
          <p14:tracePt t="233621" x="8609013" y="6275388"/>
          <p14:tracePt t="233638" x="8656638" y="6299200"/>
          <p14:tracePt t="233655" x="8680450" y="6310313"/>
          <p14:tracePt t="233671" x="8704263" y="6310313"/>
          <p14:tracePt t="233688" x="8715375" y="6323013"/>
          <p14:tracePt t="233704" x="8728075" y="6323013"/>
          <p14:tracePt t="234076" x="8763000" y="6323013"/>
          <p14:tracePt t="234081" x="8823325" y="6323013"/>
          <p14:tracePt t="234089" x="8905875" y="6323013"/>
          <p14:tracePt t="234106" x="9013825" y="6323013"/>
          <p14:tracePt t="234122" x="9109075" y="6323013"/>
          <p14:tracePt t="234139" x="9191625" y="6334125"/>
          <p14:tracePt t="234156" x="9286875" y="6346825"/>
          <p14:tracePt t="234172" x="9334500" y="6346825"/>
          <p14:tracePt t="234189" x="9429750" y="6323013"/>
          <p14:tracePt t="234206" x="9513888" y="6310313"/>
          <p14:tracePt t="234222" x="9632950" y="6310313"/>
          <p14:tracePt t="234239" x="9728200" y="6286500"/>
          <p14:tracePt t="234256" x="9834563" y="6275388"/>
          <p14:tracePt t="234273" x="9918700" y="6275388"/>
          <p14:tracePt t="234290" x="10001250" y="6275388"/>
          <p14:tracePt t="234306" x="10072688" y="6275388"/>
          <p14:tracePt t="234323" x="10120313" y="6275388"/>
          <p14:tracePt t="234340" x="10239375" y="6275388"/>
          <p14:tracePt t="234357" x="10334625" y="6275388"/>
          <p14:tracePt t="234373" x="10466388" y="6275388"/>
          <p14:tracePt t="234373" x="10490200" y="6275388"/>
          <p14:tracePt t="234391" x="10633075" y="6275388"/>
          <p14:tracePt t="234407" x="10775950" y="6275388"/>
          <p14:tracePt t="234423" x="10929938" y="6275388"/>
          <p14:tracePt t="234440" x="11168063" y="6275388"/>
          <p14:tracePt t="234457" x="11334750" y="6275388"/>
          <p14:tracePt t="234474" x="11501438" y="6275388"/>
          <p14:tracePt t="234490" x="11609388" y="6275388"/>
          <p14:tracePt t="234506" x="11691938" y="6275388"/>
          <p14:tracePt t="234523" x="11715750" y="6275388"/>
          <p14:tracePt t="234540" x="11728450" y="6275388"/>
          <p14:tracePt t="234557" x="11752263" y="6275388"/>
          <p14:tracePt t="234573" x="11776075" y="6275388"/>
          <p14:tracePt t="234590" x="11787188" y="6275388"/>
          <p14:tracePt t="235595" x="11799888" y="6275388"/>
          <p14:tracePt t="236247" x="11799888" y="6262688"/>
          <p14:tracePt t="236274" x="11787188" y="6262688"/>
          <p14:tracePt t="236524" x="11776075" y="6262688"/>
          <p14:tracePt t="236528" x="11752263" y="6262688"/>
          <p14:tracePt t="236533" x="11668125" y="6262688"/>
          <p14:tracePt t="236546" x="11477625" y="6251575"/>
          <p14:tracePt t="236562" x="11418888" y="6238875"/>
          <p14:tracePt t="236579" x="11347450" y="6238875"/>
          <p14:tracePt t="236596" x="11252200" y="6238875"/>
          <p14:tracePt t="236613" x="11144250" y="6238875"/>
          <p14:tracePt t="236630" x="11049000" y="6215063"/>
          <p14:tracePt t="236647" x="10977563" y="6215063"/>
          <p14:tracePt t="236663" x="10775950" y="6215063"/>
          <p14:tracePt t="236680" x="10620375" y="6215063"/>
          <p14:tracePt t="236697" x="10429875" y="6215063"/>
          <p14:tracePt t="236713" x="10167938" y="6215063"/>
          <p14:tracePt t="236731" x="10013950" y="6215063"/>
          <p14:tracePt t="236747" x="9882188" y="6215063"/>
          <p14:tracePt t="236764" x="9704388" y="6227763"/>
          <p14:tracePt t="236781" x="9572625" y="6251575"/>
          <p14:tracePt t="236797" x="9477375" y="6262688"/>
          <p14:tracePt t="236814" x="9382125" y="6286500"/>
          <p14:tracePt t="236831" x="9299575" y="6286500"/>
          <p14:tracePt t="236847" x="9239250" y="6299200"/>
          <p14:tracePt t="236864" x="9180513" y="6310313"/>
          <p14:tracePt t="236881" x="9072563" y="6310313"/>
          <p14:tracePt t="236897" x="8953500" y="6310313"/>
          <p14:tracePt t="236914" x="8858250" y="6310313"/>
          <p14:tracePt t="236931" x="8739188" y="6310313"/>
          <p14:tracePt t="236947" x="8609013" y="6334125"/>
          <p14:tracePt t="236964" x="8524875" y="6334125"/>
          <p14:tracePt t="236981" x="8501063" y="6334125"/>
          <p14:tracePt t="236998" x="8489950" y="6334125"/>
          <p14:tracePt t="237014" x="8501063" y="6334125"/>
          <p14:tracePt t="237356" x="8524875" y="6334125"/>
          <p14:tracePt t="237361" x="8537575" y="6334125"/>
          <p14:tracePt t="237374" x="8548688" y="6334125"/>
          <p14:tracePt t="237394" x="8585200" y="6334125"/>
          <p14:tracePt t="237721" x="8810625" y="6334125"/>
          <p14:tracePt t="237724" x="9001125" y="6334125"/>
          <p14:tracePt t="237733" x="9418638" y="6323013"/>
          <p14:tracePt t="237750" x="9775825" y="6310313"/>
          <p14:tracePt t="237767" x="10001250" y="6310313"/>
          <p14:tracePt t="237783" x="10072688" y="6310313"/>
          <p14:tracePt t="237800" x="10096500" y="6299200"/>
          <p14:tracePt t="237817" x="10109200" y="6286500"/>
          <p14:tracePt t="237833" x="10144125" y="6286500"/>
          <p14:tracePt t="237850" x="10180638" y="6286500"/>
          <p14:tracePt t="237867" x="10239375" y="6286500"/>
          <p14:tracePt t="237884" x="10323513" y="6286500"/>
          <p14:tracePt t="237901" x="10394950" y="6286500"/>
          <p14:tracePt t="237917" x="10501313" y="6286500"/>
          <p14:tracePt t="237917" x="10525125" y="6286500"/>
          <p14:tracePt t="237935" x="10633075" y="6286500"/>
          <p14:tracePt t="237951" x="10728325" y="6286500"/>
          <p14:tracePt t="237967" x="10810875" y="6286500"/>
          <p14:tracePt t="237967" x="10823575" y="6286500"/>
          <p14:tracePt t="237985" x="10895013" y="6286500"/>
          <p14:tracePt t="238001" x="10966450" y="6286500"/>
          <p14:tracePt t="238017" x="11096625" y="6286500"/>
          <p14:tracePt t="238034" x="11334750" y="6286500"/>
          <p14:tracePt t="238051" x="11430000" y="6286500"/>
          <p14:tracePt t="238067" x="11477625" y="6286500"/>
          <p14:tracePt t="238084" x="11514138" y="6286500"/>
          <p14:tracePt t="238101" x="11525250" y="6286500"/>
          <p14:tracePt t="238660" x="11525250" y="6275388"/>
          <p14:tracePt t="238666" x="11501438" y="6275388"/>
          <p14:tracePt t="238678" x="11490325" y="6275388"/>
          <p14:tracePt t="238686" x="11323638" y="6299200"/>
          <p14:tracePt t="238703" x="11215688" y="6299200"/>
          <p14:tracePt t="238720" x="11049000" y="6299200"/>
          <p14:tracePt t="238736" x="10906125" y="6299200"/>
          <p14:tracePt t="238753" x="10810875" y="6310313"/>
          <p14:tracePt t="238770" x="10704513" y="6310313"/>
          <p14:tracePt t="238786" x="10572750" y="6310313"/>
          <p14:tracePt t="238803" x="10406063" y="6310313"/>
          <p14:tracePt t="238820" x="10167938" y="6310313"/>
          <p14:tracePt t="238837" x="9966325" y="6310313"/>
          <p14:tracePt t="238853" x="9847263" y="6286500"/>
          <p14:tracePt t="238871" x="9739313" y="6286500"/>
          <p14:tracePt t="238887" x="9644063" y="6286500"/>
          <p14:tracePt t="238903" x="9585325" y="6286500"/>
          <p14:tracePt t="238920" x="9525000" y="6286500"/>
          <p14:tracePt t="238937" x="9490075" y="6286500"/>
          <p14:tracePt t="238954" x="9477375" y="6286500"/>
          <p14:tracePt t="238970" x="9453563" y="6286500"/>
          <p14:tracePt t="238987" x="9442450" y="6286500"/>
          <p14:tracePt t="239003" x="9429750" y="6286500"/>
          <p14:tracePt t="239020" x="9405938" y="6286500"/>
          <p14:tracePt t="239037" x="9394825" y="6286500"/>
          <p14:tracePt t="239054" x="9334500" y="6299200"/>
          <p14:tracePt t="239071" x="9310688" y="6299200"/>
          <p14:tracePt t="239087" x="9275763" y="6299200"/>
          <p14:tracePt t="239104" x="9239250" y="6299200"/>
          <p14:tracePt t="239121" x="9215438" y="6310313"/>
          <p14:tracePt t="239137" x="9215438" y="6323013"/>
          <p14:tracePt t="239254" x="9215438" y="6334125"/>
          <p14:tracePt t="239260" x="9251950" y="6334125"/>
          <p14:tracePt t="239271" x="9334500" y="6334125"/>
          <p14:tracePt t="239271" x="9347200" y="6334125"/>
          <p14:tracePt t="239288" x="9453563" y="6334125"/>
          <p14:tracePt t="239305" x="9691688" y="6334125"/>
          <p14:tracePt t="239321" x="9847263" y="6346825"/>
          <p14:tracePt t="239321" x="9906000" y="6357938"/>
          <p14:tracePt t="239339" x="10013950" y="6357938"/>
          <p14:tracePt t="239355" x="10144125" y="6357938"/>
          <p14:tracePt t="239372" x="10252075" y="6357938"/>
          <p14:tracePt t="239388" x="10382250" y="6357938"/>
          <p14:tracePt t="239405" x="10514013" y="6357938"/>
          <p14:tracePt t="239421" x="10633075" y="6357938"/>
          <p14:tracePt t="239438" x="10728325" y="6357938"/>
          <p14:tracePt t="239456" x="10834688" y="6357938"/>
          <p14:tracePt t="239472" x="10966450" y="6357938"/>
          <p14:tracePt t="239488" x="11025188" y="6357938"/>
          <p14:tracePt t="239505" x="11085513" y="6357938"/>
          <p14:tracePt t="239505" x="11109325" y="6357938"/>
          <p14:tracePt t="239523" x="11120438" y="6357938"/>
          <p14:tracePt t="239538" x="11133138" y="6346825"/>
          <p14:tracePt t="239555" x="11144250" y="6346825"/>
          <p14:tracePt t="239572" x="11144250" y="6334125"/>
          <p14:tracePt t="239588" x="11156950" y="6323013"/>
          <p14:tracePt t="239666" x="11156950" y="6310313"/>
          <p14:tracePt t="239988" x="11156950" y="6299200"/>
          <p14:tracePt t="239992" x="11156950" y="6262688"/>
          <p14:tracePt t="240007" x="11156950" y="6167438"/>
          <p14:tracePt t="240024" x="11191875" y="6000750"/>
          <p14:tracePt t="240041" x="11204575" y="5918200"/>
          <p14:tracePt t="240057" x="11204575" y="5846763"/>
          <p14:tracePt t="240074" x="11204575" y="5786438"/>
          <p14:tracePt t="240090" x="11204575" y="5775325"/>
          <p14:tracePt t="240107" x="11191875" y="5762625"/>
          <p14:tracePt t="240123" x="11191875" y="5775325"/>
          <p14:tracePt t="240180" x="11191875" y="5786438"/>
          <p14:tracePt t="240185" x="11191875" y="5799138"/>
          <p14:tracePt t="240190" x="11180763" y="5953125"/>
          <p14:tracePt t="240208" x="11180763" y="6167438"/>
          <p14:tracePt t="240224" x="11180763" y="6227763"/>
          <p14:tracePt t="240241" x="11215688" y="6262688"/>
          <p14:tracePt t="240257" x="11228388" y="6262688"/>
          <p14:tracePt t="240285" x="11239500" y="6262688"/>
          <p14:tracePt t="240290" x="11252200" y="6238875"/>
          <p14:tracePt t="240307" x="11252200" y="6191250"/>
          <p14:tracePt t="240325" x="11252200" y="6156325"/>
          <p14:tracePt t="240341" x="11252200" y="6119813"/>
          <p14:tracePt t="240358" x="11252200" y="6084888"/>
          <p14:tracePt t="240375" x="11252200" y="6072188"/>
          <p14:tracePt t="240391" x="11252200" y="6048375"/>
          <p14:tracePt t="240408" x="11252200" y="6037263"/>
          <p14:tracePt t="240424" x="11263313" y="6048375"/>
          <p14:tracePt t="240464" x="11276013" y="6061075"/>
          <p14:tracePt t="240472" x="11276013" y="6084888"/>
          <p14:tracePt t="240476" x="11310938" y="6156325"/>
          <p14:tracePt t="240491" x="11334750" y="6215063"/>
          <p14:tracePt t="240508" x="11347450" y="6227763"/>
          <p14:tracePt t="240525" x="11382375" y="6227763"/>
          <p14:tracePt t="240542" x="11395075" y="6143625"/>
          <p14:tracePt t="240558" x="11395075" y="6024563"/>
          <p14:tracePt t="240575" x="11382375" y="5918200"/>
          <p14:tracePt t="240592" x="11347450" y="5857875"/>
          <p14:tracePt t="240609" x="11334750" y="5834063"/>
          <p14:tracePt t="240625" x="11310938" y="5834063"/>
          <p14:tracePt t="240642" x="11287125" y="5834063"/>
          <p14:tracePt t="240659" x="11252200" y="5881688"/>
          <p14:tracePt t="240676" x="11215688" y="5953125"/>
          <p14:tracePt t="240692" x="11191875" y="6037263"/>
          <p14:tracePt t="240709" x="11191875" y="6072188"/>
          <p14:tracePt t="240725" x="11180763" y="6072188"/>
          <p14:tracePt t="240752" x="11180763" y="6084888"/>
          <p14:tracePt t="240760" x="11120438" y="6072188"/>
          <p14:tracePt t="240775" x="11037888" y="6072188"/>
          <p14:tracePt t="240792" x="10739438" y="6048375"/>
          <p14:tracePt t="240809" x="10609263" y="6037263"/>
          <p14:tracePt t="240809" x="10561638" y="6037263"/>
          <p14:tracePt t="240826" x="10358438" y="6037263"/>
          <p14:tracePt t="240842" x="10191750" y="6037263"/>
          <p14:tracePt t="240859" x="10025063" y="6037263"/>
          <p14:tracePt t="240877" x="9906000" y="6037263"/>
          <p14:tracePt t="240893" x="9810750" y="6037263"/>
          <p14:tracePt t="240909" x="9763125" y="6000750"/>
          <p14:tracePt t="240909" x="9752013" y="6000750"/>
          <p14:tracePt t="240926" x="9691688" y="5953125"/>
          <p14:tracePt t="240943" x="9656763" y="5905500"/>
          <p14:tracePt t="240959" x="9609138" y="5857875"/>
          <p14:tracePt t="240976" x="9548813" y="5799138"/>
          <p14:tracePt t="240993" x="9477375" y="5762625"/>
          <p14:tracePt t="241010" x="9382125" y="5703888"/>
          <p14:tracePt t="241026" x="9251950" y="5656263"/>
          <p14:tracePt t="241043" x="9132888" y="5619750"/>
          <p14:tracePt t="241060" x="9001125" y="5619750"/>
          <p14:tracePt t="241077" x="8882063" y="5619750"/>
          <p14:tracePt t="241093" x="8751888" y="5680075"/>
          <p14:tracePt t="241093" x="8728075" y="5703888"/>
          <p14:tracePt t="241110" x="8643938" y="5799138"/>
          <p14:tracePt t="241127" x="8585200" y="5929313"/>
          <p14:tracePt t="241143" x="8561388" y="6096000"/>
          <p14:tracePt t="241161" x="8561388" y="6238875"/>
          <p14:tracePt t="241177" x="8609013" y="6334125"/>
          <p14:tracePt t="241193" x="8643938" y="6442075"/>
          <p14:tracePt t="241210" x="8691563" y="6500813"/>
          <p14:tracePt t="241227" x="8715375" y="6537325"/>
          <p14:tracePt t="241244" x="8786813" y="6608763"/>
          <p14:tracePt t="241260" x="9013825" y="6691313"/>
          <p14:tracePt t="241277" x="9323388" y="6704013"/>
          <p14:tracePt t="241294" x="9728200" y="6704013"/>
          <p14:tracePt t="241311" x="10215563" y="6619875"/>
          <p14:tracePt t="241327" x="10834688" y="6524625"/>
          <p14:tracePt t="241344" x="11072813" y="6477000"/>
          <p14:tracePt t="241362" x="11204575" y="6418263"/>
          <p14:tracePt t="241378" x="11252200" y="6394450"/>
          <p14:tracePt t="241394" x="11276013" y="6370638"/>
          <p14:tracePt t="241411" x="11287125" y="6286500"/>
          <p14:tracePt t="241427" x="11334750" y="6119813"/>
          <p14:tracePt t="241444" x="11347450" y="5965825"/>
          <p14:tracePt t="241461" x="11382375" y="5857875"/>
          <p14:tracePt t="241478" x="11382375" y="5799138"/>
          <p14:tracePt t="241494" x="11371263" y="5738813"/>
          <p14:tracePt t="241511" x="11358563" y="5727700"/>
          <p14:tracePt t="241528" x="11310938" y="5691188"/>
          <p14:tracePt t="241545" x="11228388" y="5643563"/>
          <p14:tracePt t="241561" x="11061700" y="5608638"/>
          <p14:tracePt t="241578" x="10810875" y="5548313"/>
          <p14:tracePt t="241595" x="10548938" y="5548313"/>
          <p14:tracePt t="241611" x="10180638" y="5548313"/>
          <p14:tracePt t="241628" x="9990138" y="5561013"/>
          <p14:tracePt t="241645" x="9871075" y="5595938"/>
          <p14:tracePt t="241662" x="9799638" y="5643563"/>
          <p14:tracePt t="241679" x="9786938" y="5656263"/>
          <p14:tracePt t="241695" x="9786938" y="5680075"/>
          <p14:tracePt t="241732" x="9775825" y="5691188"/>
          <p14:tracePt t="241740" x="9775825" y="5703888"/>
          <p14:tracePt t="241745" x="9752013" y="5715000"/>
          <p14:tracePt t="241762" x="9739313" y="5738813"/>
          <p14:tracePt t="241778" x="9728200" y="5751513"/>
          <p14:tracePt t="242149" x="9715500" y="5762625"/>
          <p14:tracePt t="242156" x="9691688" y="5762625"/>
          <p14:tracePt t="242173" x="9680575" y="5762625"/>
          <p14:tracePt t="242180" x="9609138" y="5762625"/>
          <p14:tracePt t="242197" x="9466263" y="5762625"/>
          <p14:tracePt t="242213" x="9239250" y="5762625"/>
          <p14:tracePt t="242213" x="9156700" y="5762625"/>
          <p14:tracePt t="242230" x="8775700" y="5762625"/>
          <p14:tracePt t="242247" x="8429625" y="5762625"/>
          <p14:tracePt t="242263" x="8001000" y="5762625"/>
          <p14:tracePt t="242280" x="7608888" y="5762625"/>
          <p14:tracePt t="242297" x="7381875" y="5762625"/>
          <p14:tracePt t="242314" x="7204075" y="5762625"/>
          <p14:tracePt t="242331" x="7061200" y="5762625"/>
          <p14:tracePt t="242347" x="6965950" y="5762625"/>
          <p14:tracePt t="242347" x="6942138" y="5762625"/>
          <p14:tracePt t="242365" x="6870700" y="5751513"/>
          <p14:tracePt t="242381" x="6786563" y="5751513"/>
          <p14:tracePt t="242397" x="6704013" y="5751513"/>
          <p14:tracePt t="242397" x="6680200" y="5751513"/>
          <p14:tracePt t="242415" x="6596063" y="5751513"/>
          <p14:tracePt t="242431" x="6477000" y="5751513"/>
          <p14:tracePt t="242447" x="6251575" y="5775325"/>
          <p14:tracePt t="242465" x="6119813" y="5799138"/>
          <p14:tracePt t="242481" x="5965825" y="5834063"/>
          <p14:tracePt t="242497" x="5799138" y="5870575"/>
          <p14:tracePt t="242515" x="5727700" y="5918200"/>
          <p14:tracePt t="242531" x="5656263" y="5942013"/>
          <p14:tracePt t="242548" x="5656263" y="5953125"/>
          <p14:tracePt t="242612" x="5656263" y="5965825"/>
          <p14:tracePt t="242628" x="5667375" y="5965825"/>
          <p14:tracePt t="242641" x="5680075" y="5965825"/>
          <p14:tracePt t="242648" x="5727700" y="5965825"/>
          <p14:tracePt t="242665" x="5775325" y="5965825"/>
          <p14:tracePt t="242681" x="5786438" y="5965825"/>
          <p14:tracePt t="242698" x="5822950" y="5965825"/>
          <p14:tracePt t="242715" x="5846763" y="5965825"/>
          <p14:tracePt t="242731" x="5881688" y="5965825"/>
          <p14:tracePt t="242749" x="5918200" y="5989638"/>
          <p14:tracePt t="242765" x="5965825" y="6000750"/>
          <p14:tracePt t="242782" x="6037263" y="6024563"/>
          <p14:tracePt t="242799" x="6072188" y="6037263"/>
          <p14:tracePt t="242815" x="6108700" y="6048375"/>
          <p14:tracePt t="242831" x="6180138" y="6061075"/>
          <p14:tracePt t="242848" x="6251575" y="6061075"/>
          <p14:tracePt t="242865" x="6357938" y="6072188"/>
          <p14:tracePt t="242882" x="6453188" y="6072188"/>
          <p14:tracePt t="242899" x="6572250" y="6072188"/>
          <p14:tracePt t="242915" x="6751638" y="6072188"/>
          <p14:tracePt t="242932" x="6870700" y="6072188"/>
          <p14:tracePt t="242949" x="6989763" y="6096000"/>
          <p14:tracePt t="242966" x="7119938" y="6096000"/>
          <p14:tracePt t="242982" x="7215188" y="6096000"/>
          <p14:tracePt t="242999" x="7299325" y="6108700"/>
          <p14:tracePt t="242999" x="7323138" y="6108700"/>
          <p14:tracePt t="243017" x="7442200" y="6132513"/>
          <p14:tracePt t="243033" x="7548563" y="6132513"/>
          <p14:tracePt t="243049" x="7585075" y="6132513"/>
          <p14:tracePt t="243066" x="7691438" y="6143625"/>
          <p14:tracePt t="243083" x="7894638" y="6143625"/>
          <p14:tracePt t="243099" x="8061325" y="6119813"/>
          <p14:tracePt t="243116" x="8239125" y="6096000"/>
          <p14:tracePt t="243133" x="8370888" y="6072188"/>
          <p14:tracePt t="243149" x="8442325" y="6061075"/>
          <p14:tracePt t="243166" x="8489950" y="6061075"/>
          <p14:tracePt t="243183" x="8489950" y="6048375"/>
          <p14:tracePt t="243212" x="8501063" y="6048375"/>
          <p14:tracePt t="243216" x="8524875" y="6013450"/>
          <p14:tracePt t="243233" x="8548688" y="5953125"/>
          <p14:tracePt t="243250" x="8620125" y="5846763"/>
          <p14:tracePt t="243267" x="8667750" y="5738813"/>
          <p14:tracePt t="243283" x="8704263" y="5619750"/>
          <p14:tracePt t="243301" x="8715375" y="5548313"/>
          <p14:tracePt t="243317" x="8715375" y="5489575"/>
          <p14:tracePt t="243333" x="8715375" y="5453063"/>
          <p14:tracePt t="243350" x="8715375" y="5418138"/>
          <p14:tracePt t="243368" x="8715375" y="5370513"/>
          <p14:tracePt t="243384" x="8715375" y="5357813"/>
          <p14:tracePt t="243400" x="8680450" y="5357813"/>
          <p14:tracePt t="243417" x="8632825" y="5357813"/>
          <p14:tracePt t="243434" x="8596313" y="5357813"/>
          <p14:tracePt t="243450" x="8572500" y="5346700"/>
          <p14:tracePt t="243467" x="8548688" y="5346700"/>
          <p14:tracePt t="243467" x="8537575" y="5346700"/>
          <p14:tracePt t="243484" x="8513763" y="5322888"/>
          <p14:tracePt t="243501" x="8501063" y="5310188"/>
          <p14:tracePt t="243517" x="8477250" y="5310188"/>
          <p14:tracePt t="243517" x="8466138" y="5310188"/>
          <p14:tracePt t="243535" x="8442325" y="5299075"/>
          <p14:tracePt t="243551" x="8394700" y="5299075"/>
          <p14:tracePt t="243567" x="8382000" y="5286375"/>
          <p14:tracePt t="243584" x="8370888" y="5286375"/>
          <p14:tracePt t="243601" x="8358188" y="5286375"/>
          <p14:tracePt t="243740" x="8358188" y="5299075"/>
          <p14:tracePt t="243756" x="8358188" y="5310188"/>
          <p14:tracePt t="243760" x="8358188" y="5334000"/>
          <p14:tracePt t="243769" x="8358188" y="5405438"/>
          <p14:tracePt t="243785" x="8382000" y="5500688"/>
          <p14:tracePt t="243801" x="8405813" y="5643563"/>
          <p14:tracePt t="243818" x="8429625" y="5751513"/>
          <p14:tracePt t="243835" x="8466138" y="5857875"/>
          <p14:tracePt t="243852" x="8489950" y="5965825"/>
          <p14:tracePt t="243868" x="8513763" y="6072188"/>
          <p14:tracePt t="243884" x="8537575" y="6156325"/>
          <p14:tracePt t="243901" x="8561388" y="6238875"/>
          <p14:tracePt t="243918" x="8561388" y="6299200"/>
          <p14:tracePt t="243935" x="8572500" y="6370638"/>
          <p14:tracePt t="243952" x="8585200" y="6418263"/>
          <p14:tracePt t="243968" x="8585200" y="6429375"/>
          <p14:tracePt t="248377" x="8609013" y="6429375"/>
          <p14:tracePt t="248988" x="8620125" y="6418263"/>
          <p14:tracePt t="248994" x="8632825" y="6418263"/>
          <p14:tracePt t="249000" x="8643938" y="6418263"/>
          <p14:tracePt t="249017" x="8643938" y="6405563"/>
          <p14:tracePt t="249033" x="8656638" y="6405563"/>
          <p14:tracePt t="249142" x="8667750" y="6405563"/>
          <p14:tracePt t="249144" x="8680450" y="6405563"/>
          <p14:tracePt t="249151" x="8739188" y="6405563"/>
          <p14:tracePt t="249168" x="8823325" y="6405563"/>
          <p14:tracePt t="249184" x="8918575" y="6405563"/>
          <p14:tracePt t="249201" x="8990013" y="6418263"/>
          <p14:tracePt t="249218" x="9072563" y="6442075"/>
          <p14:tracePt t="249234" x="9144000" y="6442075"/>
          <p14:tracePt t="249251" x="9251950" y="6442075"/>
          <p14:tracePt t="249268" x="9371013" y="6442075"/>
          <p14:tracePt t="249284" x="9620250" y="6477000"/>
          <p14:tracePt t="249301" x="9775825" y="6477000"/>
          <p14:tracePt t="249318" x="9929813" y="6477000"/>
          <p14:tracePt t="249335" x="10061575" y="6489700"/>
          <p14:tracePt t="249351" x="10228263" y="6489700"/>
          <p14:tracePt t="249369" x="10418763" y="6489700"/>
          <p14:tracePt t="249385" x="10537825" y="6489700"/>
          <p14:tracePt t="249385" x="10561638" y="6489700"/>
          <p14:tracePt t="249402" x="10633075" y="6489700"/>
          <p14:tracePt t="249419" x="10680700" y="6489700"/>
          <p14:tracePt t="249435" x="10739438" y="6489700"/>
          <p14:tracePt t="249435" x="10752138" y="6489700"/>
          <p14:tracePt t="249452" x="10810875" y="6489700"/>
          <p14:tracePt t="249469" x="10871200" y="6489700"/>
          <p14:tracePt t="249485" x="10953750" y="6489700"/>
          <p14:tracePt t="249485" x="10977563" y="6489700"/>
          <p14:tracePt t="249502" x="11085513" y="6489700"/>
          <p14:tracePt t="249519" x="11239500" y="6477000"/>
          <p14:tracePt t="249535" x="11347450" y="6465888"/>
          <p14:tracePt t="249552" x="11453813" y="6453188"/>
          <p14:tracePt t="249569" x="11514138" y="6418263"/>
          <p14:tracePt t="249585" x="11537950" y="6418263"/>
          <p14:tracePt t="249602" x="11537950" y="6405563"/>
          <p14:tracePt t="249619" x="11549063" y="6405563"/>
          <p14:tracePt t="249635" x="11572875" y="6381750"/>
          <p14:tracePt t="249652" x="11572875" y="6370638"/>
          <p14:tracePt t="249669" x="11561763" y="6370638"/>
          <p14:tracePt t="250530" x="11537950" y="6370638"/>
          <p14:tracePt t="250534" x="11501438" y="6370638"/>
          <p14:tracePt t="250538" x="11382375" y="6346825"/>
          <p14:tracePt t="250555" x="11299825" y="6346825"/>
          <p14:tracePt t="250555" x="11239500" y="6334125"/>
          <p14:tracePt t="250572" x="11049000" y="6299200"/>
          <p14:tracePt t="250589" x="10990263" y="6286500"/>
          <p14:tracePt t="250605" x="10918825" y="6262688"/>
          <p14:tracePt t="250622" x="10823575" y="6238875"/>
          <p14:tracePt t="250639" x="10680700" y="6215063"/>
          <p14:tracePt t="250655" x="10501313" y="6191250"/>
          <p14:tracePt t="250672" x="10358438" y="6191250"/>
          <p14:tracePt t="250689" x="10096500" y="6167438"/>
          <p14:tracePt t="250706" x="9871075" y="6143625"/>
          <p14:tracePt t="250722" x="9691688" y="6143625"/>
          <p14:tracePt t="250739" x="9561513" y="6143625"/>
          <p14:tracePt t="250756" x="9371013" y="6143625"/>
          <p14:tracePt t="250773" x="9228138" y="6143625"/>
          <p14:tracePt t="250789" x="9085263" y="6156325"/>
          <p14:tracePt t="250789" x="9048750" y="6156325"/>
          <p14:tracePt t="250806" x="8942388" y="6180138"/>
          <p14:tracePt t="250823" x="8894763" y="6180138"/>
          <p14:tracePt t="250839" x="8834438" y="6203950"/>
          <p14:tracePt t="250839" x="8810625" y="6203950"/>
          <p14:tracePt t="250856" x="8775700" y="6215063"/>
          <p14:tracePt t="250873" x="8739188" y="6215063"/>
          <p14:tracePt t="250889" x="8691563" y="6215063"/>
          <p14:tracePt t="250906" x="8561388" y="6215063"/>
          <p14:tracePt t="250923" x="8442325" y="6215063"/>
          <p14:tracePt t="250939" x="8370888" y="6191250"/>
          <p14:tracePt t="250956" x="8323263" y="6132513"/>
          <p14:tracePt t="250973" x="8286750" y="6061075"/>
          <p14:tracePt t="250990" x="8251825" y="6000750"/>
          <p14:tracePt t="251006" x="8239125" y="5965825"/>
          <p14:tracePt t="251023" x="8228013" y="5929313"/>
          <p14:tracePt t="251023" x="8215313" y="5929313"/>
          <p14:tracePt t="251040" x="8215313" y="5905500"/>
          <p14:tracePt t="251057" x="8204200" y="5894388"/>
          <p14:tracePt t="251073" x="8204200" y="5881688"/>
          <p14:tracePt t="251090" x="8204200" y="5870575"/>
          <p14:tracePt t="251106" x="8191500" y="5846763"/>
          <p14:tracePt t="251123" x="8180388" y="5834063"/>
          <p14:tracePt t="251140" x="8143875" y="5810250"/>
          <p14:tracePt t="251157" x="8096250" y="5799138"/>
          <p14:tracePt t="251174" x="8072438" y="5786438"/>
          <p14:tracePt t="251190" x="8037513" y="5751513"/>
          <p14:tracePt t="251207" x="8024813" y="5727700"/>
          <p14:tracePt t="251224" x="8024813" y="5715000"/>
          <p14:tracePt t="251242" x="8024813" y="5703888"/>
          <p14:tracePt t="251257" x="8024813" y="5680075"/>
          <p14:tracePt t="251274" x="8024813" y="5656263"/>
          <p14:tracePt t="251290" x="8024813" y="5619750"/>
          <p14:tracePt t="251307" x="8037513" y="5595938"/>
          <p14:tracePt t="251324" x="8037513" y="5584825"/>
          <p14:tracePt t="251340" x="8085138" y="5561013"/>
          <p14:tracePt t="251357" x="8132763" y="5537200"/>
          <p14:tracePt t="251375" x="8180388" y="5524500"/>
          <p14:tracePt t="251391" x="8215313" y="5513388"/>
          <p14:tracePt t="251408" x="8251825" y="5513388"/>
          <p14:tracePt t="251424" x="8286750" y="5513388"/>
          <p14:tracePt t="251441" x="8310563" y="5513388"/>
          <p14:tracePt t="251457" x="8323263" y="5513388"/>
          <p14:tracePt t="251474" x="8347075" y="5513388"/>
          <p14:tracePt t="251491" x="8358188" y="5513388"/>
          <p14:tracePt t="251894" x="8370888" y="5513388"/>
          <p14:tracePt t="251906" x="8382000" y="5513388"/>
          <p14:tracePt t="252480" x="8394700" y="5524500"/>
          <p14:tracePt t="252488" x="8394700" y="5537200"/>
          <p14:tracePt t="252494" x="8405813" y="5584825"/>
          <p14:tracePt t="252511" x="8418513" y="5643563"/>
          <p14:tracePt t="252511" x="8418513" y="5656263"/>
          <p14:tracePt t="252528" x="8442325" y="5762625"/>
          <p14:tracePt t="252545" x="8453438" y="5857875"/>
          <p14:tracePt t="252561" x="8466138" y="5953125"/>
          <p14:tracePt t="252561" x="8477250" y="5989638"/>
          <p14:tracePt t="252578" x="8524875" y="6096000"/>
          <p14:tracePt t="252595" x="8548688" y="6180138"/>
          <p14:tracePt t="252611" x="8572500" y="6238875"/>
          <p14:tracePt t="252629" x="8596313" y="6286500"/>
          <p14:tracePt t="252645" x="8609013" y="6299200"/>
          <p14:tracePt t="252661" x="8620125" y="6299200"/>
          <p14:tracePt t="252746" x="8632825" y="6299200"/>
          <p14:tracePt t="252788" x="8643938" y="6299200"/>
          <p14:tracePt t="253148" x="8643938" y="6310313"/>
          <p14:tracePt t="253154" x="8656638" y="6310313"/>
          <p14:tracePt t="253163" x="8704263" y="6323013"/>
          <p14:tracePt t="253180" x="8763000" y="6346825"/>
          <p14:tracePt t="253196" x="8834438" y="6346825"/>
          <p14:tracePt t="253213" x="8918575" y="6346825"/>
          <p14:tracePt t="253230" x="9048750" y="6346825"/>
          <p14:tracePt t="253247" x="9275763" y="6346825"/>
          <p14:tracePt t="253263" x="9501188" y="6346825"/>
          <p14:tracePt t="253279" x="9704388" y="6346825"/>
          <p14:tracePt t="253296" x="9942513" y="6346825"/>
          <p14:tracePt t="253313" x="10109200" y="6346825"/>
          <p14:tracePt t="253331" x="10252075" y="6346825"/>
          <p14:tracePt t="253347" x="10358438" y="6323013"/>
          <p14:tracePt t="253347" x="10394950" y="6310313"/>
          <p14:tracePt t="253365" x="10572750" y="6299200"/>
          <p14:tracePt t="253381" x="10704513" y="6286500"/>
          <p14:tracePt t="253397" x="10834688" y="6262688"/>
          <p14:tracePt t="253397" x="10858500" y="6262688"/>
          <p14:tracePt t="253414" x="11001375" y="6238875"/>
          <p14:tracePt t="253431" x="11144250" y="6227763"/>
          <p14:tracePt t="253447" x="11276013" y="6191250"/>
          <p14:tracePt t="253447" x="11310938" y="6180138"/>
          <p14:tracePt t="253464" x="11466513" y="6180138"/>
          <p14:tracePt t="253481" x="11609388" y="6180138"/>
          <p14:tracePt t="253497" x="11739563" y="6180138"/>
          <p14:tracePt t="253514" x="11823700" y="6180138"/>
          <p14:tracePt t="253531" x="11882438" y="6180138"/>
          <p14:tracePt t="253547" x="11930063" y="6180138"/>
          <p14:tracePt t="257081" x="11906250" y="6191250"/>
          <p14:tracePt t="257250" x="11871325" y="6191250"/>
          <p14:tracePt t="257254" x="11858625" y="6203950"/>
          <p14:tracePt t="257258" x="11776075" y="6215063"/>
          <p14:tracePt t="257275" x="11680825" y="6238875"/>
          <p14:tracePt t="257292" x="11633200" y="6251575"/>
          <p14:tracePt t="257309" x="11596688" y="6262688"/>
          <p14:tracePt t="257325" x="11572875" y="6286500"/>
          <p14:tracePt t="257342" x="11514138" y="6310313"/>
          <p14:tracePt t="257359" x="11442700" y="6334125"/>
          <p14:tracePt t="257376" x="11358563" y="6346825"/>
          <p14:tracePt t="257392" x="11252200" y="6370638"/>
          <p14:tracePt t="257409" x="11014075" y="6394450"/>
          <p14:tracePt t="257425" x="10704513" y="6418263"/>
          <p14:tracePt t="257442" x="10477500" y="6418263"/>
          <p14:tracePt t="257458" x="10239375" y="6453188"/>
          <p14:tracePt t="257475" x="9966325" y="6465888"/>
          <p14:tracePt t="257493" x="9799638" y="6477000"/>
          <p14:tracePt t="257509" x="9609138" y="6477000"/>
          <p14:tracePt t="257526" x="9537700" y="6477000"/>
          <p14:tracePt t="257543" x="9490075" y="6477000"/>
          <p14:tracePt t="257559" x="9453563" y="6477000"/>
          <p14:tracePt t="257576" x="9418638" y="6477000"/>
          <p14:tracePt t="257593" x="9382125" y="6477000"/>
          <p14:tracePt t="257610" x="9334500" y="6477000"/>
          <p14:tracePt t="257626" x="9251950" y="6477000"/>
          <p14:tracePt t="257643" x="9144000" y="6477000"/>
          <p14:tracePt t="257660" x="9013825" y="6477000"/>
          <p14:tracePt t="257676" x="8918575" y="6477000"/>
          <p14:tracePt t="257693" x="8847138" y="6477000"/>
          <p14:tracePt t="257693" x="8823325" y="6477000"/>
          <p14:tracePt t="257710" x="8786813" y="6477000"/>
          <p14:tracePt t="257726" x="8775700" y="6477000"/>
          <p14:tracePt t="257743" x="8751888" y="6465888"/>
          <p14:tracePt t="257760" x="8739188" y="6442075"/>
          <p14:tracePt t="257777" x="8728075" y="6442075"/>
          <p14:tracePt t="257793" x="8728075" y="6429375"/>
          <p14:tracePt t="257966" x="8739188" y="6429375"/>
          <p14:tracePt t="258246" x="8751888" y="6429375"/>
          <p14:tracePt t="258250" x="8799513" y="6429375"/>
          <p14:tracePt t="258262" x="8918575" y="6429375"/>
          <p14:tracePt t="258278" x="9037638" y="6405563"/>
          <p14:tracePt t="258295" x="9144000" y="6394450"/>
          <p14:tracePt t="258295" x="9167813" y="6394450"/>
          <p14:tracePt t="258312" x="9251950" y="6394450"/>
          <p14:tracePt t="258329" x="9334500" y="6394450"/>
          <p14:tracePt t="258345" x="9405938" y="6394450"/>
          <p14:tracePt t="258345" x="9429750" y="6394450"/>
          <p14:tracePt t="258363" x="9501188" y="6394450"/>
          <p14:tracePt t="258379" x="9561513" y="6394450"/>
          <p14:tracePt t="258395" x="9644063" y="6381750"/>
          <p14:tracePt t="258412" x="9691688" y="6370638"/>
          <p14:tracePt t="258429" x="9763125" y="6370638"/>
          <p14:tracePt t="258446" x="9810750" y="6357938"/>
          <p14:tracePt t="258462" x="9882188" y="6346825"/>
          <p14:tracePt t="258478" x="9953625" y="6346825"/>
          <p14:tracePt t="258495" x="10048875" y="6323013"/>
          <p14:tracePt t="258512" x="10133013" y="6323013"/>
          <p14:tracePt t="258528" x="10215563" y="6323013"/>
          <p14:tracePt t="258545" x="10299700" y="6310313"/>
          <p14:tracePt t="258562" x="10382250" y="6310313"/>
          <p14:tracePt t="258579" x="10466388" y="6310313"/>
          <p14:tracePt t="258596" x="10548938" y="6310313"/>
          <p14:tracePt t="258613" x="10644188" y="6310313"/>
          <p14:tracePt t="258629" x="10728325" y="6310313"/>
          <p14:tracePt t="258646" x="10834688" y="6299200"/>
          <p14:tracePt t="258663" x="10882313" y="6275388"/>
          <p14:tracePt t="258679" x="10918825" y="6251575"/>
          <p14:tracePt t="258696" x="10953750" y="6251575"/>
          <p14:tracePt t="258713" x="11001375" y="6251575"/>
          <p14:tracePt t="258730" x="11061700" y="6251575"/>
          <p14:tracePt t="258746" x="11120438" y="6251575"/>
          <p14:tracePt t="258763" x="11168063" y="6251575"/>
          <p14:tracePt t="258763" x="11180763" y="6251575"/>
          <p14:tracePt t="258780" x="11215688" y="6238875"/>
          <p14:tracePt t="258796" x="11276013" y="6238875"/>
          <p14:tracePt t="258813" x="11310938" y="6238875"/>
          <p14:tracePt t="258830" x="11347450" y="6238875"/>
          <p14:tracePt t="258847" x="11382375" y="6238875"/>
          <p14:tracePt t="258864" x="11418888" y="6238875"/>
          <p14:tracePt t="258880" x="11477625" y="6238875"/>
          <p14:tracePt t="258897" x="11514138" y="6238875"/>
          <p14:tracePt t="258913" x="11525250" y="6238875"/>
          <p14:tracePt t="258930" x="11537950" y="6238875"/>
          <p14:tracePt t="259072" x="11549063" y="6227763"/>
          <p14:tracePt t="259146" x="11549063" y="6215063"/>
          <p14:tracePt t="259160" x="11537950" y="6215063"/>
          <p14:tracePt t="259164" x="11477625" y="6215063"/>
          <p14:tracePt t="259181" x="11395075" y="6215063"/>
          <p14:tracePt t="259198" x="11323638" y="6215063"/>
          <p14:tracePt t="259214" x="11191875" y="6215063"/>
          <p14:tracePt t="259231" x="11109325" y="6215063"/>
          <p14:tracePt t="259248" x="11037888" y="6215063"/>
          <p14:tracePt t="259264" x="10977563" y="6215063"/>
          <p14:tracePt t="259281" x="10918825" y="6215063"/>
          <p14:tracePt t="259298" x="10847388" y="6215063"/>
          <p14:tracePt t="259315" x="10775950" y="6215063"/>
          <p14:tracePt t="259315" x="10752138" y="6215063"/>
          <p14:tracePt t="259332" x="10633075" y="6215063"/>
          <p14:tracePt t="259348" x="10418763" y="6215063"/>
          <p14:tracePt t="259365" x="10215563" y="6215063"/>
          <p14:tracePt t="259382" x="9929813" y="6215063"/>
          <p14:tracePt t="259398" x="9763125" y="6215063"/>
          <p14:tracePt t="259415" x="9596438" y="6215063"/>
          <p14:tracePt t="259432" x="9358313" y="6215063"/>
          <p14:tracePt t="259448" x="9215438" y="6215063"/>
          <p14:tracePt t="259465" x="9109075" y="6215063"/>
          <p14:tracePt t="259482" x="9013825" y="6215063"/>
          <p14:tracePt t="259499" x="8942388" y="6215063"/>
          <p14:tracePt t="259516" x="8905875" y="6215063"/>
          <p14:tracePt t="259531" x="8870950" y="6215063"/>
          <p14:tracePt t="259548" x="8858250" y="6215063"/>
          <p14:tracePt t="259564" x="8847138" y="6215063"/>
          <p14:tracePt t="259581" x="8823325" y="6215063"/>
          <p14:tracePt t="259599" x="8823325" y="6227763"/>
          <p14:tracePt t="259760" x="8834438" y="6238875"/>
          <p14:tracePt t="259796" x="8847138" y="6238875"/>
          <p14:tracePt t="259798" x="8905875" y="6251575"/>
          <p14:tracePt t="259816" x="8990013" y="6262688"/>
          <p14:tracePt t="259833" x="9096375" y="6262688"/>
          <p14:tracePt t="259850" x="9251950" y="6262688"/>
          <p14:tracePt t="259867" x="9371013" y="6262688"/>
          <p14:tracePt t="259883" x="9561513" y="6275388"/>
          <p14:tracePt t="259883" x="9609138" y="6286500"/>
          <p14:tracePt t="259900" x="9739313" y="6286500"/>
          <p14:tracePt t="259916" x="9871075" y="6286500"/>
          <p14:tracePt t="259933" x="9977438" y="6299200"/>
          <p14:tracePt t="259933" x="10001250" y="6299200"/>
          <p14:tracePt t="259950" x="10085388" y="6310313"/>
          <p14:tracePt t="259967" x="10215563" y="6310313"/>
          <p14:tracePt t="259983" x="10382250" y="6310313"/>
          <p14:tracePt t="260000" x="10525125" y="6323013"/>
          <p14:tracePt t="260017" x="10680700" y="6323013"/>
          <p14:tracePt t="260033" x="10871200" y="6310313"/>
          <p14:tracePt t="260051" x="10990263" y="6310313"/>
          <p14:tracePt t="260067" x="11109325" y="6310313"/>
          <p14:tracePt t="260084" x="11156950" y="6310313"/>
          <p14:tracePt t="260100" x="11180763" y="6310313"/>
          <p14:tracePt t="260117" x="11215688" y="6310313"/>
          <p14:tracePt t="260134" x="11228388" y="6310313"/>
          <p14:tracePt t="260160" x="11239500" y="6310313"/>
          <p14:tracePt t="260167" x="11263313" y="6310313"/>
          <p14:tracePt t="260167" x="11276013" y="6310313"/>
          <p14:tracePt t="260184" x="11299825" y="6310313"/>
          <p14:tracePt t="260200" x="11310938" y="6310313"/>
          <p14:tracePt t="260246" x="11323638" y="6310313"/>
          <p14:tracePt t="260336" x="11334750" y="6310313"/>
          <p14:tracePt t="260344" x="11334750" y="6299200"/>
          <p14:tracePt t="260364" x="11347450" y="6286500"/>
          <p14:tracePt t="260390" x="11347450" y="6275388"/>
          <p14:tracePt t="260434" x="11358563" y="6275388"/>
          <p14:tracePt t="260440" x="11358563" y="6262688"/>
          <p14:tracePt t="260489" x="11371263" y="6262688"/>
          <p14:tracePt t="260776" x="11382375" y="6262688"/>
          <p14:tracePt t="260866" x="11382375" y="6275388"/>
          <p14:tracePt t="260888" x="11382375" y="6286500"/>
          <p14:tracePt t="260908" x="11382375" y="6299200"/>
          <p14:tracePt t="260920" x="11371263" y="6299200"/>
          <p14:tracePt t="261662" x="11371263" y="6286500"/>
          <p14:tracePt t="262524" x="11358563" y="6286500"/>
          <p14:tracePt t="263408" x="11347450" y="6286500"/>
          <p14:tracePt t="263768" x="11334750" y="6286500"/>
          <p14:tracePt t="263772" x="11323638" y="6286500"/>
          <p14:tracePt t="263778" x="11276013" y="6275388"/>
          <p14:tracePt t="263795" x="11228388" y="6262688"/>
          <p14:tracePt t="263811" x="11156950" y="6251575"/>
          <p14:tracePt t="263829" x="11133138" y="6251575"/>
          <p14:tracePt t="263845" x="11096625" y="6227763"/>
          <p14:tracePt t="263845" x="11072813" y="6227763"/>
          <p14:tracePt t="263863" x="10966450" y="6227763"/>
          <p14:tracePt t="263878" x="10847388" y="6227763"/>
          <p14:tracePt t="263895" x="10548938" y="6227763"/>
          <p14:tracePt t="263895" x="10477500" y="6227763"/>
          <p14:tracePt t="263912" x="10239375" y="6227763"/>
          <p14:tracePt t="263928" x="10001250" y="6227763"/>
          <p14:tracePt t="263945" x="9834563" y="6203950"/>
          <p14:tracePt t="263962" x="9728200" y="6203950"/>
          <p14:tracePt t="263979" x="9596438" y="6203950"/>
          <p14:tracePt t="263995" x="9501188" y="6238875"/>
          <p14:tracePt t="264012" x="9394825" y="6238875"/>
          <p14:tracePt t="264029" x="9347200" y="6238875"/>
          <p14:tracePt t="264045" x="9286875" y="6238875"/>
          <p14:tracePt t="264062" x="9204325" y="6238875"/>
          <p14:tracePt t="264079" x="9132888" y="6238875"/>
          <p14:tracePt t="264079" x="9109075" y="6251575"/>
          <p14:tracePt t="264096" x="9037638" y="6262688"/>
          <p14:tracePt t="264112" x="8977313" y="6262688"/>
          <p14:tracePt t="264129" x="8929688" y="6262688"/>
          <p14:tracePt t="264129" x="8918575" y="6262688"/>
          <p14:tracePt t="264146" x="8882063" y="6262688"/>
          <p14:tracePt t="264163" x="8858250" y="6262688"/>
          <p14:tracePt t="264179" x="8847138" y="6262688"/>
          <p14:tracePt t="264196" x="8823325" y="6275388"/>
          <p14:tracePt t="264213" x="8810625" y="6275388"/>
          <p14:tracePt t="264266" x="8810625" y="6286500"/>
          <p14:tracePt t="264278" x="8799513" y="6286500"/>
          <p14:tracePt t="264282" x="8775700" y="6286500"/>
          <p14:tracePt t="264296" x="8680450" y="6286500"/>
          <p14:tracePt t="264313" x="8548688" y="6286500"/>
          <p14:tracePt t="264330" x="8347075" y="6286500"/>
          <p14:tracePt t="264347" x="8228013" y="6286500"/>
          <p14:tracePt t="264347" x="8191500" y="6286500"/>
          <p14:tracePt t="264364" x="8048625" y="6286500"/>
          <p14:tracePt t="264380" x="7894638" y="6286500"/>
          <p14:tracePt t="264397" x="7643813" y="6191250"/>
          <p14:tracePt t="264413" x="7442200" y="6108700"/>
          <p14:tracePt t="264430" x="7180263" y="6024563"/>
          <p14:tracePt t="264447" x="6870700" y="5976938"/>
          <p14:tracePt t="264463" x="6357938" y="5929313"/>
          <p14:tracePt t="264480" x="5989638" y="5905500"/>
          <p14:tracePt t="264497" x="5822950" y="5846763"/>
          <p14:tracePt t="264514" x="5595938" y="5775325"/>
          <p14:tracePt t="264530" x="5465763" y="5727700"/>
          <p14:tracePt t="264547" x="5405438" y="5680075"/>
          <p14:tracePt t="264564" x="5370513" y="5643563"/>
          <p14:tracePt t="264581" x="5334000" y="5595938"/>
          <p14:tracePt t="264597" x="5299075" y="5572125"/>
          <p14:tracePt t="264614" x="5275263" y="5524500"/>
          <p14:tracePt t="264631" x="5262563" y="5500688"/>
          <p14:tracePt t="264647" x="5227638" y="5418138"/>
          <p14:tracePt t="264664" x="5203825" y="5357813"/>
          <p14:tracePt t="264681" x="5180013" y="5322888"/>
          <p14:tracePt t="264698" x="5132388" y="5275263"/>
          <p14:tracePt t="264715" x="5119688" y="5251450"/>
          <p14:tracePt t="264734" x="5108575" y="5251450"/>
          <p14:tracePt t="264747" x="5095875" y="5227638"/>
          <p14:tracePt t="264764" x="5095875" y="5214938"/>
          <p14:tracePt t="264834" x="5095875" y="5203825"/>
          <p14:tracePt t="264842" x="5095875" y="5191125"/>
          <p14:tracePt t="264850" x="5095875" y="5167313"/>
          <p14:tracePt t="264865" x="5108575" y="5132388"/>
          <p14:tracePt t="264881" x="5119688" y="5095875"/>
          <p14:tracePt t="264898" x="5156200" y="5072063"/>
          <p14:tracePt t="264915" x="5167313" y="5060950"/>
          <p14:tracePt t="264915" x="5167313" y="5048250"/>
          <p14:tracePt t="264932" x="5191125" y="5024438"/>
          <p14:tracePt t="264948" x="5191125" y="5013325"/>
          <p14:tracePt t="264986" x="5191125" y="5000625"/>
          <p14:tracePt t="264998" x="5191125" y="4989513"/>
          <p14:tracePt t="265010" x="5191125" y="4976813"/>
          <p14:tracePt t="265022" x="5191125" y="4953000"/>
          <p14:tracePt t="265036" x="5191125" y="4941888"/>
          <p14:tracePt t="265064" x="5191125" y="4929188"/>
          <p14:tracePt t="265072" x="5191125" y="4918075"/>
          <p14:tracePt t="265084" x="5191125" y="4905375"/>
          <p14:tracePt t="265138" x="5191125" y="4918075"/>
          <p14:tracePt t="265540" x="5191125" y="4929188"/>
          <p14:tracePt t="265544" x="5191125" y="4953000"/>
          <p14:tracePt t="265556" x="5191125" y="4965700"/>
          <p14:tracePt t="265570" x="5191125" y="4989513"/>
          <p14:tracePt t="265584" x="5191125" y="5013325"/>
          <p14:tracePt t="265600" x="5191125" y="5060950"/>
          <p14:tracePt t="265617" x="5191125" y="5095875"/>
          <p14:tracePt t="265634" x="5191125" y="5143500"/>
          <p14:tracePt t="265650" x="5191125" y="5227638"/>
          <p14:tracePt t="265667" x="5191125" y="5322888"/>
          <p14:tracePt t="265684" x="5167313" y="5429250"/>
          <p14:tracePt t="265701" x="5167313" y="5537200"/>
          <p14:tracePt t="265717" x="5143500" y="5619750"/>
          <p14:tracePt t="265734" x="5132388" y="5691188"/>
          <p14:tracePt t="265751" x="5132388" y="5727700"/>
          <p14:tracePt t="265768" x="5132388" y="5775325"/>
          <p14:tracePt t="265784" x="5119688" y="5799138"/>
          <p14:tracePt t="265800" x="5119688" y="5822950"/>
          <p14:tracePt t="265817" x="5119688" y="5834063"/>
          <p14:tracePt t="265834" x="5108575" y="5857875"/>
          <p14:tracePt t="265851" x="5095875" y="5857875"/>
          <p14:tracePt t="266204" x="5095875" y="5846763"/>
          <p14:tracePt t="266236" x="5095875" y="5822950"/>
          <p14:tracePt t="266240" x="5095875" y="5727700"/>
          <p14:tracePt t="266252" x="5119688" y="5572125"/>
          <p14:tracePt t="266269" x="5132388" y="5441950"/>
          <p14:tracePt t="266286" x="5167313" y="5286375"/>
          <p14:tracePt t="266302" x="5203825" y="5214938"/>
          <p14:tracePt t="266319" x="5203825" y="5167313"/>
          <p14:tracePt t="266336" x="5203825" y="5143500"/>
          <p14:tracePt t="266352" x="5214938" y="5132388"/>
          <p14:tracePt t="266369" x="5214938" y="5119688"/>
          <p14:tracePt t="266390" x="5214938" y="5108575"/>
          <p14:tracePt t="266402" x="5214938" y="5084763"/>
          <p14:tracePt t="266419" x="5214938" y="5060950"/>
          <p14:tracePt t="266436" x="5214938" y="5048250"/>
          <p14:tracePt t="266452" x="5214938" y="5024438"/>
          <p14:tracePt t="266469" x="5214938" y="5013325"/>
          <p14:tracePt t="266486" x="5214938" y="5000625"/>
          <p14:tracePt t="266756" x="5214938" y="4989513"/>
          <p14:tracePt t="266764" x="5214938" y="4976813"/>
          <p14:tracePt t="266770" x="5203825" y="4965700"/>
          <p14:tracePt t="266787" x="5191125" y="4965700"/>
          <p14:tracePt t="266804" x="5191125" y="4953000"/>
          <p14:tracePt t="267180" x="5191125" y="4941888"/>
          <p14:tracePt t="267190" x="5191125" y="4953000"/>
          <p14:tracePt t="267264" x="5191125" y="4976813"/>
          <p14:tracePt t="267268" x="5191125" y="4989513"/>
          <p14:tracePt t="267274" x="5191125" y="5037138"/>
          <p14:tracePt t="267289" x="5191125" y="5095875"/>
          <p14:tracePt t="267305" x="5191125" y="5132388"/>
          <p14:tracePt t="267322" x="5191125" y="5167313"/>
          <p14:tracePt t="267339" x="5191125" y="5191125"/>
          <p14:tracePt t="267339" x="5191125" y="5203825"/>
          <p14:tracePt t="267356" x="5191125" y="5262563"/>
          <p14:tracePt t="267372" x="5191125" y="5346700"/>
          <p14:tracePt t="267389" x="5191125" y="5453063"/>
          <p14:tracePt t="267406" x="5191125" y="5608638"/>
          <p14:tracePt t="267422" x="5191125" y="5786438"/>
          <p14:tracePt t="267439" x="5156200" y="5894388"/>
          <p14:tracePt t="267456" x="5156200" y="5965825"/>
          <p14:tracePt t="267472" x="5156200" y="6037263"/>
          <p14:tracePt t="267489" x="5156200" y="6084888"/>
          <p14:tracePt t="267506" x="5156200" y="6132513"/>
          <p14:tracePt t="267523" x="5156200" y="6191250"/>
          <p14:tracePt t="267539" x="5156200" y="6275388"/>
          <p14:tracePt t="267556" x="5156200" y="6310313"/>
          <p14:tracePt t="267573" x="5156200" y="6334125"/>
          <p14:tracePt t="267589" x="5156200" y="6346825"/>
          <p14:tracePt t="267606" x="5156200" y="6357938"/>
          <p14:tracePt t="267696" x="5156200" y="6346825"/>
          <p14:tracePt t="268280" x="5156200" y="6334125"/>
          <p14:tracePt t="268284" x="5156200" y="6310313"/>
          <p14:tracePt t="268291" x="5156200" y="6167438"/>
          <p14:tracePt t="268308" x="5156200" y="6061075"/>
          <p14:tracePt t="268325" x="5156200" y="5905500"/>
          <p14:tracePt t="268342" x="5156200" y="5822950"/>
          <p14:tracePt t="268358" x="5156200" y="5786438"/>
          <p14:tracePt t="268375" x="5156200" y="5738813"/>
          <p14:tracePt t="268392" x="5156200" y="5667375"/>
          <p14:tracePt t="268409" x="5156200" y="5608638"/>
          <p14:tracePt t="268426" x="5156200" y="5548313"/>
          <p14:tracePt t="268442" x="5156200" y="5489575"/>
          <p14:tracePt t="268459" x="5156200" y="5429250"/>
          <p14:tracePt t="268476" x="5156200" y="5394325"/>
          <p14:tracePt t="268492" x="5156200" y="5370513"/>
          <p14:tracePt t="268509" x="5156200" y="5357813"/>
          <p14:tracePt t="268526" x="5156200" y="5381625"/>
          <p14:tracePt t="268888" x="5156200" y="5405438"/>
          <p14:tracePt t="268892" x="5143500" y="5441950"/>
          <p14:tracePt t="268910" x="5132388" y="5548313"/>
          <p14:tracePt t="268926" x="5095875" y="5667375"/>
          <p14:tracePt t="268943" x="5095875" y="5762625"/>
          <p14:tracePt t="268959" x="5060950" y="5881688"/>
          <p14:tracePt t="268977" x="5060950" y="6013450"/>
          <p14:tracePt t="268977" x="5060950" y="6037263"/>
          <p14:tracePt t="268994" x="5037138" y="6132513"/>
          <p14:tracePt t="269010" x="5037138" y="6180138"/>
          <p14:tracePt t="269027" x="5037138" y="6191250"/>
          <p14:tracePt t="269044" x="5037138" y="6203950"/>
          <p14:tracePt t="269076" x="5037138" y="6191250"/>
          <p14:tracePt t="269082" x="5037138" y="6119813"/>
          <p14:tracePt t="269094" x="5013325" y="5976938"/>
          <p14:tracePt t="269111" x="5013325" y="5810250"/>
          <p14:tracePt t="269127" x="5013325" y="5656263"/>
          <p14:tracePt t="269144" x="5013325" y="5500688"/>
          <p14:tracePt t="269161" x="5013325" y="5405438"/>
          <p14:tracePt t="269178" x="5013325" y="5346700"/>
          <p14:tracePt t="269194" x="5013325" y="5322888"/>
          <p14:tracePt t="269211" x="5013325" y="5286375"/>
          <p14:tracePt t="269228" x="5024438" y="5251450"/>
          <p14:tracePt t="269245" x="5037138" y="5227638"/>
          <p14:tracePt t="269261" x="5048250" y="5214938"/>
          <p14:tracePt t="269278" x="5060950" y="5214938"/>
          <p14:tracePt t="269332" x="5060950" y="5227638"/>
          <p14:tracePt t="269340" x="5060950" y="5251450"/>
          <p14:tracePt t="269345" x="5060950" y="5346700"/>
          <p14:tracePt t="269362" x="5060950" y="5453063"/>
          <p14:tracePt t="269378" x="5060950" y="5489575"/>
          <p14:tracePt t="269395" x="5060950" y="5500688"/>
          <p14:tracePt t="269448" x="5060950" y="5489575"/>
          <p14:tracePt t="269460" x="5060950" y="5465763"/>
          <p14:tracePt t="269464" x="5060950" y="5429250"/>
          <p14:tracePt t="269478" x="5060950" y="5322888"/>
          <p14:tracePt t="269495" x="5048250" y="5191125"/>
          <p14:tracePt t="269512" x="5048250" y="5132388"/>
          <p14:tracePt t="269529" x="5037138" y="5095875"/>
          <p14:tracePt t="269546" x="5037138" y="5108575"/>
          <p14:tracePt t="269600" x="5037138" y="5143500"/>
          <p14:tracePt t="269608" x="5037138" y="5167313"/>
          <p14:tracePt t="269612" x="5024438" y="5275263"/>
          <p14:tracePt t="269629" x="5024438" y="5370513"/>
          <p14:tracePt t="269646" x="5013325" y="5429250"/>
          <p14:tracePt t="269662" x="5013325" y="5418138"/>
          <p14:tracePt t="269728" x="5013325" y="5405438"/>
          <p14:tracePt t="269732" x="5013325" y="5346700"/>
          <p14:tracePt t="269746" x="5013325" y="5262563"/>
          <p14:tracePt t="269763" x="5013325" y="5203825"/>
          <p14:tracePt t="269780" x="5013325" y="5167313"/>
          <p14:tracePt t="269796" x="5013325" y="5156200"/>
          <p14:tracePt t="269838" x="5013325" y="5180013"/>
          <p14:tracePt t="269872" x="5013325" y="5191125"/>
          <p14:tracePt t="269880" x="5013325" y="5203825"/>
          <p14:tracePt t="269888" x="5013325" y="5214938"/>
          <p14:tracePt t="269932" x="5024438" y="5214938"/>
          <p14:tracePt t="269936" x="5024438" y="5203825"/>
          <p14:tracePt t="269947" x="5024438" y="5156200"/>
          <p14:tracePt t="269963" x="5024438" y="5095875"/>
          <p14:tracePt t="269979" x="5024438" y="5072063"/>
          <p14:tracePt t="269996" x="5024438" y="5060950"/>
          <p14:tracePt t="270013" x="5024438" y="5084763"/>
          <p14:tracePt t="270080" x="5024438" y="5095875"/>
          <p14:tracePt t="270086" x="5024438" y="5108575"/>
          <p14:tracePt t="270097" x="5024438" y="5119688"/>
          <p14:tracePt t="270270" x="5024438" y="5132388"/>
          <p14:tracePt t="270274" x="5024438" y="5143500"/>
          <p14:tracePt t="270282" x="5024438" y="5167313"/>
          <p14:tracePt t="270282" x="5024438" y="5180013"/>
          <p14:tracePt t="270298" x="5024438" y="5167313"/>
          <p14:tracePt t="270374" x="5024438" y="5156200"/>
          <p14:tracePt t="270378" x="5024438" y="5132388"/>
          <p14:tracePt t="270394" x="5024438" y="5119688"/>
          <p14:tracePt t="270406" x="5024438" y="5108575"/>
          <p14:tracePt t="270418" x="5024438" y="5119688"/>
          <p14:tracePt t="270496" x="5024438" y="5132388"/>
          <p14:tracePt t="270500" x="5024438" y="5214938"/>
          <p14:tracePt t="270515" x="5024438" y="5262563"/>
          <p14:tracePt t="270532" x="5024438" y="5370513"/>
          <p14:tracePt t="270549" x="5024438" y="5441950"/>
          <p14:tracePt t="270565" x="5024438" y="5465763"/>
          <p14:tracePt t="270582" x="5024438" y="5476875"/>
          <p14:tracePt t="270598" x="5024438" y="5465763"/>
          <p14:tracePt t="270656" x="5024438" y="5441950"/>
          <p14:tracePt t="270658" x="5024438" y="5429250"/>
          <p14:tracePt t="270665" x="5024438" y="5334000"/>
          <p14:tracePt t="270682" x="5024438" y="5262563"/>
          <p14:tracePt t="270699" x="5024438" y="5214938"/>
          <p14:tracePt t="270716" x="5013325" y="5191125"/>
          <p14:tracePt t="270732" x="5013325" y="5203825"/>
          <p14:tracePt t="270788" x="5013325" y="5227638"/>
          <p14:tracePt t="270792" x="5013325" y="5238750"/>
          <p14:tracePt t="270799" x="5013325" y="5334000"/>
          <p14:tracePt t="270816" x="5013325" y="5429250"/>
          <p14:tracePt t="270833" x="5013325" y="5489575"/>
          <p14:tracePt t="270849" x="5013325" y="5524500"/>
          <p14:tracePt t="270866" x="5013325" y="5537200"/>
          <p14:tracePt t="270882" x="5013325" y="5548313"/>
          <p14:tracePt t="270899" x="5013325" y="5561013"/>
          <p14:tracePt t="270936" x="5013325" y="5572125"/>
          <p14:tracePt t="271036" x="5024438" y="5584825"/>
          <p14:tracePt t="271056" x="5037138" y="5595938"/>
          <p14:tracePt t="271094" x="5037138" y="5608638"/>
          <p14:tracePt t="271102" x="5048250" y="5619750"/>
          <p14:tracePt t="271254" x="5048250" y="5632450"/>
          <p14:tracePt t="271308" x="5060950" y="5632450"/>
          <p14:tracePt t="271438" x="5060950" y="5643563"/>
          <p14:tracePt t="271442" x="5072063" y="5643563"/>
          <p14:tracePt t="271451" x="5143500" y="5572125"/>
          <p14:tracePt t="271468" x="5203825" y="5489575"/>
          <p14:tracePt t="271485" x="5262563" y="5357813"/>
          <p14:tracePt t="271501" x="5370513" y="5108575"/>
          <p14:tracePt t="271518" x="5441950" y="4976813"/>
          <p14:tracePt t="271535" x="5465763" y="4870450"/>
          <p14:tracePt t="271551" x="5489575" y="4846638"/>
          <p14:tracePt t="271568" x="5489575" y="4822825"/>
          <p14:tracePt t="271585" x="5500688" y="4810125"/>
          <p14:tracePt t="271601" x="5500688" y="4822825"/>
          <p14:tracePt t="271686" x="5500688" y="4833938"/>
          <p14:tracePt t="271694" x="5500688" y="4857750"/>
          <p14:tracePt t="271702" x="5500688" y="4881563"/>
          <p14:tracePt t="271719" x="5500688" y="4894263"/>
          <p14:tracePt t="271735" x="5500688" y="4905375"/>
          <p14:tracePt t="271752" x="5500688" y="4918075"/>
          <p14:tracePt t="271904" x="5500688" y="4929188"/>
          <p14:tracePt t="271920" x="5500688" y="4941888"/>
          <p14:tracePt t="272094" x="5513388" y="4953000"/>
          <p14:tracePt t="272098" x="5524500" y="4965700"/>
          <p14:tracePt t="272126" x="5537200" y="4976813"/>
          <p14:tracePt t="272138" x="5537200" y="4989513"/>
          <p14:tracePt t="272246" x="5537200" y="5013325"/>
          <p14:tracePt t="272254" x="5537200" y="5024438"/>
          <p14:tracePt t="272262" x="5548313" y="5037138"/>
          <p14:tracePt t="272270" x="5561013" y="5095875"/>
          <p14:tracePt t="272287" x="5572125" y="5119688"/>
          <p14:tracePt t="272303" x="5595938" y="5167313"/>
          <p14:tracePt t="272320" x="5619750" y="5203825"/>
          <p14:tracePt t="272337" x="5632450" y="5238750"/>
          <p14:tracePt t="272354" x="5656263" y="5262563"/>
          <p14:tracePt t="272371" x="5667375" y="5299075"/>
          <p14:tracePt t="272387" x="5691188" y="5322888"/>
          <p14:tracePt t="272404" x="5727700" y="5346700"/>
          <p14:tracePt t="272421" x="5751513" y="5370513"/>
          <p14:tracePt t="272437" x="5810250" y="5394325"/>
          <p14:tracePt t="272455" x="5894388" y="5418138"/>
          <p14:tracePt t="272471" x="5976938" y="5453063"/>
          <p14:tracePt t="272471" x="5989638" y="5453063"/>
          <p14:tracePt t="272488" x="6072188" y="5453063"/>
          <p14:tracePt t="272504" x="6191250" y="5453063"/>
          <p14:tracePt t="272521" x="6334125" y="5370513"/>
          <p14:tracePt t="272538" x="6442075" y="5334000"/>
          <p14:tracePt t="272554" x="6548438" y="5299075"/>
          <p14:tracePt t="272571" x="6643688" y="5275263"/>
          <p14:tracePt t="272588" x="6786563" y="5262563"/>
          <p14:tracePt t="272605" x="6942138" y="5262563"/>
          <p14:tracePt t="272621" x="7156450" y="5238750"/>
          <p14:tracePt t="272638" x="7442200" y="5191125"/>
          <p14:tracePt t="272655" x="7847013" y="5156200"/>
          <p14:tracePt t="272671" x="8167688" y="5132388"/>
          <p14:tracePt t="272688" x="8429625" y="5095875"/>
          <p14:tracePt t="272705" x="8667750" y="5072063"/>
          <p14:tracePt t="272705" x="8715375" y="5060950"/>
          <p14:tracePt t="272722" x="8882063" y="5037138"/>
          <p14:tracePt t="272738" x="8929688" y="5037138"/>
          <p14:tracePt t="272755" x="8942388" y="5037138"/>
          <p14:tracePt t="272874" x="8966200" y="5037138"/>
          <p14:tracePt t="272884" x="8977313" y="5037138"/>
          <p14:tracePt t="272892" x="9001125" y="5037138"/>
          <p14:tracePt t="272905" x="9037638" y="5037138"/>
          <p14:tracePt t="272922" x="9109075" y="5060950"/>
          <p14:tracePt t="272939" x="9215438" y="5072063"/>
          <p14:tracePt t="272956" x="9334500" y="5084763"/>
          <p14:tracePt t="272972" x="9453563" y="5095875"/>
          <p14:tracePt t="272989" x="9667875" y="5108575"/>
          <p14:tracePt t="273006" x="9775825" y="5119688"/>
          <p14:tracePt t="273023" x="9858375" y="5132388"/>
          <p14:tracePt t="273039" x="9882188" y="5132388"/>
          <p14:tracePt t="273056" x="9894888" y="5132388"/>
          <p14:tracePt t="273382" x="9966325" y="5132388"/>
          <p14:tracePt t="273386" x="10013950" y="5132388"/>
          <p14:tracePt t="273390" x="10133013" y="5143500"/>
          <p14:tracePt t="273407" x="10299700" y="5143500"/>
          <p14:tracePt t="273424" x="10418763" y="5143500"/>
          <p14:tracePt t="273440" x="10514013" y="5143500"/>
          <p14:tracePt t="273457" x="10572750" y="5143500"/>
          <p14:tracePt t="273474" x="10585450" y="5143500"/>
          <p14:tracePt t="273514" x="10609263" y="5156200"/>
          <p14:tracePt t="273538" x="10620375" y="5156200"/>
          <p14:tracePt t="273542" x="10644188" y="5167313"/>
          <p14:tracePt t="273557" x="10715625" y="5191125"/>
          <p14:tracePt t="273574" x="10739438" y="5203825"/>
          <p14:tracePt t="273591" x="10752138" y="5203825"/>
          <p14:tracePt t="273607" x="10763250" y="5203825"/>
          <p14:tracePt t="273724" x="10763250" y="5214938"/>
          <p14:tracePt t="273892" x="10775950" y="5214938"/>
          <p14:tracePt t="273896" x="10775950" y="5238750"/>
          <p14:tracePt t="273909" x="10775950" y="5262563"/>
          <p14:tracePt t="273925" x="10775950" y="5299075"/>
          <p14:tracePt t="273942" x="10775950" y="5310188"/>
          <p14:tracePt t="273958" x="10775950" y="5346700"/>
          <p14:tracePt t="273975" x="10775950" y="5370513"/>
          <p14:tracePt t="274012" x="10775950" y="5381625"/>
          <p14:tracePt t="274028" x="10775950" y="5394325"/>
          <p14:tracePt t="274040" x="10775950" y="5405438"/>
          <p14:tracePt t="274049" x="10775950" y="5418138"/>
          <p14:tracePt t="274173" x="10775950" y="5429250"/>
          <p14:tracePt t="274234" x="10775950" y="5441950"/>
          <p14:tracePt t="274274" x="10704513" y="5453063"/>
          <p14:tracePt t="275022" x="10477500" y="5465763"/>
          <p14:tracePt t="275026" x="10347325" y="5465763"/>
          <p14:tracePt t="275030" x="9953625" y="5441950"/>
          <p14:tracePt t="275045" x="9144000" y="5394325"/>
          <p14:tracePt t="275062" x="8643938" y="5381625"/>
          <p14:tracePt t="275079" x="8286750" y="5405438"/>
          <p14:tracePt t="275079" x="8215313" y="5405438"/>
          <p14:tracePt t="275096" x="7977188" y="5453063"/>
          <p14:tracePt t="275112" x="7834313" y="5476875"/>
          <p14:tracePt t="275129" x="7691438" y="5500688"/>
          <p14:tracePt t="275129" x="7656513" y="5513388"/>
          <p14:tracePt t="275146" x="7585075" y="5524500"/>
          <p14:tracePt t="275163" x="7489825" y="5548313"/>
          <p14:tracePt t="275179" x="7381875" y="5572125"/>
          <p14:tracePt t="275195" x="7072313" y="5632450"/>
          <p14:tracePt t="275212" x="6942138" y="5680075"/>
          <p14:tracePt t="275229" x="6846888" y="5703888"/>
          <p14:tracePt t="275246" x="6775450" y="5738813"/>
          <p14:tracePt t="275263" x="6715125" y="5762625"/>
          <p14:tracePt t="275279" x="6632575" y="5786438"/>
          <p14:tracePt t="275296" x="6548438" y="5822950"/>
          <p14:tracePt t="275313" x="6429375" y="5857875"/>
          <p14:tracePt t="275330" x="6346825" y="5881688"/>
          <p14:tracePt t="275346" x="6275388" y="5905500"/>
          <p14:tracePt t="275346" x="6262688" y="5905500"/>
          <p14:tracePt t="275364" x="6143625" y="5929313"/>
          <p14:tracePt t="275364" x="6119813" y="5942013"/>
          <p14:tracePt t="275380" x="6048375" y="5976938"/>
          <p14:tracePt t="275396" x="5965825" y="6000750"/>
          <p14:tracePt t="275413" x="5857875" y="6048375"/>
          <p14:tracePt t="275430" x="5810250" y="6061075"/>
          <p14:tracePt t="275446" x="5786438" y="6072188"/>
          <p14:tracePt t="275463" x="5775325" y="6084888"/>
          <p14:tracePt t="275648" x="5775325" y="6096000"/>
          <p14:tracePt t="275660" x="5775325" y="6108700"/>
          <p14:tracePt t="275672" x="5775325" y="6119813"/>
          <p14:tracePt t="275688" x="5775325" y="6132513"/>
          <p14:tracePt t="275705" x="5775325" y="6143625"/>
          <p14:tracePt t="275714" x="5775325" y="6167438"/>
          <p14:tracePt t="275730" x="5786438" y="6180138"/>
          <p14:tracePt t="275758" x="5799138" y="6180138"/>
          <p14:tracePt t="275764" x="5810250" y="6203950"/>
          <p14:tracePt t="275781" x="5857875" y="6203950"/>
          <p14:tracePt t="275798" x="5929313" y="6203950"/>
          <p14:tracePt t="275814" x="6013450" y="6203950"/>
          <p14:tracePt t="275831" x="6143625" y="6203950"/>
          <p14:tracePt t="275831" x="6180138" y="6203950"/>
          <p14:tracePt t="275848" x="6286500" y="6203950"/>
          <p14:tracePt t="275865" x="6381750" y="6203950"/>
          <p14:tracePt t="275881" x="6489700" y="6203950"/>
          <p14:tracePt t="275898" x="6548438" y="6203950"/>
          <p14:tracePt t="275915" x="6643688" y="6203950"/>
          <p14:tracePt t="275931" x="6834188" y="6203950"/>
          <p14:tracePt t="275948" x="7048500" y="6203950"/>
          <p14:tracePt t="275965" x="7275513" y="6203950"/>
          <p14:tracePt t="275981" x="7585075" y="6203950"/>
          <p14:tracePt t="275998" x="7834313" y="6191250"/>
          <p14:tracePt t="276015" x="8096250" y="6167438"/>
          <p14:tracePt t="276032" x="8323263" y="6143625"/>
          <p14:tracePt t="276048" x="8513763" y="6143625"/>
          <p14:tracePt t="276065" x="8691563" y="6143625"/>
          <p14:tracePt t="276082" x="8882063" y="6132513"/>
          <p14:tracePt t="276098" x="9072563" y="6108700"/>
          <p14:tracePt t="276115" x="9310688" y="6096000"/>
          <p14:tracePt t="276132" x="9513888" y="6096000"/>
          <p14:tracePt t="276149" x="9704388" y="6072188"/>
          <p14:tracePt t="276165" x="9929813" y="6072188"/>
          <p14:tracePt t="276182" x="10072688" y="6072188"/>
          <p14:tracePt t="276199" x="10204450" y="6048375"/>
          <p14:tracePt t="276199" x="10239375" y="6037263"/>
          <p14:tracePt t="276216" x="10347325" y="6024563"/>
          <p14:tracePt t="276232" x="10442575" y="5989638"/>
          <p14:tracePt t="276248" x="10548938" y="5976938"/>
          <p14:tracePt t="276265" x="10691813" y="5953125"/>
          <p14:tracePt t="276282" x="10752138" y="5929313"/>
          <p14:tracePt t="276299" x="10823575" y="5918200"/>
          <p14:tracePt t="276316" x="10895013" y="5918200"/>
          <p14:tracePt t="276332" x="10977563" y="5894388"/>
          <p14:tracePt t="276349" x="11085513" y="5894388"/>
          <p14:tracePt t="276367" x="11156950" y="5857875"/>
          <p14:tracePt t="276383" x="11228388" y="5834063"/>
          <p14:tracePt t="276383" x="11239500" y="5834063"/>
          <p14:tracePt t="276400" x="11299825" y="5822950"/>
          <p14:tracePt t="276416" x="11334750" y="5810250"/>
          <p14:tracePt t="276433" x="11371263" y="5810250"/>
          <p14:tracePt t="276449" x="11406188" y="5810250"/>
          <p14:tracePt t="276466" x="11418888" y="5799138"/>
          <p14:tracePt t="276483" x="11442700" y="5786438"/>
          <p14:tracePt t="276500" x="11453813" y="5786438"/>
          <p14:tracePt t="276516" x="11466513" y="5786438"/>
          <p14:tracePt t="276832" x="11453813" y="5786438"/>
          <p14:tracePt t="277242" x="11442700" y="5786438"/>
          <p14:tracePt t="277250" x="11418888" y="5775325"/>
          <p14:tracePt t="277256" x="11406188" y="5775325"/>
          <p14:tracePt t="277269" x="11382375" y="5751513"/>
          <p14:tracePt t="277285" x="11371263" y="5738813"/>
          <p14:tracePt t="277301" x="11347450" y="5715000"/>
          <p14:tracePt t="277319" x="11323638" y="5703888"/>
          <p14:tracePt t="277335" x="11299825" y="5680075"/>
          <p14:tracePt t="277352" x="11276013" y="5656263"/>
          <p14:tracePt t="277369" x="11252200" y="5643563"/>
          <p14:tracePt t="277386" x="11228388" y="5619750"/>
          <p14:tracePt t="277402" x="11215688" y="5608638"/>
          <p14:tracePt t="277419" x="11191875" y="5572125"/>
          <p14:tracePt t="277436" x="11180763" y="5561013"/>
          <p14:tracePt t="277452" x="11168063" y="5548313"/>
          <p14:tracePt t="277469" x="11144250" y="5537200"/>
          <p14:tracePt t="277486" x="11133138" y="5524500"/>
          <p14:tracePt t="277503" x="11120438" y="5513388"/>
          <p14:tracePt t="277519" x="11109325" y="5500688"/>
          <p14:tracePt t="277536" x="11096625" y="5489575"/>
          <p14:tracePt t="277552" x="11096625" y="5476875"/>
          <p14:tracePt t="277569" x="11085513" y="5476875"/>
          <p14:tracePt t="277586" x="11072813" y="5476875"/>
          <p14:tracePt t="277614" x="11072813" y="5489575"/>
          <p14:tracePt t="277692" x="11072813" y="5500688"/>
          <p14:tracePt t="277696" x="11072813" y="5513388"/>
          <p14:tracePt t="277703" x="11049000" y="5572125"/>
          <p14:tracePt t="277720" x="11049000" y="5608638"/>
          <p14:tracePt t="277737" x="11049000" y="5632450"/>
          <p14:tracePt t="277754" x="11049000" y="5643563"/>
          <p14:tracePt t="277770" x="11049000" y="5656263"/>
          <p14:tracePt t="277786" x="11049000" y="5667375"/>
          <p14:tracePt t="277803" x="11037888" y="5667375"/>
          <p14:tracePt t="278294" x="11025188" y="5667375"/>
          <p14:tracePt t="278310" x="11014075" y="5656263"/>
          <p14:tracePt t="278330" x="10977563" y="5632450"/>
          <p14:tracePt t="278902" x="10929938" y="5608638"/>
          <p14:tracePt t="278906" x="10787063" y="5476875"/>
          <p14:tracePt t="278924" x="10633075" y="5370513"/>
          <p14:tracePt t="278940" x="10477500" y="5262563"/>
          <p14:tracePt t="278957" x="10382250" y="5191125"/>
          <p14:tracePt t="278974" x="10358438" y="5180013"/>
          <p14:tracePt t="278991" x="10358438" y="5167313"/>
          <p14:tracePt t="279007" x="10358438" y="5180013"/>
          <p14:tracePt t="279098" x="10358438" y="5191125"/>
          <p14:tracePt t="279106" x="10358438" y="5203825"/>
          <p14:tracePt t="279124" x="10358438" y="5214938"/>
          <p14:tracePt t="279128" x="10358438" y="5227638"/>
          <p14:tracePt t="279144" x="10358438" y="5238750"/>
          <p14:tracePt t="279164" x="10358438" y="5251450"/>
          <p14:tracePt t="280094" x="10358438" y="5262563"/>
          <p14:tracePt t="280566" x="10358438" y="5275263"/>
          <p14:tracePt t="280570" x="10358438" y="5310188"/>
          <p14:tracePt t="280579" x="10334625" y="5370513"/>
          <p14:tracePt t="280595" x="10334625" y="5441950"/>
          <p14:tracePt t="280612" x="10310813" y="5537200"/>
          <p14:tracePt t="280629" x="10299700" y="5632450"/>
          <p14:tracePt t="280645" x="10287000" y="5738813"/>
          <p14:tracePt t="280662" x="10263188" y="5846763"/>
          <p14:tracePt t="280679" x="10239375" y="5965825"/>
          <p14:tracePt t="280695" x="10239375" y="6061075"/>
          <p14:tracePt t="280712" x="10215563" y="6108700"/>
          <p14:tracePt t="280729" x="10215563" y="6132513"/>
          <p14:tracePt t="280745" x="10204450" y="6132513"/>
          <p14:tracePt t="281736" x="10204450" y="6119813"/>
          <p14:tracePt t="281898" x="10204450" y="6108700"/>
          <p14:tracePt t="281902" x="10191750" y="6096000"/>
          <p14:tracePt t="284548" x="10180638" y="6096000"/>
          <p14:tracePt t="285034" x="10167938" y="60960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НЕПРАВИ ОБЈЕКАТ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38111" y="1794831"/>
            <a:ext cx="6797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800" dirty="0"/>
              <a:t>Код баке смо се најели </a:t>
            </a:r>
            <a:r>
              <a:rPr lang="sr-Cyrl-RS" sz="2800" b="1" dirty="0"/>
              <a:t>свежег воћа и поврћа</a:t>
            </a:r>
            <a:r>
              <a:rPr lang="sr-Cyrl-RS" sz="2800" dirty="0"/>
              <a:t>. (генитив)</a:t>
            </a:r>
          </a:p>
          <a:p>
            <a:pPr marL="342900" indent="-342900">
              <a:buAutoNum type="arabicPeriod"/>
            </a:pPr>
            <a:r>
              <a:rPr lang="sr-Cyrl-RS" sz="2800" b="1" dirty="0"/>
              <a:t>Својим пријатељима </a:t>
            </a:r>
            <a:r>
              <a:rPr lang="sr-Cyrl-RS" sz="2800" dirty="0"/>
              <a:t>је увек пружао највише. (датив)</a:t>
            </a:r>
          </a:p>
          <a:p>
            <a:pPr marL="342900" indent="-342900">
              <a:buAutoNum type="arabicPeriod"/>
            </a:pPr>
            <a:r>
              <a:rPr lang="sr-Cyrl-RS" sz="2800" dirty="0"/>
              <a:t>Младић је мислио </a:t>
            </a:r>
            <a:r>
              <a:rPr lang="sr-Cyrl-RS" sz="2800" b="1" dirty="0"/>
              <a:t>на зелена пространства завичаја</a:t>
            </a:r>
            <a:r>
              <a:rPr lang="sr-Cyrl-RS" sz="2800" dirty="0"/>
              <a:t>. (акузатив)</a:t>
            </a:r>
          </a:p>
          <a:p>
            <a:pPr marL="342900" indent="-342900">
              <a:buAutoNum type="arabicPeriod"/>
            </a:pPr>
            <a:r>
              <a:rPr lang="sr-Cyrl-RS" sz="2800" dirty="0"/>
              <a:t>Данима је маштао </a:t>
            </a:r>
            <a:r>
              <a:rPr lang="sr-Cyrl-RS" sz="2800" b="1" dirty="0"/>
              <a:t>о девојци са плавим очима</a:t>
            </a:r>
            <a:r>
              <a:rPr lang="sr-Cyrl-RS" sz="2800" dirty="0"/>
              <a:t>.</a:t>
            </a:r>
          </a:p>
          <a:p>
            <a:r>
              <a:rPr lang="sr-Cyrl-RS" dirty="0"/>
              <a:t> 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0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890"/>
    </mc:Choice>
    <mc:Fallback xmlns="">
      <p:transition spd="slow" advTm="281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  <p:extLst>
    <p:ext uri="{3A86A75C-4F4B-4683-9AE1-C65F6400EC91}">
      <p14:laserTraceLst xmlns:p14="http://schemas.microsoft.com/office/powerpoint/2010/main">
        <p14:tracePtLst>
          <p14:tracePt t="3636" x="10156825" y="6084888"/>
          <p14:tracePt t="3873" x="10144125" y="6084888"/>
          <p14:tracePt t="3881" x="10133013" y="6072188"/>
          <p14:tracePt t="4775" x="10133013" y="6061075"/>
          <p14:tracePt t="4967" x="10133013" y="6048375"/>
          <p14:tracePt t="4979" x="10133013" y="6024563"/>
          <p14:tracePt t="4995" x="10133013" y="6013450"/>
          <p14:tracePt t="5007" x="10133013" y="6000750"/>
          <p14:tracePt t="5013" x="10133013" y="5989638"/>
          <p14:tracePt t="5025" x="10133013" y="5965825"/>
          <p14:tracePt t="5042" x="10133013" y="5953125"/>
          <p14:tracePt t="5065" x="10133013" y="5942013"/>
          <p14:tracePt t="5847" x="10133013" y="5929313"/>
          <p14:tracePt t="5853" x="10133013" y="5918200"/>
          <p14:tracePt t="5861" x="10133013" y="5894388"/>
          <p14:tracePt t="8509" x="10133013" y="5905500"/>
          <p14:tracePt t="8891" x="10133013" y="5918200"/>
          <p14:tracePt t="8903" x="10133013" y="5929313"/>
          <p14:tracePt t="8919" x="10133013" y="5942013"/>
          <p14:tracePt t="8927" x="10133013" y="5953125"/>
          <p14:tracePt t="8977" x="10133013" y="5965825"/>
          <p14:tracePt t="9637" x="10109200" y="5953125"/>
          <p14:tracePt t="9851" x="10096500" y="5942013"/>
          <p14:tracePt t="9859" x="10072688" y="5918200"/>
          <p14:tracePt t="9871" x="10061575" y="5918200"/>
          <p14:tracePt t="9873" x="9977438" y="5857875"/>
          <p14:tracePt t="9891" x="9680575" y="5762625"/>
          <p14:tracePt t="9907" x="9286875" y="5680075"/>
          <p14:tracePt t="9924" x="8596313" y="5524500"/>
          <p14:tracePt t="9941" x="7953375" y="5429250"/>
          <p14:tracePt t="9957" x="7381875" y="5357813"/>
          <p14:tracePt t="9974" x="6715125" y="5299075"/>
          <p14:tracePt t="9991" x="6215063" y="5275263"/>
          <p14:tracePt t="10007" x="5703888" y="5275263"/>
          <p14:tracePt t="10025" x="5370513" y="5227638"/>
          <p14:tracePt t="10041" x="5060950" y="5191125"/>
          <p14:tracePt t="10058" x="4833938" y="5156200"/>
          <p14:tracePt t="10074" x="4727575" y="5143500"/>
          <p14:tracePt t="10091" x="4703763" y="5119688"/>
          <p14:tracePt t="10108" x="4691063" y="5119688"/>
          <p14:tracePt t="10124" x="4691063" y="5108575"/>
          <p14:tracePt t="10851" x="4691063" y="5084763"/>
          <p14:tracePt t="10859" x="4714875" y="5060950"/>
          <p14:tracePt t="10863" x="4775200" y="5024438"/>
          <p14:tracePt t="10877" x="4881563" y="4965700"/>
          <p14:tracePt t="10893" x="4953000" y="4905375"/>
          <p14:tracePt t="10910" x="5000625" y="4857750"/>
          <p14:tracePt t="10927" x="5037138" y="4846638"/>
          <p14:tracePt t="10944" x="5048250" y="4822825"/>
          <p14:tracePt t="10960" x="5048250" y="4810125"/>
          <p14:tracePt t="10977" x="5060950" y="4786313"/>
          <p14:tracePt t="10995" x="5072063" y="4786313"/>
          <p14:tracePt t="11010" x="5072063" y="4775200"/>
          <p14:tracePt t="11027" x="5072063" y="4762500"/>
          <p14:tracePt t="11803" x="5084763" y="4738688"/>
          <p14:tracePt t="11809" x="5095875" y="4714875"/>
          <p14:tracePt t="11813" x="5119688" y="4643438"/>
          <p14:tracePt t="11830" x="5132388" y="4560888"/>
          <p14:tracePt t="11830" x="5132388" y="4537075"/>
          <p14:tracePt t="11847" x="5132388" y="4429125"/>
          <p14:tracePt t="11863" x="5119688" y="4286250"/>
          <p14:tracePt t="11880" x="5072063" y="4048125"/>
          <p14:tracePt t="11897" x="5024438" y="3881438"/>
          <p14:tracePt t="11913" x="4989513" y="3643313"/>
          <p14:tracePt t="11930" x="4976813" y="3452813"/>
          <p14:tracePt t="11947" x="4965700" y="3203575"/>
          <p14:tracePt t="11964" x="4953000" y="3095625"/>
          <p14:tracePt t="11980" x="4929188" y="3048000"/>
          <p14:tracePt t="11998" x="4929188" y="2989263"/>
          <p14:tracePt t="12014" x="4929188" y="2965450"/>
          <p14:tracePt t="12030" x="4905375" y="2917825"/>
          <p14:tracePt t="12047" x="4894263" y="2894013"/>
          <p14:tracePt t="12064" x="4894263" y="2881313"/>
          <p14:tracePt t="12080" x="4870450" y="2857500"/>
          <p14:tracePt t="12097" x="4870450" y="2846388"/>
          <p14:tracePt t="12113" x="4870450" y="2833688"/>
          <p14:tracePt t="13011" x="4881563" y="2822575"/>
          <p14:tracePt t="13071" x="4894263" y="2822575"/>
          <p14:tracePt t="13075" x="4929188" y="2822575"/>
          <p14:tracePt t="13083" x="5000625" y="2809875"/>
          <p14:tracePt t="13083" x="5013325" y="2809875"/>
          <p14:tracePt t="13101" x="5084763" y="2786063"/>
          <p14:tracePt t="13117" x="5156200" y="2786063"/>
          <p14:tracePt t="13134" x="5203825" y="2774950"/>
          <p14:tracePt t="13150" x="5251450" y="2738438"/>
          <p14:tracePt t="13167" x="5275263" y="2738438"/>
          <p14:tracePt t="13183" x="5299075" y="2738438"/>
          <p14:tracePt t="13249" x="5310188" y="2738438"/>
          <p14:tracePt t="13257" x="5322888" y="2738438"/>
          <p14:tracePt t="13267" x="5357813" y="2738438"/>
          <p14:tracePt t="13284" x="5381625" y="2738438"/>
          <p14:tracePt t="13301" x="5429250" y="2738438"/>
          <p14:tracePt t="13318" x="5476875" y="2714625"/>
          <p14:tracePt t="13318" x="5500688" y="2714625"/>
          <p14:tracePt t="13335" x="5548313" y="2690813"/>
          <p14:tracePt t="13335" x="5561013" y="2679700"/>
          <p14:tracePt t="13351" x="5619750" y="2667000"/>
          <p14:tracePt t="13367" x="5680075" y="2655888"/>
          <p14:tracePt t="13384" x="5703888" y="2632075"/>
          <p14:tracePt t="13401" x="5786438" y="2595563"/>
          <p14:tracePt t="13418" x="5894388" y="2560638"/>
          <p14:tracePt t="13434" x="6048375" y="2513013"/>
          <p14:tracePt t="13451" x="6275388" y="2465388"/>
          <p14:tracePt t="13468" x="6465888" y="2405063"/>
          <p14:tracePt t="13485" x="6643688" y="2370138"/>
          <p14:tracePt t="13502" x="6751638" y="2357438"/>
          <p14:tracePt t="13518" x="6834188" y="2346325"/>
          <p14:tracePt t="13535" x="6894513" y="2333625"/>
          <p14:tracePt t="13552" x="6929438" y="2322513"/>
          <p14:tracePt t="13568" x="6965950" y="2298700"/>
          <p14:tracePt t="13585" x="7000875" y="2298700"/>
          <p14:tracePt t="13602" x="7061200" y="2298700"/>
          <p14:tracePt t="13619" x="7096125" y="2286000"/>
          <p14:tracePt t="13635" x="7156450" y="2262188"/>
          <p14:tracePt t="13652" x="7215188" y="2262188"/>
          <p14:tracePt t="13668" x="7239000" y="2251075"/>
          <p14:tracePt t="13685" x="7251700" y="2227263"/>
          <p14:tracePt t="13702" x="7262813" y="2227263"/>
          <p14:tracePt t="13718" x="7275513" y="2227263"/>
          <p14:tracePt t="13779" x="7286625" y="2227263"/>
          <p14:tracePt t="13787" x="7299325" y="2227263"/>
          <p14:tracePt t="13799" x="7323138" y="2227263"/>
          <p14:tracePt t="13989" x="7334250" y="2227263"/>
          <p14:tracePt t="14001" x="7346950" y="2227263"/>
          <p14:tracePt t="14009" x="7358063" y="2227263"/>
          <p14:tracePt t="14019" x="7394575" y="2238375"/>
          <p14:tracePt t="14036" x="7405688" y="2251075"/>
          <p14:tracePt t="14053" x="7442200" y="2251075"/>
          <p14:tracePt t="14070" x="7500938" y="2286000"/>
          <p14:tracePt t="14087" x="7572375" y="2286000"/>
          <p14:tracePt t="14103" x="7585075" y="2298700"/>
          <p14:tracePt t="14125" x="7608888" y="2298700"/>
          <p14:tracePt t="14125" x="7620000" y="2298700"/>
          <p14:tracePt t="14137" x="7632700" y="2298700"/>
          <p14:tracePt t="14153" x="7704138" y="2298700"/>
          <p14:tracePt t="14170" x="7799388" y="2298700"/>
          <p14:tracePt t="14187" x="7894638" y="2298700"/>
          <p14:tracePt t="14203" x="8013700" y="2298700"/>
          <p14:tracePt t="14220" x="8096250" y="2298700"/>
          <p14:tracePt t="14237" x="8215313" y="2298700"/>
          <p14:tracePt t="14254" x="8299450" y="2298700"/>
          <p14:tracePt t="14270" x="8370888" y="2298700"/>
          <p14:tracePt t="14287" x="8442325" y="2298700"/>
          <p14:tracePt t="14304" x="8537575" y="2298700"/>
          <p14:tracePt t="14320" x="8561388" y="2298700"/>
          <p14:tracePt t="14337" x="8632825" y="2298700"/>
          <p14:tracePt t="14354" x="8704263" y="2298700"/>
          <p14:tracePt t="14370" x="8763000" y="2298700"/>
          <p14:tracePt t="14387" x="8786813" y="2298700"/>
          <p14:tracePt t="14403" x="8810625" y="2298700"/>
          <p14:tracePt t="14403" x="8823325" y="2298700"/>
          <p14:tracePt t="14421" x="8847138" y="2298700"/>
          <p14:tracePt t="14437" x="8858250" y="2298700"/>
          <p14:tracePt t="14454" x="8870950" y="2298700"/>
          <p14:tracePt t="14471" x="8894763" y="2298700"/>
          <p14:tracePt t="14487" x="8882063" y="2298700"/>
          <p14:tracePt t="14733" x="8834438" y="2298700"/>
          <p14:tracePt t="14737" x="8751888" y="2298700"/>
          <p14:tracePt t="14741" x="8299450" y="2298700"/>
          <p14:tracePt t="14755" x="7691438" y="2346325"/>
          <p14:tracePt t="14772" x="7048500" y="2500313"/>
          <p14:tracePt t="14788" x="6418263" y="2679700"/>
          <p14:tracePt t="14805" x="5691188" y="2833688"/>
          <p14:tracePt t="14822" x="5286375" y="2905125"/>
          <p14:tracePt t="14839" x="4941888" y="2965450"/>
          <p14:tracePt t="14855" x="4751388" y="3000375"/>
          <p14:tracePt t="14872" x="4584700" y="3036888"/>
          <p14:tracePt t="14889" x="4476750" y="3060700"/>
          <p14:tracePt t="14905" x="4418013" y="3071813"/>
          <p14:tracePt t="14905" x="4394200" y="3084513"/>
          <p14:tracePt t="14923" x="4346575" y="3095625"/>
          <p14:tracePt t="14939" x="4322763" y="3108325"/>
          <p14:tracePt t="14956" x="4310063" y="3108325"/>
          <p14:tracePt t="15029" x="4298950" y="3119438"/>
          <p14:tracePt t="15083" x="4298950" y="3132138"/>
          <p14:tracePt t="15095" x="4298950" y="3143250"/>
          <p14:tracePt t="15137" x="4298950" y="3155950"/>
          <p14:tracePt t="15157" x="4298950" y="3167063"/>
          <p14:tracePt t="15191" x="4298950" y="3179763"/>
          <p14:tracePt t="15195" x="4310063" y="3179763"/>
          <p14:tracePt t="15207" x="4357688" y="3179763"/>
          <p14:tracePt t="15223" x="4452938" y="3179763"/>
          <p14:tracePt t="15240" x="4595813" y="3179763"/>
          <p14:tracePt t="15257" x="4691063" y="3179763"/>
          <p14:tracePt t="15273" x="4762500" y="3179763"/>
          <p14:tracePt t="15290" x="4822825" y="3179763"/>
          <p14:tracePt t="15307" x="4905375" y="3167063"/>
          <p14:tracePt t="15323" x="4989513" y="3155950"/>
          <p14:tracePt t="15340" x="5095875" y="3143250"/>
          <p14:tracePt t="15357" x="5214938" y="3119438"/>
          <p14:tracePt t="15374" x="5453063" y="3060700"/>
          <p14:tracePt t="15391" x="5524500" y="3024188"/>
          <p14:tracePt t="15407" x="5572125" y="3000375"/>
          <p14:tracePt t="15423" x="5595938" y="3000375"/>
          <p14:tracePt t="15440" x="5608638" y="3000375"/>
          <p14:tracePt t="15471" x="5619750" y="3000375"/>
          <p14:tracePt t="15479" x="5632450" y="3000375"/>
          <p14:tracePt t="15491" x="5667375" y="2976563"/>
          <p14:tracePt t="15507" x="5703888" y="2965450"/>
          <p14:tracePt t="15524" x="5762625" y="2941638"/>
          <p14:tracePt t="15541" x="5786438" y="2928938"/>
          <p14:tracePt t="15558" x="5810250" y="2917825"/>
          <p14:tracePt t="15574" x="5822950" y="2917825"/>
          <p14:tracePt t="15659" x="5834063" y="2917825"/>
          <p14:tracePt t="15819" x="5846763" y="2905125"/>
          <p14:tracePt t="15825" x="5870575" y="2905125"/>
          <p14:tracePt t="15829" x="5894388" y="2894013"/>
          <p14:tracePt t="15842" x="5942013" y="2881313"/>
          <p14:tracePt t="15858" x="5989638" y="2870200"/>
          <p14:tracePt t="15875" x="6013450" y="2857500"/>
          <p14:tracePt t="15892" x="6024563" y="2857500"/>
          <p14:tracePt t="16013" x="6037263" y="2857500"/>
          <p14:tracePt t="16017" x="6072188" y="2846388"/>
          <p14:tracePt t="16025" x="6119813" y="2833688"/>
          <p14:tracePt t="16025" x="6143625" y="2833688"/>
          <p14:tracePt t="16043" x="6191250" y="2809875"/>
          <p14:tracePt t="16059" x="6203950" y="2809875"/>
          <p14:tracePt t="16083" x="6203950" y="2798763"/>
          <p14:tracePt t="16129" x="6215063" y="2798763"/>
          <p14:tracePt t="16137" x="6215063" y="2786063"/>
          <p14:tracePt t="16153" x="6215063" y="2774950"/>
          <p14:tracePt t="16231" x="6203950" y="2774950"/>
          <p14:tracePt t="16921" x="6167438" y="2774950"/>
          <p14:tracePt t="16925" x="6143625" y="2774950"/>
          <p14:tracePt t="16929" x="5894388" y="2774950"/>
          <p14:tracePt t="16945" x="5727700" y="2774950"/>
          <p14:tracePt t="16962" x="5595938" y="2774950"/>
          <p14:tracePt t="16962" x="5572125" y="2774950"/>
          <p14:tracePt t="16979" x="5465763" y="2774950"/>
          <p14:tracePt t="16996" x="5394325" y="2774950"/>
          <p14:tracePt t="17012" x="5346700" y="2762250"/>
          <p14:tracePt t="17029" x="5310188" y="2762250"/>
          <p14:tracePt t="17045" x="5286375" y="2751138"/>
          <p14:tracePt t="17062" x="5227638" y="2751138"/>
          <p14:tracePt t="17079" x="5191125" y="2751138"/>
          <p14:tracePt t="17095" x="5156200" y="2751138"/>
          <p14:tracePt t="17112" x="5119688" y="2751138"/>
          <p14:tracePt t="17129" x="5084763" y="2751138"/>
          <p14:tracePt t="17146" x="5037138" y="2751138"/>
          <p14:tracePt t="17162" x="5024438" y="2751138"/>
          <p14:tracePt t="17179" x="4989513" y="2774950"/>
          <p14:tracePt t="17196" x="4965700" y="2774950"/>
          <p14:tracePt t="17213" x="4941888" y="2798763"/>
          <p14:tracePt t="17229" x="4941888" y="2809875"/>
          <p14:tracePt t="17625" x="4953000" y="2809875"/>
          <p14:tracePt t="17633" x="4976813" y="2809875"/>
          <p14:tracePt t="17637" x="4989513" y="2809875"/>
          <p14:tracePt t="17647" x="5072063" y="2809875"/>
          <p14:tracePt t="17664" x="5167313" y="2809875"/>
          <p14:tracePt t="17681" x="5227638" y="2809875"/>
          <p14:tracePt t="17697" x="5275263" y="2809875"/>
          <p14:tracePt t="17714" x="5322888" y="2809875"/>
          <p14:tracePt t="17731" x="5357813" y="2809875"/>
          <p14:tracePt t="17747" x="5381625" y="2809875"/>
          <p14:tracePt t="17747" x="5394325" y="2809875"/>
          <p14:tracePt t="17765" x="5405438" y="2809875"/>
          <p14:tracePt t="17781" x="5429250" y="2809875"/>
          <p14:tracePt t="17797" x="5465763" y="2809875"/>
          <p14:tracePt t="17814" x="5524500" y="2786063"/>
          <p14:tracePt t="17831" x="5537200" y="2762250"/>
          <p14:tracePt t="17848" x="5548313" y="2762250"/>
          <p14:tracePt t="17864" x="5561013" y="2762250"/>
          <p14:tracePt t="17881" x="5572125" y="2762250"/>
          <p14:tracePt t="17999" x="5584825" y="2762250"/>
          <p14:tracePt t="18061" x="5608638" y="2762250"/>
          <p14:tracePt t="18081" x="5619750" y="2762250"/>
          <p14:tracePt t="18097" x="5632450" y="2762250"/>
          <p14:tracePt t="18105" x="5643563" y="2762250"/>
          <p14:tracePt t="18115" x="5667375" y="2762250"/>
          <p14:tracePt t="18132" x="5691188" y="2762250"/>
          <p14:tracePt t="18148" x="5703888" y="2762250"/>
          <p14:tracePt t="18171" x="5715000" y="2762250"/>
          <p14:tracePt t="18185" x="5738813" y="2762250"/>
          <p14:tracePt t="18199" x="5751513" y="2762250"/>
          <p14:tracePt t="18661" x="5762625" y="2762250"/>
          <p14:tracePt t="18663" x="5799138" y="2762250"/>
          <p14:tracePt t="18667" x="5918200" y="2762250"/>
          <p14:tracePt t="18684" x="6000750" y="2751138"/>
          <p14:tracePt t="18700" x="6024563" y="2751138"/>
          <p14:tracePt t="18717" x="6037263" y="2751138"/>
          <p14:tracePt t="18887" x="6037263" y="2738438"/>
          <p14:tracePt t="20994" x="6037263" y="2727325"/>
          <p14:tracePt t="21149" x="6037263" y="2714625"/>
          <p14:tracePt t="21169" x="6037263" y="2703513"/>
          <p14:tracePt t="21173" x="6037263" y="2679700"/>
          <p14:tracePt t="21191" x="6037263" y="2667000"/>
          <p14:tracePt t="22091" x="6037263" y="2690813"/>
          <p14:tracePt t="22959" x="6037263" y="2703513"/>
          <p14:tracePt t="22994" x="6037263" y="2714625"/>
          <p14:tracePt t="23001" x="6037263" y="2727325"/>
          <p14:tracePt t="23915" x="6037263" y="2738438"/>
          <p14:tracePt t="24029" x="6037263" y="2751138"/>
          <p14:tracePt t="24041" x="6037263" y="2762250"/>
          <p14:tracePt t="24073" x="6037263" y="2774950"/>
          <p14:tracePt t="24107" x="6037263" y="2786063"/>
          <p14:tracePt t="25119" x="6037263" y="2798763"/>
          <p14:tracePt t="25831" x="6037263" y="2822575"/>
          <p14:tracePt t="26673" x="6037263" y="2846388"/>
          <p14:tracePt t="26679" x="6037263" y="2928938"/>
          <p14:tracePt t="26691" x="6061075" y="3071813"/>
          <p14:tracePt t="26708" x="6096000" y="3203575"/>
          <p14:tracePt t="26708" x="6108700" y="3227388"/>
          <p14:tracePt t="26725" x="6143625" y="3322638"/>
          <p14:tracePt t="26741" x="6180138" y="3441700"/>
          <p14:tracePt t="26758" x="6203950" y="3548063"/>
          <p14:tracePt t="26775" x="6215063" y="3632200"/>
          <p14:tracePt t="26791" x="6227763" y="3703638"/>
          <p14:tracePt t="26808" x="6238875" y="3798888"/>
          <p14:tracePt t="26825" x="6238875" y="3857625"/>
          <p14:tracePt t="26841" x="6238875" y="3905250"/>
          <p14:tracePt t="26858" x="6238875" y="3952875"/>
          <p14:tracePt t="26875" x="6251575" y="4000500"/>
          <p14:tracePt t="26892" x="6262688" y="4037013"/>
          <p14:tracePt t="26908" x="6262688" y="4071938"/>
          <p14:tracePt t="26924" x="6262688" y="4119563"/>
          <p14:tracePt t="26941" x="6262688" y="4143375"/>
          <p14:tracePt t="26958" x="6262688" y="4156075"/>
          <p14:tracePt t="26975" x="6262688" y="4191000"/>
          <p14:tracePt t="27886" x="6262688" y="4156075"/>
          <p14:tracePt t="28747" x="6251575" y="4132263"/>
          <p14:tracePt t="28751" x="6251575" y="4108450"/>
          <p14:tracePt t="28764" x="6251575" y="4013200"/>
          <p14:tracePt t="28781" x="6227763" y="3976688"/>
          <p14:tracePt t="28797" x="6227763" y="3965575"/>
          <p14:tracePt t="28814" x="6227763" y="3941763"/>
          <p14:tracePt t="28831" x="6227763" y="3929063"/>
          <p14:tracePt t="28875" x="6215063" y="3929063"/>
          <p14:tracePt t="29003" x="6215063" y="3917950"/>
          <p14:tracePt t="29813" x="6215063" y="3894138"/>
          <p14:tracePt t="29819" x="6215063" y="3881438"/>
          <p14:tracePt t="29834" x="6191250" y="3857625"/>
          <p14:tracePt t="39478" x="6191250" y="3870325"/>
          <p14:tracePt t="39537" x="6191250" y="3881438"/>
          <p14:tracePt t="39561" x="6191250" y="3894138"/>
          <p14:tracePt t="39575" x="6191250" y="3905250"/>
          <p14:tracePt t="39587" x="6191250" y="3917950"/>
          <p14:tracePt t="40477" x="6191250" y="3929063"/>
          <p14:tracePt t="40481" x="6191250" y="3941763"/>
          <p14:tracePt t="40537" x="6191250" y="3952875"/>
          <p14:tracePt t="40545" x="6191250" y="3965575"/>
          <p14:tracePt t="40579" x="6191250" y="3989388"/>
          <p14:tracePt t="40615" x="6191250" y="4000500"/>
          <p14:tracePt t="40985" x="6203950" y="4013200"/>
          <p14:tracePt t="40995" x="6203950" y="4024313"/>
          <p14:tracePt t="41572" x="6203950" y="4037013"/>
          <p14:tracePt t="42464" x="6203950" y="4024313"/>
          <p14:tracePt t="43213" x="6203950" y="4013200"/>
          <p14:tracePt t="43229" x="6203950" y="4000500"/>
          <p14:tracePt t="43275" x="6203950" y="3989388"/>
          <p14:tracePt t="43295" x="6203950" y="3976688"/>
          <p14:tracePt t="43307" x="6203950" y="3965575"/>
          <p14:tracePt t="43715" x="6203950" y="3941763"/>
          <p14:tracePt t="43719" x="6191250" y="3941763"/>
          <p14:tracePt t="43725" x="6191250" y="3917950"/>
          <p14:tracePt t="43725" x="6180138" y="3905250"/>
          <p14:tracePt t="43743" x="6167438" y="3833813"/>
          <p14:tracePt t="43759" x="6132513" y="3786188"/>
          <p14:tracePt t="43776" x="6119813" y="3727450"/>
          <p14:tracePt t="43793" x="6096000" y="3667125"/>
          <p14:tracePt t="43809" x="6072188" y="3584575"/>
          <p14:tracePt t="43826" x="6048375" y="3500438"/>
          <p14:tracePt t="43843" x="6048375" y="3441700"/>
          <p14:tracePt t="43859" x="6024563" y="3370263"/>
          <p14:tracePt t="43876" x="6024563" y="3309938"/>
          <p14:tracePt t="43893" x="6024563" y="3251200"/>
          <p14:tracePt t="43909" x="6024563" y="3190875"/>
          <p14:tracePt t="43926" x="6024563" y="3143250"/>
          <p14:tracePt t="43943" x="6024563" y="3108325"/>
          <p14:tracePt t="43959" x="6024563" y="3060700"/>
          <p14:tracePt t="43976" x="6024563" y="3036888"/>
          <p14:tracePt t="43993" x="6024563" y="2989263"/>
          <p14:tracePt t="44010" x="6024563" y="2952750"/>
          <p14:tracePt t="44027" x="6024563" y="2928938"/>
          <p14:tracePt t="44043" x="6024563" y="2905125"/>
          <p14:tracePt t="44060" x="6024563" y="2881313"/>
          <p14:tracePt t="44076" x="6037263" y="2857500"/>
          <p14:tracePt t="44093" x="6061075" y="2857500"/>
          <p14:tracePt t="44110" x="6084888" y="2857500"/>
          <p14:tracePt t="44179" x="6096000" y="2857500"/>
          <p14:tracePt t="44187" x="6119813" y="2846388"/>
          <p14:tracePt t="44194" x="6156325" y="2846388"/>
          <p14:tracePt t="44210" x="6191250" y="2846388"/>
          <p14:tracePt t="44227" x="6215063" y="2846388"/>
          <p14:tracePt t="44244" x="6227763" y="2846388"/>
          <p14:tracePt t="44260" x="6238875" y="2846388"/>
          <p14:tracePt t="44277" x="6251575" y="2846388"/>
          <p14:tracePt t="44294" x="6275388" y="2846388"/>
          <p14:tracePt t="44311" x="6286500" y="2846388"/>
          <p14:tracePt t="44327" x="6286500" y="2833688"/>
          <p14:tracePt t="44344" x="6310313" y="2809875"/>
          <p14:tracePt t="44361" x="6323013" y="2798763"/>
          <p14:tracePt t="44377" x="6334125" y="2774950"/>
          <p14:tracePt t="44394" x="6334125" y="2738438"/>
          <p14:tracePt t="44411" x="6357938" y="2690813"/>
          <p14:tracePt t="44427" x="6370638" y="2655888"/>
          <p14:tracePt t="44444" x="6381750" y="2619375"/>
          <p14:tracePt t="44461" x="6405563" y="2584450"/>
          <p14:tracePt t="44478" x="6429375" y="2547938"/>
          <p14:tracePt t="44495" x="6442075" y="2524125"/>
          <p14:tracePt t="44511" x="6489700" y="2476500"/>
          <p14:tracePt t="44511" x="6500813" y="2452688"/>
          <p14:tracePt t="44529" x="6548438" y="2417763"/>
          <p14:tracePt t="44545" x="6584950" y="2381250"/>
          <p14:tracePt t="44561" x="6632575" y="2346325"/>
          <p14:tracePt t="44561" x="6656388" y="2333625"/>
          <p14:tracePt t="44579" x="6680200" y="2309813"/>
          <p14:tracePt t="44595" x="6715125" y="2274888"/>
          <p14:tracePt t="44611" x="6751638" y="2251075"/>
          <p14:tracePt t="44611" x="6751638" y="2227263"/>
          <p14:tracePt t="44629" x="6786563" y="2214563"/>
          <p14:tracePt t="44645" x="6834188" y="2179638"/>
          <p14:tracePt t="44662" x="6929438" y="2155825"/>
          <p14:tracePt t="44678" x="7143750" y="2108200"/>
          <p14:tracePt t="44694" x="7346950" y="2036763"/>
          <p14:tracePt t="44711" x="7500938" y="2000250"/>
          <p14:tracePt t="44728" x="7656513" y="1952625"/>
          <p14:tracePt t="44745" x="7751763" y="1928813"/>
          <p14:tracePt t="44762" x="7786688" y="1928813"/>
          <p14:tracePt t="44779" x="7799388" y="1928813"/>
          <p14:tracePt t="44839" x="7810500" y="1928813"/>
          <p14:tracePt t="44845" x="7823200" y="1928813"/>
          <p14:tracePt t="44846" x="7870825" y="1928813"/>
          <p14:tracePt t="44846" x="7881938" y="1928813"/>
          <p14:tracePt t="44863" x="7942263" y="1928813"/>
          <p14:tracePt t="44879" x="8013700" y="1905000"/>
          <p14:tracePt t="44896" x="8072438" y="1905000"/>
          <p14:tracePt t="44912" x="8132763" y="1905000"/>
          <p14:tracePt t="44929" x="8156575" y="1905000"/>
          <p14:tracePt t="44946" x="8167688" y="1905000"/>
          <p14:tracePt t="44963" x="8191500" y="1905000"/>
          <p14:tracePt t="44979" x="8204200" y="1905000"/>
          <p14:tracePt t="44996" x="8215313" y="1905000"/>
          <p14:tracePt t="45012" x="8215313" y="1917700"/>
          <p14:tracePt t="45039" x="8228013" y="1928813"/>
          <p14:tracePt t="45046" x="8228013" y="1941513"/>
          <p14:tracePt t="45097" x="8228013" y="1952625"/>
          <p14:tracePt t="45113" x="8228013" y="1965325"/>
          <p14:tracePt t="45123" x="8228013" y="1976438"/>
          <p14:tracePt t="45130" x="8228013" y="2012950"/>
          <p14:tracePt t="45147" x="8228013" y="2047875"/>
          <p14:tracePt t="45163" x="8228013" y="2084388"/>
          <p14:tracePt t="45180" x="8228013" y="2119313"/>
          <p14:tracePt t="45197" x="8228013" y="2132013"/>
          <p14:tracePt t="45213" x="8228013" y="2143125"/>
          <p14:tracePt t="45549" x="8228013" y="2166938"/>
          <p14:tracePt t="45681" x="8228013" y="2179638"/>
          <p14:tracePt t="45685" x="8204200" y="2227263"/>
          <p14:tracePt t="45685" x="8191500" y="2238375"/>
          <p14:tracePt t="45699" x="8156575" y="2262188"/>
          <p14:tracePt t="45715" x="8096250" y="2286000"/>
          <p14:tracePt t="45731" x="8024813" y="2309813"/>
          <p14:tracePt t="45747" x="7977188" y="2309813"/>
          <p14:tracePt t="45764" x="7929563" y="2322513"/>
          <p14:tracePt t="45782" x="7894638" y="2322513"/>
          <p14:tracePt t="45798" x="7823200" y="2333625"/>
          <p14:tracePt t="45815" x="7775575" y="2346325"/>
          <p14:tracePt t="45832" x="7739063" y="2357438"/>
          <p14:tracePt t="45849" x="7691438" y="2357438"/>
          <p14:tracePt t="45865" x="7656513" y="2357438"/>
          <p14:tracePt t="45882" x="7596188" y="2357438"/>
          <p14:tracePt t="45899" x="7537450" y="2357438"/>
          <p14:tracePt t="45915" x="7513638" y="2357438"/>
          <p14:tracePt t="45915" x="7500938" y="2357438"/>
          <p14:tracePt t="45933" x="7477125" y="2357438"/>
          <p14:tracePt t="45949" x="7453313" y="2357438"/>
          <p14:tracePt t="45965" x="7429500" y="2370138"/>
          <p14:tracePt t="45982" x="7405688" y="2381250"/>
          <p14:tracePt t="46000" x="7381875" y="2393950"/>
          <p14:tracePt t="46016" x="7370763" y="2393950"/>
          <p14:tracePt t="46032" x="7346950" y="2417763"/>
          <p14:tracePt t="46049" x="7334250" y="2417763"/>
          <p14:tracePt t="46065" x="7310438" y="2428875"/>
          <p14:tracePt t="46082" x="7299325" y="2428875"/>
          <p14:tracePt t="46099" x="7286625" y="2441575"/>
          <p14:tracePt t="46117" x="7275513" y="2441575"/>
          <p14:tracePt t="46132" x="7262813" y="2465388"/>
          <p14:tracePt t="46150" x="7251700" y="2476500"/>
          <p14:tracePt t="46150" x="7239000" y="2476500"/>
          <p14:tracePt t="46168" x="7227888" y="2489200"/>
          <p14:tracePt t="46184" x="7215188" y="2489200"/>
          <p14:tracePt t="46199" x="7204075" y="2513013"/>
          <p14:tracePt t="46217" x="7180263" y="2513013"/>
          <p14:tracePt t="46588" x="7167563" y="2513013"/>
          <p14:tracePt t="46604" x="7156450" y="2513013"/>
          <p14:tracePt t="46611" x="7143750" y="2513013"/>
          <p14:tracePt t="46617" x="7061200" y="2513013"/>
          <p14:tracePt t="46635" x="6965950" y="2513013"/>
          <p14:tracePt t="46651" x="6858000" y="2513013"/>
          <p14:tracePt t="46669" x="6751638" y="2513013"/>
          <p14:tracePt t="46686" x="6656388" y="2513013"/>
          <p14:tracePt t="46702" x="6548438" y="2513013"/>
          <p14:tracePt t="46719" x="6418263" y="2513013"/>
          <p14:tracePt t="46736" x="6357938" y="2513013"/>
          <p14:tracePt t="46752" x="6262688" y="2513013"/>
          <p14:tracePt t="46769" x="6203950" y="2513013"/>
          <p14:tracePt t="46785" x="6143625" y="2500313"/>
          <p14:tracePt t="46802" x="6108700" y="2489200"/>
          <p14:tracePt t="46819" x="6084888" y="2476500"/>
          <p14:tracePt t="46836" x="6061075" y="2452688"/>
          <p14:tracePt t="46852" x="6061075" y="2441575"/>
          <p14:tracePt t="46995" x="6084888" y="2441575"/>
          <p14:tracePt t="47006" x="6096000" y="2441575"/>
          <p14:tracePt t="47010" x="6132513" y="2441575"/>
          <p14:tracePt t="47020" x="6191250" y="2428875"/>
          <p14:tracePt t="47037" x="6215063" y="2417763"/>
          <p14:tracePt t="47053" x="6262688" y="2417763"/>
          <p14:tracePt t="47070" x="6357938" y="2405063"/>
          <p14:tracePt t="47087" x="6381750" y="2405063"/>
          <p14:tracePt t="47103" x="6442075" y="2405063"/>
          <p14:tracePt t="47120" x="6500813" y="2393950"/>
          <p14:tracePt t="47137" x="6548438" y="2370138"/>
          <p14:tracePt t="47153" x="6584950" y="2370138"/>
          <p14:tracePt t="47170" x="6608763" y="2370138"/>
          <p14:tracePt t="47187" x="6643688" y="2357438"/>
          <p14:tracePt t="47204" x="6680200" y="2346325"/>
          <p14:tracePt t="47220" x="6715125" y="2322513"/>
          <p14:tracePt t="47237" x="6751638" y="2298700"/>
          <p14:tracePt t="47254" x="6775450" y="2286000"/>
          <p14:tracePt t="47270" x="6786563" y="2262188"/>
          <p14:tracePt t="47287" x="6786563" y="2227263"/>
          <p14:tracePt t="47304" x="6799263" y="2190750"/>
          <p14:tracePt t="47321" x="6799263" y="2155825"/>
          <p14:tracePt t="47338" x="6799263" y="2108200"/>
          <p14:tracePt t="47354" x="6799263" y="2060575"/>
          <p14:tracePt t="47371" x="6799263" y="2036763"/>
          <p14:tracePt t="47387" x="6799263" y="2000250"/>
          <p14:tracePt t="47404" x="6799263" y="1965325"/>
          <p14:tracePt t="47421" x="6786563" y="1941513"/>
          <p14:tracePt t="47438" x="6751638" y="1917700"/>
          <p14:tracePt t="47454" x="6691313" y="1893888"/>
          <p14:tracePt t="47471" x="6596063" y="1893888"/>
          <p14:tracePt t="47488" x="6500813" y="1881188"/>
          <p14:tracePt t="47505" x="6346825" y="1857375"/>
          <p14:tracePt t="47522" x="6323013" y="1857375"/>
          <p14:tracePt t="47538" x="6310313" y="1857375"/>
          <p14:tracePt t="47554" x="6310313" y="1870075"/>
          <p14:tracePt t="47624" x="6310313" y="1881188"/>
          <p14:tracePt t="47644" x="6310313" y="1893888"/>
          <p14:tracePt t="47651" x="6310313" y="1905000"/>
          <p14:tracePt t="47655" x="6310313" y="1917700"/>
          <p14:tracePt t="47671" x="6310313" y="1952625"/>
          <p14:tracePt t="47688" x="6310313" y="1965325"/>
          <p14:tracePt t="47710" x="6310313" y="1976438"/>
          <p14:tracePt t="47722" x="6310313" y="1989138"/>
          <p14:tracePt t="47739" x="6310313" y="2000250"/>
          <p14:tracePt t="47755" x="6310313" y="2024063"/>
          <p14:tracePt t="47772" x="6334125" y="2036763"/>
          <p14:tracePt t="47789" x="6405563" y="2060575"/>
          <p14:tracePt t="47806" x="6477000" y="2084388"/>
          <p14:tracePt t="47822" x="6548438" y="2084388"/>
          <p14:tracePt t="47838" x="6608763" y="2084388"/>
          <p14:tracePt t="47856" x="6656388" y="2084388"/>
          <p14:tracePt t="47872" x="6691313" y="2084388"/>
          <p14:tracePt t="47889" x="6704013" y="2108200"/>
          <p14:tracePt t="47906" x="6715125" y="2108200"/>
          <p14:tracePt t="47962" x="6727825" y="2108200"/>
          <p14:tracePt t="47965" x="6738938" y="2108200"/>
          <p14:tracePt t="47973" x="6810375" y="2108200"/>
          <p14:tracePt t="47990" x="6894513" y="2108200"/>
          <p14:tracePt t="48007" x="7000875" y="2108200"/>
          <p14:tracePt t="48023" x="7119938" y="2108200"/>
          <p14:tracePt t="48040" x="7180263" y="2108200"/>
          <p14:tracePt t="48056" x="7227888" y="2108200"/>
          <p14:tracePt t="48073" x="7251700" y="2108200"/>
          <p14:tracePt t="48090" x="7262813" y="2108200"/>
          <p14:tracePt t="48114" x="7262813" y="2095500"/>
          <p14:tracePt t="48123" x="7262813" y="2071688"/>
          <p14:tracePt t="48140" x="7262813" y="2036763"/>
          <p14:tracePt t="48156" x="7262813" y="2012950"/>
          <p14:tracePt t="48173" x="7262813" y="1989138"/>
          <p14:tracePt t="48190" x="7262813" y="1965325"/>
          <p14:tracePt t="48207" x="7239000" y="1928813"/>
          <p14:tracePt t="48207" x="7227888" y="1928813"/>
          <p14:tracePt t="48224" x="7204075" y="1905000"/>
          <p14:tracePt t="48240" x="7167563" y="1893888"/>
          <p14:tracePt t="48257" x="7108825" y="1893888"/>
          <p14:tracePt t="48274" x="7037388" y="1893888"/>
          <p14:tracePt t="48290" x="6953250" y="1893888"/>
          <p14:tracePt t="48290" x="6918325" y="1893888"/>
          <p14:tracePt t="48308" x="6834188" y="1893888"/>
          <p14:tracePt t="48324" x="6738938" y="1893888"/>
          <p14:tracePt t="48340" x="6667500" y="1893888"/>
          <p14:tracePt t="48357" x="6596063" y="1893888"/>
          <p14:tracePt t="48374" x="6572250" y="1893888"/>
          <p14:tracePt t="48390" x="6561138" y="1893888"/>
          <p14:tracePt t="48407" x="6548438" y="1893888"/>
          <p14:tracePt t="48424" x="6524625" y="1893888"/>
          <p14:tracePt t="48441" x="6513513" y="1893888"/>
          <p14:tracePt t="48457" x="6500813" y="1893888"/>
          <p14:tracePt t="48474" x="6489700" y="1893888"/>
          <p14:tracePt t="48496" x="6477000" y="1905000"/>
          <p14:tracePt t="48508" x="6465888" y="1917700"/>
          <p14:tracePt t="48534" x="6465888" y="1928813"/>
          <p14:tracePt t="48558" x="6453188" y="1941513"/>
          <p14:tracePt t="48565" x="6442075" y="1952625"/>
          <p14:tracePt t="48586" x="6442075" y="1965325"/>
          <p14:tracePt t="48612" x="6442075" y="1976438"/>
          <p14:tracePt t="48616" x="6442075" y="1989138"/>
          <p14:tracePt t="48624" x="6442075" y="2024063"/>
          <p14:tracePt t="48641" x="6442075" y="2047875"/>
          <p14:tracePt t="48658" x="6442075" y="2060575"/>
          <p14:tracePt t="48674" x="6442075" y="2084388"/>
          <p14:tracePt t="48691" x="6453188" y="2095500"/>
          <p14:tracePt t="48708" x="6465888" y="2108200"/>
          <p14:tracePt t="48724" x="6477000" y="2119313"/>
          <p14:tracePt t="48741" x="6477000" y="2132013"/>
          <p14:tracePt t="48758" x="6489700" y="2143125"/>
          <p14:tracePt t="48775" x="6489700" y="2155825"/>
          <p14:tracePt t="48791" x="6513513" y="2179638"/>
          <p14:tracePt t="48808" x="6524625" y="2203450"/>
          <p14:tracePt t="48826" x="6548438" y="2214563"/>
          <p14:tracePt t="48842" x="6572250" y="2238375"/>
          <p14:tracePt t="48859" x="6608763" y="2262188"/>
          <p14:tracePt t="48875" x="6643688" y="2274888"/>
          <p14:tracePt t="48891" x="6691313" y="2309813"/>
          <p14:tracePt t="48909" x="6738938" y="2309813"/>
          <p14:tracePt t="48925" x="6762750" y="2322513"/>
          <p14:tracePt t="48942" x="6799263" y="2333625"/>
          <p14:tracePt t="48959" x="6810375" y="2333625"/>
          <p14:tracePt t="48975" x="6823075" y="2333625"/>
          <p14:tracePt t="49060" x="6834188" y="2333625"/>
          <p14:tracePt t="49076" x="6846888" y="2333625"/>
          <p14:tracePt t="49080" x="6858000" y="2333625"/>
          <p14:tracePt t="49102" x="6858000" y="2322513"/>
          <p14:tracePt t="49130" x="6858000" y="2309813"/>
          <p14:tracePt t="49146" x="6858000" y="2298700"/>
          <p14:tracePt t="49149" x="6858000" y="2286000"/>
          <p14:tracePt t="49159" x="6858000" y="2238375"/>
          <p14:tracePt t="49176" x="6858000" y="2203450"/>
          <p14:tracePt t="49193" x="6846888" y="2179638"/>
          <p14:tracePt t="49209" x="6834188" y="2166938"/>
          <p14:tracePt t="49227" x="6823075" y="2155825"/>
          <p14:tracePt t="49243" x="6810375" y="2155825"/>
          <p14:tracePt t="49266" x="6799263" y="2155825"/>
          <p14:tracePt t="49276" x="6786563" y="2132013"/>
          <p14:tracePt t="49293" x="6762750" y="2119313"/>
          <p14:tracePt t="49310" x="6751638" y="2108200"/>
          <p14:tracePt t="49326" x="6727825" y="2095500"/>
          <p14:tracePt t="49343" x="6715125" y="2084388"/>
          <p14:tracePt t="49360" x="6704013" y="2084388"/>
          <p14:tracePt t="49377" x="6691313" y="2084388"/>
          <p14:tracePt t="49393" x="6680200" y="2084388"/>
          <p14:tracePt t="49410" x="6656388" y="2071688"/>
          <p14:tracePt t="49427" x="6643688" y="2071688"/>
          <p14:tracePt t="49446" x="6619875" y="2071688"/>
          <p14:tracePt t="49460" x="6584950" y="2071688"/>
          <p14:tracePt t="49477" x="6561138" y="2071688"/>
          <p14:tracePt t="49494" x="6548438" y="2071688"/>
          <p14:tracePt t="49510" x="6489700" y="2071688"/>
          <p14:tracePt t="49527" x="6465888" y="2071688"/>
          <p14:tracePt t="49544" x="6453188" y="2071688"/>
          <p14:tracePt t="49560" x="6442075" y="2071688"/>
          <p14:tracePt t="49608" x="6429375" y="2071688"/>
          <p14:tracePt t="49620" x="6429375" y="2084388"/>
          <p14:tracePt t="49631" x="6429375" y="2095500"/>
          <p14:tracePt t="49644" x="6429375" y="2119313"/>
          <p14:tracePt t="49661" x="6429375" y="2155825"/>
          <p14:tracePt t="49678" x="6429375" y="2166938"/>
          <p14:tracePt t="49694" x="6429375" y="2179638"/>
          <p14:tracePt t="49711" x="6429375" y="2214563"/>
          <p14:tracePt t="49728" x="6453188" y="2227263"/>
          <p14:tracePt t="49745" x="6465888" y="2227263"/>
          <p14:tracePt t="49761" x="6489700" y="2227263"/>
          <p14:tracePt t="49778" x="6537325" y="2227263"/>
          <p14:tracePt t="49795" x="6584950" y="2227263"/>
          <p14:tracePt t="49811" x="6632575" y="2227263"/>
          <p14:tracePt t="49828" x="6667500" y="2227263"/>
          <p14:tracePt t="49845" x="6738938" y="2227263"/>
          <p14:tracePt t="49862" x="6799263" y="2227263"/>
          <p14:tracePt t="49879" x="6858000" y="2227263"/>
          <p14:tracePt t="49894" x="6942138" y="2227263"/>
          <p14:tracePt t="49911" x="6977063" y="2227263"/>
          <p14:tracePt t="49928" x="6989763" y="2214563"/>
          <p14:tracePt t="49944" x="7000875" y="2214563"/>
          <p14:tracePt t="49962" x="7013575" y="2203450"/>
          <p14:tracePt t="49986" x="7013575" y="2190750"/>
          <p14:tracePt t="49996" x="7013575" y="2179638"/>
          <p14:tracePt t="50012" x="7013575" y="2166938"/>
          <p14:tracePt t="50029" x="7024688" y="2155825"/>
          <p14:tracePt t="50804" x="7037388" y="2155825"/>
          <p14:tracePt t="50824" x="7048500" y="2155825"/>
          <p14:tracePt t="50827" x="7061200" y="2155825"/>
          <p14:tracePt t="50842" x="7072313" y="2155825"/>
          <p14:tracePt t="50870" x="7085013" y="2155825"/>
          <p14:tracePt t="50881" x="7096125" y="2166938"/>
          <p14:tracePt t="50893" x="7108825" y="2166938"/>
          <p14:tracePt t="50902" x="7119938" y="2166938"/>
          <p14:tracePt t="50915" x="7167563" y="2166938"/>
          <p14:tracePt t="50932" x="7191375" y="2166938"/>
          <p14:tracePt t="50948" x="7262813" y="2166938"/>
          <p14:tracePt t="50965" x="7323138" y="2166938"/>
          <p14:tracePt t="50965" x="7334250" y="2166938"/>
          <p14:tracePt t="50981" x="7429500" y="2166938"/>
          <p14:tracePt t="50999" x="7596188" y="2166938"/>
          <p14:tracePt t="51015" x="7823200" y="2166938"/>
          <p14:tracePt t="51032" x="8001000" y="2143125"/>
          <p14:tracePt t="51048" x="8191500" y="2132013"/>
          <p14:tracePt t="51065" x="8323263" y="2108200"/>
          <p14:tracePt t="51082" x="8405813" y="2095500"/>
          <p14:tracePt t="51099" x="8489950" y="2095500"/>
          <p14:tracePt t="51115" x="8524875" y="2084388"/>
          <p14:tracePt t="51132" x="8537575" y="2084388"/>
          <p14:tracePt t="51174" x="8548688" y="2084388"/>
          <p14:tracePt t="51200" x="8561388" y="2084388"/>
          <p14:tracePt t="51255" x="8561388" y="2071688"/>
          <p14:tracePt t="51265" x="8561388" y="2060575"/>
          <p14:tracePt t="51343" x="8561388" y="2047875"/>
          <p14:tracePt t="51355" x="8572500" y="2047875"/>
          <p14:tracePt t="51388" x="8585200" y="2047875"/>
          <p14:tracePt t="51399" x="8585200" y="2060575"/>
          <p14:tracePt t="51551" x="8585200" y="2071688"/>
          <p14:tracePt t="51574" x="8585200" y="2084388"/>
          <p14:tracePt t="51593" x="8585200" y="2095500"/>
          <p14:tracePt t="51606" x="8585200" y="2108200"/>
          <p14:tracePt t="51614" x="8585200" y="2119313"/>
          <p14:tracePt t="51621" x="8585200" y="2143125"/>
          <p14:tracePt t="51633" x="8596313" y="2179638"/>
          <p14:tracePt t="51651" x="8609013" y="2203450"/>
          <p14:tracePt t="51651" x="8609013" y="2214563"/>
          <p14:tracePt t="51668" x="8643938" y="2262188"/>
          <p14:tracePt t="51684" x="8667750" y="2322513"/>
          <p14:tracePt t="51700" x="8680450" y="2357438"/>
          <p14:tracePt t="51700" x="8691563" y="2370138"/>
          <p14:tracePt t="51718" x="8704263" y="2405063"/>
          <p14:tracePt t="51734" x="8715375" y="2428875"/>
          <p14:tracePt t="51751" x="8728075" y="2452688"/>
          <p14:tracePt t="51768" x="8739188" y="2489200"/>
          <p14:tracePt t="51784" x="8739188" y="2513013"/>
          <p14:tracePt t="51800" x="8739188" y="2524125"/>
          <p14:tracePt t="51817" x="8739188" y="2536825"/>
          <p14:tracePt t="51834" x="8751888" y="2560638"/>
          <p14:tracePt t="51851" x="8751888" y="2571750"/>
          <p14:tracePt t="51867" x="8751888" y="2584450"/>
          <p14:tracePt t="51886" x="8751888" y="2595563"/>
          <p14:tracePt t="51901" x="8751888" y="2608263"/>
          <p14:tracePt t="51917" x="8751888" y="2619375"/>
          <p14:tracePt t="51935" x="8751888" y="2643188"/>
          <p14:tracePt t="51952" x="8751888" y="2679700"/>
          <p14:tracePt t="51968" x="8751888" y="2690813"/>
          <p14:tracePt t="51985" x="8751888" y="2714625"/>
          <p14:tracePt t="51985" x="8751888" y="2727325"/>
          <p14:tracePt t="52002" x="8751888" y="2751138"/>
          <p14:tracePt t="52018" x="8715375" y="2774950"/>
          <p14:tracePt t="52034" x="8691563" y="2798763"/>
          <p14:tracePt t="52051" x="8596313" y="2822575"/>
          <p14:tracePt t="52068" x="8537575" y="2822575"/>
          <p14:tracePt t="52085" x="8466138" y="2846388"/>
          <p14:tracePt t="52102" x="8370888" y="2857500"/>
          <p14:tracePt t="52118" x="8286750" y="2881313"/>
          <p14:tracePt t="52135" x="8204200" y="2894013"/>
          <p14:tracePt t="52152" x="8132763" y="2905125"/>
          <p14:tracePt t="52169" x="8085138" y="2917825"/>
          <p14:tracePt t="52169" x="8061325" y="2917825"/>
          <p14:tracePt t="52186" x="8001000" y="2917825"/>
          <p14:tracePt t="52202" x="7953375" y="2917825"/>
          <p14:tracePt t="52219" x="7881938" y="2917825"/>
          <p14:tracePt t="52236" x="7810500" y="2917825"/>
          <p14:tracePt t="52252" x="7762875" y="2917825"/>
          <p14:tracePt t="52269" x="7715250" y="2928938"/>
          <p14:tracePt t="52285" x="7667625" y="2928938"/>
          <p14:tracePt t="52302" x="7608888" y="2941638"/>
          <p14:tracePt t="52319" x="7548563" y="2941638"/>
          <p14:tracePt t="52336" x="7453313" y="2941638"/>
          <p14:tracePt t="52352" x="7358063" y="2941638"/>
          <p14:tracePt t="52369" x="7275513" y="2941638"/>
          <p14:tracePt t="52386" x="7156450" y="2941638"/>
          <p14:tracePt t="52402" x="6965950" y="2952750"/>
          <p14:tracePt t="52419" x="6846888" y="2941638"/>
          <p14:tracePt t="52436" x="6704013" y="2941638"/>
          <p14:tracePt t="52453" x="6489700" y="2928938"/>
          <p14:tracePt t="52470" x="6323013" y="2928938"/>
          <p14:tracePt t="52486" x="6167438" y="2928938"/>
          <p14:tracePt t="52486" x="6132513" y="2928938"/>
          <p14:tracePt t="52504" x="6024563" y="2928938"/>
          <p14:tracePt t="52520" x="5929313" y="2917825"/>
          <p14:tracePt t="52536" x="5857875" y="2917825"/>
          <p14:tracePt t="52553" x="5762625" y="2917825"/>
          <p14:tracePt t="52570" x="5691188" y="2917825"/>
          <p14:tracePt t="52586" x="5632450" y="2917825"/>
          <p14:tracePt t="52603" x="5608638" y="2917825"/>
          <p14:tracePt t="52620" x="5595938" y="2917825"/>
          <p14:tracePt t="52636" x="5572125" y="2917825"/>
          <p14:tracePt t="52653" x="5537200" y="2917825"/>
          <p14:tracePt t="52670" x="5524500" y="2917825"/>
          <p14:tracePt t="52692" x="5513388" y="2917825"/>
          <p14:tracePt t="52703" x="5500688" y="2917825"/>
          <p14:tracePt t="52720" x="5489575" y="2917825"/>
          <p14:tracePt t="52737" x="5476875" y="2917825"/>
          <p14:tracePt t="52753" x="5465763" y="2917825"/>
          <p14:tracePt t="52770" x="5453063" y="2917825"/>
          <p14:tracePt t="53324" x="5441950" y="2917825"/>
          <p14:tracePt t="53327" x="5429250" y="2917825"/>
          <p14:tracePt t="53339" x="5394325" y="2917825"/>
          <p14:tracePt t="53356" x="5381625" y="2917825"/>
          <p14:tracePt t="53570" x="5381625" y="2928938"/>
          <p14:tracePt t="53588" x="5370513" y="2928938"/>
          <p14:tracePt t="53595" x="5357813" y="2941638"/>
          <p14:tracePt t="53606" x="5346700" y="2952750"/>
          <p14:tracePt t="53623" x="5346700" y="2965450"/>
          <p14:tracePt t="53639" x="5334000" y="2965450"/>
          <p14:tracePt t="53656" x="5334000" y="2989263"/>
          <p14:tracePt t="54024" x="5322888" y="2989263"/>
          <p14:tracePt t="55043" x="5322888" y="3000375"/>
          <p14:tracePt t="55764" x="5322888" y="3013075"/>
          <p14:tracePt t="55767" x="5322888" y="3024188"/>
          <p14:tracePt t="55796" x="5322888" y="3036888"/>
          <p14:tracePt t="55808" x="5322888" y="3048000"/>
          <p14:tracePt t="55815" x="5322888" y="3071813"/>
          <p14:tracePt t="55841" x="5322888" y="3084513"/>
          <p14:tracePt t="55865" x="5322888" y="3095625"/>
          <p14:tracePt t="57637" x="5334000" y="3095625"/>
          <p14:tracePt t="57788" x="5346700" y="3095625"/>
          <p14:tracePt t="57793" x="5381625" y="3071813"/>
          <p14:tracePt t="57802" x="5418138" y="3036888"/>
          <p14:tracePt t="57819" x="5429250" y="3036888"/>
          <p14:tracePt t="57835" x="5453063" y="3024188"/>
          <p14:tracePt t="57852" x="5465763" y="3024188"/>
          <p14:tracePt t="57923" x="5476875" y="3024188"/>
          <p14:tracePt t="57933" x="5489575" y="3024188"/>
          <p14:tracePt t="57937" x="5500688" y="3024188"/>
          <p14:tracePt t="57952" x="5513388" y="3024188"/>
          <p14:tracePt t="57969" x="5524500" y="3024188"/>
          <p14:tracePt t="57989" x="5537200" y="3013075"/>
          <p14:tracePt t="58015" x="5537200" y="3000375"/>
          <p14:tracePt t="58020" x="5561013" y="3000375"/>
          <p14:tracePt t="58036" x="5572125" y="3000375"/>
          <p14:tracePt t="58059" x="5584825" y="3000375"/>
          <p14:tracePt t="58069" x="5595938" y="3000375"/>
          <p14:tracePt t="58086" x="5608638" y="3000375"/>
          <p14:tracePt t="58103" x="5608638" y="3013075"/>
          <p14:tracePt t="58245" x="5608638" y="3024188"/>
          <p14:tracePt t="58250" x="5619750" y="3024188"/>
          <p14:tracePt t="58303" x="5656263" y="3036888"/>
          <p14:tracePt t="58308" x="5691188" y="3095625"/>
          <p14:tracePt t="58337" x="5680075" y="3095625"/>
          <p14:tracePt t="58353" x="5667375" y="3084513"/>
          <p14:tracePt t="58370" x="5656263" y="3084513"/>
          <p14:tracePt t="60261" x="5656263" y="3095625"/>
          <p14:tracePt t="60305" x="5656263" y="3108325"/>
          <p14:tracePt t="60313" x="5656263" y="3119438"/>
          <p14:tracePt t="60332" x="5667375" y="3119438"/>
          <p14:tracePt t="60347" x="5667375" y="3132138"/>
          <p14:tracePt t="60363" x="5667375" y="3143250"/>
          <p14:tracePt t="61261" x="5680075" y="3143250"/>
          <p14:tracePt t="62060" x="5680075" y="3155950"/>
          <p14:tracePt t="62063" x="5691188" y="3155950"/>
          <p14:tracePt t="62067" x="5727700" y="3190875"/>
          <p14:tracePt t="62082" x="5810250" y="3227388"/>
          <p14:tracePt t="62098" x="5870575" y="3251200"/>
          <p14:tracePt t="62115" x="5905500" y="3251200"/>
          <p14:tracePt t="62132" x="5965825" y="3251200"/>
          <p14:tracePt t="62148" x="6024563" y="3251200"/>
          <p14:tracePt t="62165" x="6084888" y="3251200"/>
          <p14:tracePt t="62182" x="6143625" y="3251200"/>
          <p14:tracePt t="62199" x="6203950" y="3251200"/>
          <p14:tracePt t="62216" x="6286500" y="3251200"/>
          <p14:tracePt t="62232" x="6370638" y="3238500"/>
          <p14:tracePt t="62249" x="6513513" y="3203575"/>
          <p14:tracePt t="62266" x="6667500" y="3167063"/>
          <p14:tracePt t="62282" x="6799263" y="3095625"/>
          <p14:tracePt t="62299" x="6918325" y="3048000"/>
          <p14:tracePt t="62316" x="7000875" y="3013075"/>
          <p14:tracePt t="62332" x="7072313" y="2989263"/>
          <p14:tracePt t="62349" x="7108825" y="2965450"/>
          <p14:tracePt t="62366" x="7156450" y="2965450"/>
          <p14:tracePt t="62382" x="7180263" y="2952750"/>
          <p14:tracePt t="62399" x="7191375" y="2941638"/>
          <p14:tracePt t="62416" x="7215188" y="2941638"/>
          <p14:tracePt t="62416" x="7227888" y="2941638"/>
          <p14:tracePt t="62433" x="7251700" y="2928938"/>
          <p14:tracePt t="62450" x="7323138" y="2917825"/>
          <p14:tracePt t="62466" x="7370763" y="2905125"/>
          <p14:tracePt t="62482" x="7453313" y="2894013"/>
          <p14:tracePt t="62501" x="7500938" y="2881313"/>
          <p14:tracePt t="62516" x="7572375" y="2870200"/>
          <p14:tracePt t="62516" x="7585075" y="2870200"/>
          <p14:tracePt t="62534" x="7680325" y="2857500"/>
          <p14:tracePt t="62550" x="7751763" y="2846388"/>
          <p14:tracePt t="62566" x="7847013" y="2833688"/>
          <p14:tracePt t="62583" x="7929563" y="2833688"/>
          <p14:tracePt t="62600" x="8001000" y="2833688"/>
          <p14:tracePt t="62616" x="8061325" y="2833688"/>
          <p14:tracePt t="62633" x="8120063" y="2833688"/>
          <p14:tracePt t="62650" x="8191500" y="2833688"/>
          <p14:tracePt t="62667" x="8299450" y="2833688"/>
          <p14:tracePt t="62684" x="8370888" y="2846388"/>
          <p14:tracePt t="62700" x="8453438" y="2857500"/>
          <p14:tracePt t="62700" x="8466138" y="2857500"/>
          <p14:tracePt t="62718" x="8572500" y="2894013"/>
          <p14:tracePt t="62734" x="8680450" y="2928938"/>
          <p14:tracePt t="62750" x="8751888" y="2952750"/>
          <p14:tracePt t="62768" x="8763000" y="2965450"/>
          <p14:tracePt t="62783" x="8763000" y="2976563"/>
          <p14:tracePt t="62989" x="8763000" y="2989263"/>
          <p14:tracePt t="63083" x="8715375" y="2989263"/>
          <p14:tracePt t="63088" x="8453438" y="3000375"/>
          <p14:tracePt t="63102" x="8061325" y="3071813"/>
          <p14:tracePt t="63118" x="7585075" y="3143250"/>
          <p14:tracePt t="63135" x="7204075" y="3203575"/>
          <p14:tracePt t="63151" x="6810375" y="3251200"/>
          <p14:tracePt t="63168" x="6442075" y="3322638"/>
          <p14:tracePt t="63185" x="6238875" y="3322638"/>
          <p14:tracePt t="63201" x="6072188" y="3333750"/>
          <p14:tracePt t="63218" x="5942013" y="3333750"/>
          <p14:tracePt t="63218" x="5905500" y="3333750"/>
          <p14:tracePt t="63236" x="5738813" y="3357563"/>
          <p14:tracePt t="63252" x="5561013" y="3394075"/>
          <p14:tracePt t="63269" x="5334000" y="3465513"/>
          <p14:tracePt t="63285" x="5143500" y="3536950"/>
          <p14:tracePt t="63302" x="4976813" y="3571875"/>
          <p14:tracePt t="63319" x="4786313" y="3632200"/>
          <p14:tracePt t="63336" x="4643438" y="3679825"/>
          <p14:tracePt t="63352" x="4524375" y="3714750"/>
          <p14:tracePt t="63369" x="4429125" y="3751263"/>
          <p14:tracePt t="63386" x="4381500" y="3775075"/>
          <p14:tracePt t="63402" x="4346575" y="3775075"/>
          <p14:tracePt t="63419" x="4322763" y="3786188"/>
          <p14:tracePt t="63436" x="4275138" y="3798888"/>
          <p14:tracePt t="63452" x="4214813" y="3822700"/>
          <p14:tracePt t="63469" x="4167188" y="3846513"/>
          <p14:tracePt t="63486" x="4156075" y="3846513"/>
          <p14:tracePt t="63502" x="4143375" y="3846513"/>
          <p14:tracePt t="63518" x="4132263" y="3857625"/>
          <p14:tracePt t="63535" x="4132263" y="3870325"/>
          <p14:tracePt t="63593" x="4132263" y="3894138"/>
          <p14:tracePt t="63619" x="4132263" y="3905250"/>
          <p14:tracePt t="63631" x="4132263" y="3917950"/>
          <p14:tracePt t="63667" x="4143375" y="3917950"/>
          <p14:tracePt t="63682" x="4156075" y="3917950"/>
          <p14:tracePt t="63697" x="4167188" y="3917950"/>
          <p14:tracePt t="63703" x="4191000" y="3917950"/>
          <p14:tracePt t="63720" x="4275138" y="3917950"/>
          <p14:tracePt t="63737" x="4381500" y="3881438"/>
          <p14:tracePt t="63753" x="4500563" y="3846513"/>
          <p14:tracePt t="63770" x="4727575" y="3810000"/>
          <p14:tracePt t="63770" x="4822825" y="3798888"/>
          <p14:tracePt t="63787" x="5013325" y="3775075"/>
          <p14:tracePt t="63804" x="5167313" y="3727450"/>
          <p14:tracePt t="63820" x="5286375" y="3690938"/>
          <p14:tracePt t="63820" x="5299075" y="3679825"/>
          <p14:tracePt t="63837" x="5370513" y="3643313"/>
          <p14:tracePt t="63854" x="5418138" y="3619500"/>
          <p14:tracePt t="63870" x="5453063" y="3608388"/>
          <p14:tracePt t="63870" x="5476875" y="3595688"/>
          <p14:tracePt t="63887" x="5476875" y="3608388"/>
          <p14:tracePt t="63904" x="5489575" y="3595688"/>
          <p14:tracePt t="63920" x="5524500" y="3595688"/>
          <p14:tracePt t="63937" x="5548313" y="3595688"/>
          <p14:tracePt t="63954" x="5561013" y="3584575"/>
          <p14:tracePt t="63970" x="5572125" y="3571875"/>
          <p14:tracePt t="63987" x="5595938" y="3571875"/>
          <p14:tracePt t="64005" x="5632450" y="3560763"/>
          <p14:tracePt t="64005" x="5632450" y="3548063"/>
          <p14:tracePt t="64021" x="5667375" y="3536950"/>
          <p14:tracePt t="64038" x="5703888" y="3513138"/>
          <p14:tracePt t="64054" x="5727700" y="3513138"/>
          <p14:tracePt t="64054" x="5738813" y="3513138"/>
          <p14:tracePt t="64071" x="5775325" y="3489325"/>
          <p14:tracePt t="64088" x="5786438" y="3489325"/>
          <p14:tracePt t="64104" x="5810250" y="3489325"/>
          <p14:tracePt t="64121" x="5834063" y="3489325"/>
          <p14:tracePt t="64138" x="5846763" y="3489325"/>
          <p14:tracePt t="64154" x="5894388" y="3489325"/>
          <p14:tracePt t="64171" x="5918200" y="3489325"/>
          <p14:tracePt t="64188" x="5942013" y="3489325"/>
          <p14:tracePt t="64205" x="5953125" y="3489325"/>
          <p14:tracePt t="64221" x="6000750" y="3489325"/>
          <p14:tracePt t="64238" x="6048375" y="3489325"/>
          <p14:tracePt t="64255" x="6108700" y="3465513"/>
          <p14:tracePt t="64271" x="6180138" y="3465513"/>
          <p14:tracePt t="64288" x="6251575" y="3465513"/>
          <p14:tracePt t="64305" x="6299200" y="3441700"/>
          <p14:tracePt t="64322" x="6357938" y="3441700"/>
          <p14:tracePt t="64339" x="6405563" y="3441700"/>
          <p14:tracePt t="64356" x="6465888" y="3441700"/>
          <p14:tracePt t="64372" x="6477000" y="3441700"/>
          <p14:tracePt t="64388" x="6513513" y="3441700"/>
          <p14:tracePt t="64405" x="6537325" y="3429000"/>
          <p14:tracePt t="64422" x="6548438" y="3441700"/>
          <p14:tracePt t="64445" x="6561138" y="3441700"/>
          <p14:tracePt t="64455" x="6608763" y="3441700"/>
          <p14:tracePt t="64472" x="6643688" y="3441700"/>
          <p14:tracePt t="64489" x="6691313" y="3441700"/>
          <p14:tracePt t="64506" x="6715125" y="3441700"/>
          <p14:tracePt t="64523" x="6751638" y="3441700"/>
          <p14:tracePt t="64538" x="6786563" y="3441700"/>
          <p14:tracePt t="64555" x="6810375" y="3441700"/>
          <p14:tracePt t="64572" x="6823075" y="3441700"/>
          <p14:tracePt t="64589" x="6846888" y="3441700"/>
          <p14:tracePt t="64606" x="6858000" y="3441700"/>
          <p14:tracePt t="64622" x="6870700" y="3465513"/>
          <p14:tracePt t="64640" x="6881813" y="3465513"/>
          <p14:tracePt t="66419" x="6894513" y="3476625"/>
          <p14:tracePt t="66436" x="6905625" y="3476625"/>
          <p14:tracePt t="66439" x="6942138" y="3489325"/>
          <p14:tracePt t="66444" x="7108825" y="3500438"/>
          <p14:tracePt t="66461" x="7370763" y="3513138"/>
          <p14:tracePt t="66478" x="7477125" y="3524250"/>
          <p14:tracePt t="66496" x="7500938" y="3524250"/>
          <p14:tracePt t="66512" x="7537450" y="3524250"/>
          <p14:tracePt t="66529" x="7548563" y="3524250"/>
          <p14:tracePt t="66599" x="7561263" y="3524250"/>
          <p14:tracePt t="66604" x="7585075" y="3524250"/>
          <p14:tracePt t="66615" x="7596188" y="3524250"/>
          <p14:tracePt t="66629" x="7608888" y="3536950"/>
          <p14:tracePt t="66644" x="7620000" y="3548063"/>
          <p14:tracePt t="66661" x="7632700" y="3548063"/>
          <p14:tracePt t="66715" x="7643813" y="3548063"/>
          <p14:tracePt t="66719" x="7656513" y="3548063"/>
          <p14:tracePt t="66729" x="7667625" y="3536950"/>
          <p14:tracePt t="66751" x="7680325" y="3524250"/>
          <p14:tracePt t="66762" x="7691438" y="3513138"/>
          <p14:tracePt t="66779" x="7691438" y="3500438"/>
          <p14:tracePt t="66795" x="7691438" y="3476625"/>
          <p14:tracePt t="66813" x="7691438" y="3452813"/>
          <p14:tracePt t="66829" x="7691438" y="3441700"/>
          <p14:tracePt t="66846" x="7680325" y="3417888"/>
          <p14:tracePt t="66863" x="7596188" y="3394075"/>
          <p14:tracePt t="66879" x="7513638" y="3370263"/>
          <p14:tracePt t="66896" x="7251700" y="3333750"/>
          <p14:tracePt t="66896" x="7180263" y="3322638"/>
          <p14:tracePt t="66913" x="6918325" y="3298825"/>
          <p14:tracePt t="66930" x="6608763" y="3262313"/>
          <p14:tracePt t="66946" x="6334125" y="3227388"/>
          <p14:tracePt t="66963" x="6072188" y="3227388"/>
          <p14:tracePt t="66980" x="5953125" y="3227388"/>
          <p14:tracePt t="66997" x="5857875" y="3227388"/>
          <p14:tracePt t="67013" x="5822950" y="3227388"/>
          <p14:tracePt t="67030" x="5810250" y="3227388"/>
          <p14:tracePt t="67046" x="5786438" y="3214688"/>
          <p14:tracePt t="67063" x="5775325" y="3203575"/>
          <p14:tracePt t="67080" x="5762625" y="3203575"/>
          <p14:tracePt t="67096" x="5715000" y="3203575"/>
          <p14:tracePt t="67114" x="5680075" y="3203575"/>
          <p14:tracePt t="67130" x="5632450" y="3203575"/>
          <p14:tracePt t="67147" x="5595938" y="3203575"/>
          <p14:tracePt t="67164" x="5548313" y="3203575"/>
          <p14:tracePt t="67180" x="5489575" y="3203575"/>
          <p14:tracePt t="67180" x="5476875" y="3203575"/>
          <p14:tracePt t="67198" x="5394325" y="3203575"/>
          <p14:tracePt t="67214" x="5262563" y="3203575"/>
          <p14:tracePt t="67230" x="5132388" y="3203575"/>
          <p14:tracePt t="67247" x="4965700" y="3227388"/>
          <p14:tracePt t="67264" x="4846638" y="3227388"/>
          <p14:tracePt t="67280" x="4727575" y="3227388"/>
          <p14:tracePt t="67297" x="4608513" y="3251200"/>
          <p14:tracePt t="67314" x="4500563" y="3251200"/>
          <p14:tracePt t="67331" x="4405313" y="3251200"/>
          <p14:tracePt t="67347" x="4346575" y="3251200"/>
          <p14:tracePt t="67364" x="4298950" y="3251200"/>
          <p14:tracePt t="67381" x="4262438" y="3251200"/>
          <p14:tracePt t="67398" x="4227513" y="3251200"/>
          <p14:tracePt t="67414" x="4203700" y="3251200"/>
          <p14:tracePt t="67414" x="4179888" y="3251200"/>
          <p14:tracePt t="67431" x="4156075" y="3251200"/>
          <p14:tracePt t="67448" x="4132263" y="3251200"/>
          <p14:tracePt t="67465" x="4095750" y="3251200"/>
          <p14:tracePt t="67481" x="4095750" y="3262313"/>
          <p14:tracePt t="67583" x="4084638" y="3262313"/>
          <p14:tracePt t="67599" x="4084638" y="3275013"/>
          <p14:tracePt t="67603" x="4095750" y="3275013"/>
          <p14:tracePt t="67615" x="4132263" y="3275013"/>
          <p14:tracePt t="67632" x="4179888" y="3275013"/>
          <p14:tracePt t="67632" x="4191000" y="3275013"/>
          <p14:tracePt t="67649" x="4238625" y="3275013"/>
          <p14:tracePt t="67666" x="4275138" y="3275013"/>
          <p14:tracePt t="67681" x="4357688" y="3275013"/>
          <p14:tracePt t="67698" x="4429125" y="3262313"/>
          <p14:tracePt t="67698" x="4476750" y="3262313"/>
          <p14:tracePt t="67715" x="4656138" y="3227388"/>
          <p14:tracePt t="67731" x="4953000" y="3167063"/>
          <p14:tracePt t="67749" x="5262563" y="3108325"/>
          <p14:tracePt t="67766" x="5537200" y="3048000"/>
          <p14:tracePt t="67782" x="5810250" y="3000375"/>
          <p14:tracePt t="67799" x="6084888" y="2965450"/>
          <p14:tracePt t="67815" x="6275388" y="2917825"/>
          <p14:tracePt t="67832" x="6442075" y="2881313"/>
          <p14:tracePt t="67849" x="6548438" y="2870200"/>
          <p14:tracePt t="67866" x="6619875" y="2870200"/>
          <p14:tracePt t="67882" x="6680200" y="2846388"/>
          <p14:tracePt t="67882" x="6704013" y="2833688"/>
          <p14:tracePt t="67899" x="6775450" y="2833688"/>
          <p14:tracePt t="67916" x="6846888" y="2822575"/>
          <p14:tracePt t="67933" x="6965950" y="2809875"/>
          <p14:tracePt t="67949" x="7108825" y="2798763"/>
          <p14:tracePt t="67966" x="7204075" y="2798763"/>
          <p14:tracePt t="67983" x="7346950" y="2786063"/>
          <p14:tracePt t="68000" x="7442200" y="2774950"/>
          <p14:tracePt t="68016" x="7489825" y="2774950"/>
          <p14:tracePt t="68033" x="7513638" y="2762250"/>
          <p14:tracePt t="68049" x="7524750" y="2762250"/>
          <p14:tracePt t="68073" x="7548563" y="2762250"/>
          <p14:tracePt t="68083" x="7596188" y="2762250"/>
          <p14:tracePt t="68100" x="7632700" y="2762250"/>
          <p14:tracePt t="68116" x="7680325" y="2762250"/>
          <p14:tracePt t="68133" x="7715250" y="2762250"/>
          <p14:tracePt t="68150" x="7727950" y="2762250"/>
          <p14:tracePt t="68166" x="7751763" y="2786063"/>
          <p14:tracePt t="68183" x="7751763" y="2822575"/>
          <p14:tracePt t="68200" x="7762875" y="2822575"/>
          <p14:tracePt t="68221" x="7762875" y="2833688"/>
          <p14:tracePt t="68233" x="7762875" y="2857500"/>
          <p14:tracePt t="68257" x="7775575" y="2870200"/>
          <p14:tracePt t="68287" x="7775575" y="2881313"/>
          <p14:tracePt t="69071" x="7762875" y="2881313"/>
          <p14:tracePt t="69075" x="7739063" y="2881313"/>
          <p14:tracePt t="69086" x="7656513" y="2870200"/>
          <p14:tracePt t="69103" x="7608888" y="2870200"/>
          <p14:tracePt t="69120" x="7561263" y="2870200"/>
          <p14:tracePt t="69136" x="7513638" y="2870200"/>
          <p14:tracePt t="69153" x="7477125" y="2870200"/>
          <p14:tracePt t="69170" x="7453313" y="2870200"/>
          <p14:tracePt t="69186" x="7418388" y="2870200"/>
          <p14:tracePt t="69186" x="7405688" y="2870200"/>
          <p14:tracePt t="69203" x="7334250" y="2894013"/>
          <p14:tracePt t="69220" x="7275513" y="2952750"/>
          <p14:tracePt t="69236" x="7191375" y="2989263"/>
          <p14:tracePt t="69253" x="7108825" y="3036888"/>
          <p14:tracePt t="69270" x="7037388" y="3071813"/>
          <p14:tracePt t="69286" x="6965950" y="3108325"/>
          <p14:tracePt t="69303" x="6918325" y="3132138"/>
          <p14:tracePt t="69320" x="6810375" y="3190875"/>
          <p14:tracePt t="69337" x="6715125" y="3214688"/>
          <p14:tracePt t="69353" x="6619875" y="3214688"/>
          <p14:tracePt t="69370" x="6500813" y="3238500"/>
          <p14:tracePt t="69370" x="6465888" y="3238500"/>
          <p14:tracePt t="69387" x="6323013" y="3275013"/>
          <p14:tracePt t="69404" x="6180138" y="3298825"/>
          <p14:tracePt t="69420" x="6024563" y="3309938"/>
          <p14:tracePt t="69438" x="5953125" y="3322638"/>
          <p14:tracePt t="69454" x="5918200" y="3333750"/>
          <p14:tracePt t="69470" x="5870575" y="3346450"/>
          <p14:tracePt t="69488" x="5810250" y="3346450"/>
          <p14:tracePt t="69505" x="5775325" y="3346450"/>
          <p14:tracePt t="69521" x="5727700" y="3346450"/>
          <p14:tracePt t="69538" x="5691188" y="3346450"/>
          <p14:tracePt t="69554" x="5643563" y="3346450"/>
          <p14:tracePt t="69571" x="5608638" y="3346450"/>
          <p14:tracePt t="69587" x="5572125" y="3346450"/>
          <p14:tracePt t="69604" x="5548313" y="3346450"/>
          <p14:tracePt t="69604" x="5537200" y="3346450"/>
          <p14:tracePt t="69621" x="5500688" y="3346450"/>
          <p14:tracePt t="69638" x="5489575" y="3346450"/>
          <p14:tracePt t="69654" x="5453063" y="3346450"/>
          <p14:tracePt t="69672" x="5394325" y="3346450"/>
          <p14:tracePt t="69688" x="5346700" y="3346450"/>
          <p14:tracePt t="69705" x="5251450" y="3346450"/>
          <p14:tracePt t="69721" x="5180013" y="3346450"/>
          <p14:tracePt t="69738" x="5108575" y="3346450"/>
          <p14:tracePt t="69755" x="5013325" y="3357563"/>
          <p14:tracePt t="69772" x="4929188" y="3370263"/>
          <p14:tracePt t="69787" x="4881563" y="3370263"/>
          <p14:tracePt t="69804" x="4799013" y="3381375"/>
          <p14:tracePt t="69822" x="4679950" y="3394075"/>
          <p14:tracePt t="69839" x="4595813" y="3405188"/>
          <p14:tracePt t="69855" x="4513263" y="3429000"/>
          <p14:tracePt t="69872" x="4418013" y="3429000"/>
          <p14:tracePt t="69889" x="4322763" y="3429000"/>
          <p14:tracePt t="69905" x="4238625" y="3429000"/>
          <p14:tracePt t="69922" x="4179888" y="3441700"/>
          <p14:tracePt t="69938" x="4119563" y="3441700"/>
          <p14:tracePt t="69956" x="4095750" y="3441700"/>
          <p14:tracePt t="69972" x="4060825" y="3441700"/>
          <p14:tracePt t="69989" x="4013200" y="3441700"/>
          <p14:tracePt t="70006" x="3976688" y="3441700"/>
          <p14:tracePt t="70022" x="3941763" y="3441700"/>
          <p14:tracePt t="70039" x="3917950" y="3441700"/>
          <p14:tracePt t="70056" x="3905250" y="3441700"/>
          <p14:tracePt t="70072" x="3894138" y="3429000"/>
          <p14:tracePt t="70371" x="3881438" y="3429000"/>
          <p14:tracePt t="70374" x="3857625" y="3381375"/>
          <p14:tracePt t="70390" x="3833813" y="3333750"/>
          <p14:tracePt t="70407" x="3810000" y="3286125"/>
          <p14:tracePt t="70424" x="3798888" y="3251200"/>
          <p14:tracePt t="70440" x="3775075" y="3214688"/>
          <p14:tracePt t="70457" x="3775075" y="3132138"/>
          <p14:tracePt t="70474" x="3775075" y="3048000"/>
          <p14:tracePt t="70490" x="3775075" y="2976563"/>
          <p14:tracePt t="70507" x="3762375" y="2917825"/>
          <p14:tracePt t="70524" x="3762375" y="2905125"/>
          <p14:tracePt t="70540" x="3762375" y="2894013"/>
          <p14:tracePt t="70557" x="3762375" y="2881313"/>
          <p14:tracePt t="70588" x="3775075" y="2881313"/>
          <p14:tracePt t="70595" x="3798888" y="2881313"/>
          <p14:tracePt t="70607" x="3822700" y="2894013"/>
          <p14:tracePt t="70624" x="3833813" y="2905125"/>
          <p14:tracePt t="70695" x="3846513" y="2905125"/>
          <p14:tracePt t="70762" x="3870325" y="2917825"/>
          <p14:tracePt t="70765" x="3894138" y="2928938"/>
          <p14:tracePt t="70774" x="3917950" y="2965450"/>
          <p14:tracePt t="70791" x="3929063" y="2976563"/>
          <p14:tracePt t="70808" x="3976688" y="3048000"/>
          <p14:tracePt t="70825" x="4000500" y="3084513"/>
          <p14:tracePt t="70841" x="4024313" y="3119438"/>
          <p14:tracePt t="70857" x="4037013" y="3132138"/>
          <p14:tracePt t="70874" x="4048125" y="3155950"/>
          <p14:tracePt t="70891" x="4060825" y="3167063"/>
          <p14:tracePt t="70908" x="4071938" y="3167063"/>
          <p14:tracePt t="70925" x="4095750" y="3179763"/>
          <p14:tracePt t="70942" x="4108450" y="3179763"/>
          <p14:tracePt t="70966" x="4119563" y="3190875"/>
          <p14:tracePt t="70975" x="4156075" y="3190875"/>
          <p14:tracePt t="70992" x="4203700" y="3190875"/>
          <p14:tracePt t="71008" x="4275138" y="3190875"/>
          <p14:tracePt t="71025" x="4346575" y="3203575"/>
          <p14:tracePt t="71042" x="4418013" y="3203575"/>
          <p14:tracePt t="71059" x="4465638" y="3203575"/>
          <p14:tracePt t="71075" x="4489450" y="3203575"/>
          <p14:tracePt t="71092" x="4524375" y="3203575"/>
          <p14:tracePt t="71109" x="4608513" y="3203575"/>
          <p14:tracePt t="71125" x="4667250" y="3203575"/>
          <p14:tracePt t="71142" x="4738688" y="3203575"/>
          <p14:tracePt t="71142" x="4751388" y="3203575"/>
          <p14:tracePt t="71160" x="4799013" y="3179763"/>
          <p14:tracePt t="71176" x="4846638" y="3179763"/>
          <p14:tracePt t="71192" x="4929188" y="3155950"/>
          <p14:tracePt t="71192" x="4953000" y="3143250"/>
          <p14:tracePt t="71209" x="5037138" y="3143250"/>
          <p14:tracePt t="71226" x="5143500" y="3119438"/>
          <p14:tracePt t="71242" x="5299075" y="3084513"/>
          <p14:tracePt t="71259" x="5429250" y="3060700"/>
          <p14:tracePt t="71276" x="5561013" y="3036888"/>
          <p14:tracePt t="71293" x="5667375" y="3000375"/>
          <p14:tracePt t="71309" x="5715000" y="2989263"/>
          <p14:tracePt t="71326" x="5775325" y="2989263"/>
          <p14:tracePt t="71343" x="5846763" y="2976563"/>
          <p14:tracePt t="71359" x="5894388" y="2976563"/>
          <p14:tracePt t="71376" x="5976938" y="2976563"/>
          <p14:tracePt t="71394" x="6061075" y="2976563"/>
          <p14:tracePt t="71410" x="6180138" y="2965450"/>
          <p14:tracePt t="71426" x="6334125" y="2952750"/>
          <p14:tracePt t="71444" x="6465888" y="2928938"/>
          <p14:tracePt t="71460" x="6584950" y="2905125"/>
          <p14:tracePt t="71476" x="6715125" y="2905125"/>
          <p14:tracePt t="71494" x="6786563" y="2881313"/>
          <p14:tracePt t="71510" x="6870700" y="2881313"/>
          <p14:tracePt t="71527" x="6929438" y="2881313"/>
          <p14:tracePt t="71543" x="7000875" y="2857500"/>
          <p14:tracePt t="71560" x="7048500" y="2857500"/>
          <p14:tracePt t="71577" x="7096125" y="2857500"/>
          <p14:tracePt t="71593" x="7156450" y="2846388"/>
          <p14:tracePt t="71610" x="7215188" y="2846388"/>
          <p14:tracePt t="71627" x="7286625" y="2846388"/>
          <p14:tracePt t="71644" x="7334250" y="2846388"/>
          <p14:tracePt t="71660" x="7394575" y="2846388"/>
          <p14:tracePt t="71677" x="7429500" y="2846388"/>
          <p14:tracePt t="71694" x="7453313" y="2846388"/>
          <p14:tracePt t="71710" x="7513638" y="2857500"/>
          <p14:tracePt t="71727" x="7548563" y="2857500"/>
          <p14:tracePt t="71744" x="7585075" y="2881313"/>
          <p14:tracePt t="71761" x="7620000" y="2905125"/>
          <p14:tracePt t="71778" x="7643813" y="2928938"/>
          <p14:tracePt t="71794" x="7680325" y="3000375"/>
          <p14:tracePt t="71811" x="7704138" y="3024188"/>
          <p14:tracePt t="71827" x="7739063" y="3071813"/>
          <p14:tracePt t="71845" x="7739063" y="3119438"/>
          <p14:tracePt t="71861" x="7739063" y="3143250"/>
          <p14:tracePt t="71878" x="7739063" y="3155950"/>
          <p14:tracePt t="71894" x="7739063" y="3179763"/>
          <p14:tracePt t="71911" x="7739063" y="3203575"/>
          <p14:tracePt t="71929" x="7739063" y="3214688"/>
          <p14:tracePt t="71944" x="7727950" y="3227388"/>
          <p14:tracePt t="71961" x="7680325" y="3238500"/>
          <p14:tracePt t="71978" x="7608888" y="3262313"/>
          <p14:tracePt t="71978" x="7572375" y="3262313"/>
          <p14:tracePt t="71996" x="7489825" y="3286125"/>
          <p14:tracePt t="72012" x="7405688" y="3298825"/>
          <p14:tracePt t="72028" x="7346950" y="3298825"/>
          <p14:tracePt t="72028" x="7334250" y="3298825"/>
          <p14:tracePt t="72045" x="7310438" y="3298825"/>
          <p14:tracePt t="72061" x="7286625" y="3298825"/>
          <p14:tracePt t="72078" x="7275513" y="3298825"/>
          <p14:tracePt t="72095" x="7262813" y="3298825"/>
          <p14:tracePt t="72111" x="7251700" y="3298825"/>
          <p14:tracePt t="72128" x="7227888" y="3298825"/>
          <p14:tracePt t="72145" x="7191375" y="3298825"/>
          <p14:tracePt t="72162" x="7143750" y="3298825"/>
          <p14:tracePt t="72162" x="7132638" y="3298825"/>
          <p14:tracePt t="72179" x="7085013" y="3298825"/>
          <p14:tracePt t="72195" x="7037388" y="3298825"/>
          <p14:tracePt t="72212" x="7000875" y="3298825"/>
          <p14:tracePt t="72212" x="6989763" y="3298825"/>
          <p14:tracePt t="72229" x="6870700" y="3298825"/>
          <p14:tracePt t="72246" x="6715125" y="3298825"/>
          <p14:tracePt t="72262" x="6561138" y="3298825"/>
          <p14:tracePt t="72262" x="6537325" y="3298825"/>
          <p14:tracePt t="72279" x="6357938" y="3309938"/>
          <p14:tracePt t="72296" x="6238875" y="3309938"/>
          <p14:tracePt t="72312" x="6108700" y="3322638"/>
          <p14:tracePt t="72329" x="6024563" y="3322638"/>
          <p14:tracePt t="72346" x="5918200" y="3322638"/>
          <p14:tracePt t="72363" x="5881688" y="3322638"/>
          <p14:tracePt t="72379" x="5810250" y="3322638"/>
          <p14:tracePt t="72395" x="5691188" y="3322638"/>
          <p14:tracePt t="72412" x="5584825" y="3322638"/>
          <p14:tracePt t="72429" x="5500688" y="3322638"/>
          <p14:tracePt t="72445" x="5441950" y="3322638"/>
          <p14:tracePt t="72462" x="5357813" y="3322638"/>
          <p14:tracePt t="72479" x="5322888" y="3322638"/>
          <p14:tracePt t="72496" x="5286375" y="3322638"/>
          <p14:tracePt t="72496" x="5275263" y="3322638"/>
          <p14:tracePt t="72513" x="5238750" y="3322638"/>
          <p14:tracePt t="72530" x="5214938" y="3322638"/>
          <p14:tracePt t="72546" x="5156200" y="3322638"/>
          <p14:tracePt t="72564" x="5108575" y="3322638"/>
          <p14:tracePt t="72579" x="5060950" y="3322638"/>
          <p14:tracePt t="72596" x="5013325" y="3322638"/>
          <p14:tracePt t="72613" x="4941888" y="3322638"/>
          <p14:tracePt t="72629" x="4894263" y="3322638"/>
          <p14:tracePt t="72646" x="4833938" y="3322638"/>
          <p14:tracePt t="72663" x="4762500" y="3322638"/>
          <p14:tracePt t="72679" x="4691063" y="3322638"/>
          <p14:tracePt t="72696" x="4608513" y="3322638"/>
          <p14:tracePt t="72713" x="4548188" y="3322638"/>
          <p14:tracePt t="72730" x="4524375" y="3322638"/>
          <p14:tracePt t="72746" x="4489450" y="3322638"/>
          <p14:tracePt t="72763" x="4452938" y="3322638"/>
          <p14:tracePt t="72780" x="4441825" y="3322638"/>
          <p14:tracePt t="72796" x="4381500" y="3322638"/>
          <p14:tracePt t="72813" x="4357688" y="3322638"/>
          <p14:tracePt t="72830" x="4298950" y="3322638"/>
          <p14:tracePt t="72847" x="4251325" y="3322638"/>
          <p14:tracePt t="72863" x="4191000" y="3322638"/>
          <p14:tracePt t="72880" x="4167188" y="3322638"/>
          <p14:tracePt t="72897" x="4132263" y="3322638"/>
          <p14:tracePt t="72914" x="4108450" y="3309938"/>
          <p14:tracePt t="72930" x="4095750" y="3298825"/>
          <p14:tracePt t="72947" x="4084638" y="3286125"/>
          <p14:tracePt t="72965" x="4071938" y="3275013"/>
          <p14:tracePt t="72987" x="4084638" y="3275013"/>
          <p14:tracePt t="73193" x="4095750" y="3275013"/>
          <p14:tracePt t="73197" x="4119563" y="3275013"/>
          <p14:tracePt t="73201" x="4179888" y="3275013"/>
          <p14:tracePt t="73215" x="4298950" y="3275013"/>
          <p14:tracePt t="73231" x="4418013" y="3275013"/>
          <p14:tracePt t="73248" x="4537075" y="3275013"/>
          <p14:tracePt t="73264" x="4714875" y="3275013"/>
          <p14:tracePt t="73281" x="4762500" y="3238500"/>
          <p14:tracePt t="73298" x="4810125" y="3238500"/>
          <p14:tracePt t="73315" x="4846638" y="3238500"/>
          <p14:tracePt t="73331" x="4894263" y="3238500"/>
          <p14:tracePt t="73348" x="4941888" y="3238500"/>
          <p14:tracePt t="73348" x="4965700" y="3238500"/>
          <p14:tracePt t="73365" x="5037138" y="3238500"/>
          <p14:tracePt t="73381" x="5143500" y="3238500"/>
          <p14:tracePt t="73398" x="5251450" y="3238500"/>
          <p14:tracePt t="73415" x="5370513" y="3238500"/>
          <p14:tracePt t="73432" x="5453063" y="3238500"/>
          <p14:tracePt t="73448" x="5548313" y="3238500"/>
          <p14:tracePt t="73465" x="5762625" y="3179763"/>
          <p14:tracePt t="73482" x="5857875" y="3179763"/>
          <p14:tracePt t="73499" x="5942013" y="3179763"/>
          <p14:tracePt t="73515" x="6024563" y="3179763"/>
          <p14:tracePt t="73532" x="6108700" y="3167063"/>
          <p14:tracePt t="73532" x="6132513" y="3155950"/>
          <p14:tracePt t="73549" x="6203950" y="3143250"/>
          <p14:tracePt t="73565" x="6262688" y="3119438"/>
          <p14:tracePt t="73582" x="6323013" y="3095625"/>
          <p14:tracePt t="73582" x="6334125" y="3095625"/>
          <p14:tracePt t="73599" x="6370638" y="3095625"/>
          <p14:tracePt t="73616" x="6418263" y="3095625"/>
          <p14:tracePt t="73632" x="6453188" y="3095625"/>
          <p14:tracePt t="73649" x="6477000" y="3095625"/>
          <p14:tracePt t="73666" x="6489700" y="3095625"/>
          <p14:tracePt t="73685" x="6500813" y="3095625"/>
          <p14:tracePt t="73699" x="6513513" y="3095625"/>
          <p14:tracePt t="73716" x="6548438" y="3095625"/>
          <p14:tracePt t="73733" x="6572250" y="3084513"/>
          <p14:tracePt t="73749" x="6608763" y="3084513"/>
          <p14:tracePt t="73766" x="6656388" y="3084513"/>
          <p14:tracePt t="73783" x="6715125" y="3084513"/>
          <p14:tracePt t="73800" x="6762750" y="3084513"/>
          <p14:tracePt t="73800" x="6775450" y="3084513"/>
          <p14:tracePt t="73817" x="6823075" y="3084513"/>
          <p14:tracePt t="73834" x="6846888" y="3084513"/>
          <p14:tracePt t="73850" x="6870700" y="3084513"/>
          <p14:tracePt t="73850" x="6881813" y="3084513"/>
          <p14:tracePt t="73867" x="6894513" y="3071813"/>
          <p14:tracePt t="73884" x="6905625" y="3071813"/>
          <p14:tracePt t="73911" x="6929438" y="3071813"/>
          <p14:tracePt t="73918" x="6965950" y="3071813"/>
          <p14:tracePt t="73934" x="7024688" y="3071813"/>
          <p14:tracePt t="73950" x="7085013" y="3071813"/>
          <p14:tracePt t="73967" x="7143750" y="3071813"/>
          <p14:tracePt t="73984" x="7180263" y="3071813"/>
          <p14:tracePt t="74001" x="7204075" y="3071813"/>
          <p14:tracePt t="74018" x="7227888" y="3071813"/>
          <p14:tracePt t="74034" x="7251700" y="3071813"/>
          <p14:tracePt t="74051" x="7262813" y="3071813"/>
          <p14:tracePt t="74073" x="7275513" y="3071813"/>
          <p14:tracePt t="74097" x="7299325" y="3071813"/>
          <p14:tracePt t="74109" x="7310438" y="3071813"/>
          <p14:tracePt t="74147" x="7323138" y="3071813"/>
          <p14:tracePt t="74151" x="7275513" y="3071813"/>
          <p14:tracePt t="74811" x="7191375" y="3084513"/>
          <p14:tracePt t="74815" x="7108825" y="3108325"/>
          <p14:tracePt t="74820" x="6823075" y="3167063"/>
          <p14:tracePt t="74837" x="6643688" y="3190875"/>
          <p14:tracePt t="74853" x="6429375" y="3203575"/>
          <p14:tracePt t="74870" x="6310313" y="3203575"/>
          <p14:tracePt t="74887" x="6262688" y="3203575"/>
          <p14:tracePt t="74903" x="6191250" y="3203575"/>
          <p14:tracePt t="74920" x="6132513" y="3203575"/>
          <p14:tracePt t="74937" x="6048375" y="3203575"/>
          <p14:tracePt t="74954" x="5989638" y="3203575"/>
          <p14:tracePt t="74971" x="5905500" y="3203575"/>
          <p14:tracePt t="74987" x="5799138" y="3203575"/>
          <p14:tracePt t="75004" x="5738813" y="3203575"/>
          <p14:tracePt t="75020" x="5680075" y="3203575"/>
          <p14:tracePt t="75036" x="5608638" y="3190875"/>
          <p14:tracePt t="75053" x="5524500" y="3190875"/>
          <p14:tracePt t="75071" x="5441950" y="3190875"/>
          <p14:tracePt t="75088" x="5405438" y="3190875"/>
          <p14:tracePt t="75104" x="5357813" y="3190875"/>
          <p14:tracePt t="75121" x="5322888" y="3190875"/>
          <p14:tracePt t="75138" x="5286375" y="3190875"/>
          <p14:tracePt t="75154" x="5251450" y="3190875"/>
          <p14:tracePt t="75171" x="5238750" y="3190875"/>
          <p14:tracePt t="75187" x="5214938" y="3190875"/>
          <p14:tracePt t="75204" x="5167313" y="3190875"/>
          <p14:tracePt t="75221" x="5119688" y="3190875"/>
          <p14:tracePt t="75238" x="5037138" y="3190875"/>
          <p14:tracePt t="75255" x="4905375" y="3190875"/>
          <p14:tracePt t="75271" x="4775200" y="3190875"/>
          <p14:tracePt t="75288" x="4679950" y="3190875"/>
          <p14:tracePt t="75288" x="4656138" y="3190875"/>
          <p14:tracePt t="75305" x="4524375" y="3190875"/>
          <p14:tracePt t="75322" x="4429125" y="3190875"/>
          <p14:tracePt t="75338" x="4322763" y="3203575"/>
          <p14:tracePt t="75355" x="4227513" y="3214688"/>
          <p14:tracePt t="75372" x="4167188" y="3214688"/>
          <p14:tracePt t="75388" x="4095750" y="3238500"/>
          <p14:tracePt t="75405" x="4048125" y="3238500"/>
          <p14:tracePt t="75422" x="4013200" y="3238500"/>
          <p14:tracePt t="75438" x="3976688" y="3238500"/>
          <p14:tracePt t="75455" x="3941763" y="3238500"/>
          <p14:tracePt t="75472" x="3929063" y="3238500"/>
          <p14:tracePt t="75488" x="3905250" y="3251200"/>
          <p14:tracePt t="75590" x="3905250" y="3262313"/>
          <p14:tracePt t="75609" x="3905250" y="3275013"/>
          <p14:tracePt t="75613" x="3905250" y="3286125"/>
          <p14:tracePt t="75667" x="3905250" y="3298825"/>
          <p14:tracePt t="75707" x="3917950" y="3298825"/>
          <p14:tracePt t="75716" x="3929063" y="3298825"/>
          <p14:tracePt t="75723" x="4000500" y="3298825"/>
          <p14:tracePt t="75739" x="4108450" y="3298825"/>
          <p14:tracePt t="75756" x="4227513" y="3298825"/>
          <p14:tracePt t="75756" x="4322763" y="3298825"/>
          <p14:tracePt t="75773" x="4500563" y="3298825"/>
          <p14:tracePt t="75790" x="4643438" y="3298825"/>
          <p14:tracePt t="75806" x="4786313" y="3286125"/>
          <p14:tracePt t="75806" x="4822825" y="3286125"/>
          <p14:tracePt t="75823" x="4918075" y="3286125"/>
          <p14:tracePt t="75840" x="5013325" y="3286125"/>
          <p14:tracePt t="75856" x="5167313" y="3286125"/>
          <p14:tracePt t="75873" x="5286375" y="3286125"/>
          <p14:tracePt t="75890" x="5453063" y="3286125"/>
          <p14:tracePt t="75907" x="5608638" y="3286125"/>
          <p14:tracePt t="75923" x="5775325" y="3286125"/>
          <p14:tracePt t="75940" x="6013450" y="3275013"/>
          <p14:tracePt t="75957" x="6262688" y="3275013"/>
          <p14:tracePt t="75973" x="6394450" y="3275013"/>
          <p14:tracePt t="75990" x="6524625" y="3286125"/>
          <p14:tracePt t="75990" x="6548438" y="3298825"/>
          <p14:tracePt t="76008" x="6643688" y="3309938"/>
          <p14:tracePt t="76024" x="6704013" y="3346450"/>
          <p14:tracePt t="76040" x="6810375" y="3357563"/>
          <p14:tracePt t="76056" x="6918325" y="3370263"/>
          <p14:tracePt t="76073" x="7000875" y="3370263"/>
          <p14:tracePt t="76091" x="7085013" y="3370263"/>
          <p14:tracePt t="76107" x="7167563" y="3370263"/>
          <p14:tracePt t="76124" x="7239000" y="3370263"/>
          <p14:tracePt t="76140" x="7323138" y="3370263"/>
          <p14:tracePt t="76158" x="7381875" y="3346450"/>
          <p14:tracePt t="76174" x="7442200" y="3346450"/>
          <p14:tracePt t="76191" x="7477125" y="3322638"/>
          <p14:tracePt t="76207" x="7500938" y="3322638"/>
          <p14:tracePt t="76224" x="7524750" y="3322638"/>
          <p14:tracePt t="76241" x="7537450" y="3322638"/>
          <p14:tracePt t="76257" x="7548563" y="3322638"/>
          <p14:tracePt t="76274" x="7561263" y="3322638"/>
          <p14:tracePt t="76329" x="7572375" y="3322638"/>
          <p14:tracePt t="76345" x="7585075" y="3322638"/>
          <p14:tracePt t="76357" x="7608888" y="3322638"/>
          <p14:tracePt t="76369" x="7608888" y="3309938"/>
          <p14:tracePt t="76395" x="7620000" y="3309938"/>
          <p14:tracePt t="76439" x="7620000" y="3298825"/>
          <p14:tracePt t="76629" x="7620000" y="3286125"/>
          <p14:tracePt t="76633" x="7620000" y="3275013"/>
          <p14:tracePt t="77541" x="7608888" y="3262313"/>
          <p14:tracePt t="77567" x="7596188" y="3262313"/>
          <p14:tracePt t="77613" x="7572375" y="3262313"/>
          <p14:tracePt t="78187" x="7500938" y="3262313"/>
          <p14:tracePt t="78191" x="7466013" y="3262313"/>
          <p14:tracePt t="78196" x="7346950" y="3262313"/>
          <p14:tracePt t="78214" x="7251700" y="3275013"/>
          <p14:tracePt t="78230" x="7204075" y="3286125"/>
          <p14:tracePt t="78247" x="7156450" y="3286125"/>
          <p14:tracePt t="78263" x="7132638" y="3286125"/>
          <p14:tracePt t="78280" x="7085013" y="3286125"/>
          <p14:tracePt t="78280" x="7072313" y="3286125"/>
          <p14:tracePt t="78297" x="7013575" y="3286125"/>
          <p14:tracePt t="78314" x="6929438" y="3286125"/>
          <p14:tracePt t="78330" x="6799263" y="3286125"/>
          <p14:tracePt t="78347" x="6704013" y="3286125"/>
          <p14:tracePt t="78364" x="6584950" y="3286125"/>
          <p14:tracePt t="78380" x="6453188" y="3286125"/>
          <p14:tracePt t="78397" x="6381750" y="3286125"/>
          <p14:tracePt t="78414" x="6310313" y="3286125"/>
          <p14:tracePt t="78431" x="6215063" y="3333750"/>
          <p14:tracePt t="78447" x="6119813" y="3333750"/>
          <p14:tracePt t="78465" x="6037263" y="3346450"/>
          <p14:tracePt t="78481" x="5976938" y="3357563"/>
          <p14:tracePt t="78498" x="5918200" y="3370263"/>
          <p14:tracePt t="78514" x="5834063" y="3370263"/>
          <p14:tracePt t="78531" x="5715000" y="3370263"/>
          <p14:tracePt t="78548" x="5608638" y="3370263"/>
          <p14:tracePt t="78564" x="5524500" y="3381375"/>
          <p14:tracePt t="78581" x="5465763" y="3394075"/>
          <p14:tracePt t="78598" x="5405438" y="3394075"/>
          <p14:tracePt t="78615" x="5370513" y="3394075"/>
          <p14:tracePt t="78631" x="5275263" y="3405188"/>
          <p14:tracePt t="78648" x="5214938" y="3405188"/>
          <p14:tracePt t="78665" x="5143500" y="3405188"/>
          <p14:tracePt t="78682" x="5084763" y="3417888"/>
          <p14:tracePt t="78698" x="5037138" y="3429000"/>
          <p14:tracePt t="78715" x="4976813" y="3452813"/>
          <p14:tracePt t="78731" x="4918075" y="3465513"/>
          <p14:tracePt t="78748" x="4857750" y="3476625"/>
          <p14:tracePt t="78765" x="4810125" y="3489325"/>
          <p14:tracePt t="78782" x="4751388" y="3500438"/>
          <p14:tracePt t="78798" x="4714875" y="3500438"/>
          <p14:tracePt t="78815" x="4679950" y="3513138"/>
          <p14:tracePt t="78832" x="4643438" y="3513138"/>
          <p14:tracePt t="78832" x="4632325" y="3513138"/>
          <p14:tracePt t="78849" x="4595813" y="3524250"/>
          <p14:tracePt t="78866" x="4572000" y="3536950"/>
          <p14:tracePt t="78882" x="4548188" y="3536950"/>
          <p14:tracePt t="78882" x="4537075" y="3536950"/>
          <p14:tracePt t="78899" x="4513263" y="3548063"/>
          <p14:tracePt t="78915" x="4465638" y="3560763"/>
          <p14:tracePt t="78932" x="4429125" y="3571875"/>
          <p14:tracePt t="78949" x="4405313" y="3595688"/>
          <p14:tracePt t="78966" x="4394200" y="3608388"/>
          <p14:tracePt t="78982" x="4381500" y="3608388"/>
          <p14:tracePt t="78999" x="4370388" y="3608388"/>
          <p14:tracePt t="79103" x="4357688" y="3608388"/>
          <p14:tracePt t="79117" x="4346575" y="3608388"/>
          <p14:tracePt t="79231" x="4346575" y="3584575"/>
          <p14:tracePt t="79243" x="4333875" y="3584575"/>
          <p14:tracePt t="79250" x="4310063" y="3548063"/>
          <p14:tracePt t="79266" x="4286250" y="3536950"/>
          <p14:tracePt t="79283" x="4275138" y="3513138"/>
          <p14:tracePt t="79300" x="4251325" y="3500438"/>
          <p14:tracePt t="79317" x="4203700" y="3489325"/>
          <p14:tracePt t="79333" x="4167188" y="3465513"/>
          <p14:tracePt t="79350" x="4132263" y="3441700"/>
          <p14:tracePt t="79367" x="4119563" y="3429000"/>
          <p14:tracePt t="79383" x="4095750" y="3417888"/>
          <p14:tracePt t="79400" x="4084638" y="3417888"/>
          <p14:tracePt t="79417" x="4084638" y="3405188"/>
          <p14:tracePt t="79433" x="4071938" y="3405188"/>
          <p14:tracePt t="79450" x="4060825" y="3394075"/>
          <p14:tracePt t="79467" x="4048125" y="3381375"/>
          <p14:tracePt t="79484" x="4060825" y="3381375"/>
          <p14:tracePt t="80058" x="4071938" y="3381375"/>
          <p14:tracePt t="80061" x="4084638" y="3381375"/>
          <p14:tracePt t="80069" x="4108450" y="3381375"/>
          <p14:tracePt t="80086" x="4156075" y="3381375"/>
          <p14:tracePt t="80102" x="4238625" y="3370263"/>
          <p14:tracePt t="80119" x="4346575" y="3357563"/>
          <p14:tracePt t="80136" x="4441825" y="3322638"/>
          <p14:tracePt t="80153" x="4584700" y="3286125"/>
          <p14:tracePt t="80169" x="4799013" y="3214688"/>
          <p14:tracePt t="80186" x="4989513" y="3167063"/>
          <p14:tracePt t="80203" x="5095875" y="3155950"/>
          <p14:tracePt t="80219" x="5191125" y="3132138"/>
          <p14:tracePt t="80236" x="5262563" y="3132138"/>
          <p14:tracePt t="80252" x="5381625" y="3132138"/>
          <p14:tracePt t="80269" x="5418138" y="3132138"/>
          <p14:tracePt t="80286" x="5453063" y="3132138"/>
          <p14:tracePt t="80303" x="5489575" y="3132138"/>
          <p14:tracePt t="80320" x="5500688" y="3119438"/>
          <p14:tracePt t="80336" x="5524500" y="3119438"/>
          <p14:tracePt t="80353" x="5548313" y="3108325"/>
          <p14:tracePt t="80370" x="5561013" y="3108325"/>
          <p14:tracePt t="80389" x="5572125" y="3095625"/>
          <p14:tracePt t="80423" x="5584825" y="3095625"/>
          <p14:tracePt t="80549" x="5595938" y="3095625"/>
          <p14:tracePt t="80555" x="5608638" y="3095625"/>
          <p14:tracePt t="80570" x="5619750" y="3095625"/>
          <p14:tracePt t="80587" x="5632450" y="3108325"/>
          <p14:tracePt t="81495" x="5632450" y="3119438"/>
          <p14:tracePt t="81739" x="5595938" y="3132138"/>
          <p14:tracePt t="81751" x="5537200" y="3155950"/>
          <p14:tracePt t="81757" x="5251450" y="3227388"/>
          <p14:tracePt t="81774" x="4976813" y="3298825"/>
          <p14:tracePt t="81791" x="4727575" y="3346450"/>
          <p14:tracePt t="81808" x="4572000" y="3370263"/>
          <p14:tracePt t="81824" x="4465638" y="3370263"/>
          <p14:tracePt t="81841" x="4441825" y="3370263"/>
          <p14:tracePt t="81858" x="4429125" y="3370263"/>
          <p14:tracePt t="81883" x="4418013" y="3370263"/>
          <p14:tracePt t="81891" x="4405313" y="3370263"/>
          <p14:tracePt t="82792" x="4394200" y="3370263"/>
          <p14:tracePt t="82817" x="4394200" y="3357563"/>
          <p14:tracePt t="82826" x="4394200" y="3346450"/>
          <p14:tracePt t="82838" x="4394200" y="3333750"/>
          <p14:tracePt t="82844" x="4394200" y="3322638"/>
          <p14:tracePt t="82863" x="4370388" y="3309938"/>
          <p14:tracePt t="82879" x="4370388" y="3298825"/>
          <p14:tracePt t="83391" x="4370388" y="3286125"/>
          <p14:tracePt t="83413" x="4370388" y="3275013"/>
          <p14:tracePt t="83443" x="4370388" y="3262313"/>
          <p14:tracePt t="83471" x="4370388" y="3251200"/>
          <p14:tracePt t="83494" x="4370388" y="3238500"/>
          <p14:tracePt t="83579" x="4370388" y="3227388"/>
          <p14:tracePt t="83591" x="4370388" y="3214688"/>
          <p14:tracePt t="84511" x="4381500" y="3214688"/>
          <p14:tracePt t="84870" x="4394200" y="3214688"/>
          <p14:tracePt t="85009" x="4405313" y="3214688"/>
          <p14:tracePt t="85019" x="4418013" y="3214688"/>
          <p14:tracePt t="85023" x="4429125" y="3214688"/>
          <p14:tracePt t="85034" x="4465638" y="3262313"/>
          <p14:tracePt t="85034" x="4476750" y="3275013"/>
          <p14:tracePt t="85051" x="4524375" y="3346450"/>
          <p14:tracePt t="85067" x="4560888" y="3381375"/>
          <p14:tracePt t="85084" x="4608513" y="3429000"/>
          <p14:tracePt t="85101" x="4619625" y="3441700"/>
          <p14:tracePt t="85117" x="4632325" y="3441700"/>
          <p14:tracePt t="85521" x="4632325" y="3429000"/>
          <p14:tracePt t="85533" x="4643438" y="3417888"/>
          <p14:tracePt t="85549" x="4643438" y="3394075"/>
          <p14:tracePt t="85557" x="4643438" y="3381375"/>
          <p14:tracePt t="85577" x="4643438" y="3370263"/>
          <p14:tracePt t="85589" x="4643438" y="3357563"/>
          <p14:tracePt t="85603" x="4643438" y="3346450"/>
          <p14:tracePt t="85620" x="4656138" y="3322638"/>
          <p14:tracePt t="85943" x="4656138" y="3309938"/>
          <p14:tracePt t="85947" x="4656138" y="3298825"/>
          <p14:tracePt t="85953" x="4656138" y="3238500"/>
          <p14:tracePt t="85970" x="4656138" y="3190875"/>
          <p14:tracePt t="85987" x="4656138" y="3167063"/>
          <p14:tracePt t="86004" x="4656138" y="3155950"/>
          <p14:tracePt t="86063" x="4667250" y="3155950"/>
          <p14:tracePt t="86079" x="4679950" y="3155950"/>
          <p14:tracePt t="86083" x="4691063" y="3155950"/>
          <p14:tracePt t="86088" x="4714875" y="3167063"/>
          <p14:tracePt t="86104" x="4727575" y="3203575"/>
          <p14:tracePt t="86121" x="4751388" y="3227388"/>
          <p14:tracePt t="86137" x="4762500" y="3238500"/>
          <p14:tracePt t="86154" x="4775200" y="3251200"/>
          <p14:tracePt t="86175" x="4775200" y="3238500"/>
          <p14:tracePt t="86277" x="4775200" y="3227388"/>
          <p14:tracePt t="86281" x="4775200" y="3214688"/>
          <p14:tracePt t="86287" x="4775200" y="3167063"/>
          <p14:tracePt t="86304" x="4775200" y="3119438"/>
          <p14:tracePt t="86321" x="4786313" y="3119438"/>
          <p14:tracePt t="86389" x="4799013" y="3119438"/>
          <p14:tracePt t="86409" x="4810125" y="3132138"/>
          <p14:tracePt t="86413" x="4822825" y="3143250"/>
          <p14:tracePt t="86421" x="4833938" y="3167063"/>
          <p14:tracePt t="86438" x="4833938" y="3179763"/>
          <p14:tracePt t="86455" x="4833938" y="3167063"/>
          <p14:tracePt t="86557" x="4833938" y="3143250"/>
          <p14:tracePt t="86577" x="4833938" y="3132138"/>
          <p14:tracePt t="86725" x="4833938" y="3119438"/>
          <p14:tracePt t="86729" x="4833938" y="3084513"/>
          <p14:tracePt t="86739" x="4833938" y="3036888"/>
          <p14:tracePt t="86756" x="4833938" y="3024188"/>
          <p14:tracePt t="86772" x="4833938" y="3013075"/>
          <p14:tracePt t="86789" x="4846638" y="3013075"/>
          <p14:tracePt t="86857" x="4846638" y="3000375"/>
          <p14:tracePt t="86861" x="4857750" y="3000375"/>
          <p14:tracePt t="86877" x="4881563" y="3000375"/>
          <p14:tracePt t="87141" x="4894263" y="3000375"/>
          <p14:tracePt t="87149" x="4881563" y="3000375"/>
          <p14:tracePt t="87743" x="4870450" y="3000375"/>
          <p14:tracePt t="87751" x="4857750" y="3000375"/>
          <p14:tracePt t="87769" x="4846638" y="3000375"/>
          <p14:tracePt t="87891" x="4833938" y="3000375"/>
          <p14:tracePt t="87899" x="4822825" y="3000375"/>
          <p14:tracePt t="87909" x="4786313" y="3000375"/>
          <p14:tracePt t="87926" x="4751388" y="3000375"/>
          <p14:tracePt t="87943" x="4738688" y="3000375"/>
          <p14:tracePt t="87959" x="4714875" y="3000375"/>
          <p14:tracePt t="87976" x="4703763" y="2989263"/>
          <p14:tracePt t="87993" x="4691063" y="2989263"/>
          <p14:tracePt t="88009" x="4703763" y="2989263"/>
          <p14:tracePt t="88139" x="4727575" y="2989263"/>
          <p14:tracePt t="88151" x="4762500" y="2989263"/>
          <p14:tracePt t="88160" x="4905375" y="2965450"/>
          <p14:tracePt t="88177" x="5108575" y="2928938"/>
          <p14:tracePt t="88193" x="5251450" y="2917825"/>
          <p14:tracePt t="88210" x="5357813" y="2894013"/>
          <p14:tracePt t="88227" x="5394325" y="2894013"/>
          <p14:tracePt t="88244" x="5429250" y="2894013"/>
          <p14:tracePt t="88260" x="5465763" y="2894013"/>
          <p14:tracePt t="88277" x="5500688" y="2894013"/>
          <p14:tracePt t="88294" x="5524500" y="2894013"/>
          <p14:tracePt t="88310" x="5584825" y="2894013"/>
          <p14:tracePt t="88327" x="5656263" y="2894013"/>
          <p14:tracePt t="88344" x="5715000" y="2870200"/>
          <p14:tracePt t="88344" x="5727700" y="2870200"/>
          <p14:tracePt t="88361" x="5762625" y="2870200"/>
          <p14:tracePt t="88377" x="5810250" y="2870200"/>
          <p14:tracePt t="88394" x="5857875" y="2870200"/>
          <p14:tracePt t="88411" x="5905500" y="2870200"/>
          <p14:tracePt t="88427" x="5976938" y="2870200"/>
          <p14:tracePt t="88444" x="6024563" y="2870200"/>
          <p14:tracePt t="88461" x="6096000" y="2857500"/>
          <p14:tracePt t="88478" x="6132513" y="2857500"/>
          <p14:tracePt t="88495" x="6191250" y="2857500"/>
          <p14:tracePt t="88511" x="6238875" y="2857500"/>
          <p14:tracePt t="88528" x="6323013" y="2857500"/>
          <p14:tracePt t="88545" x="6394450" y="2857500"/>
          <p14:tracePt t="88561" x="6453188" y="2857500"/>
          <p14:tracePt t="88578" x="6537325" y="2857500"/>
          <p14:tracePt t="88594" x="6608763" y="2857500"/>
          <p14:tracePt t="88594" x="6632575" y="2857500"/>
          <p14:tracePt t="88611" x="6704013" y="2857500"/>
          <p14:tracePt t="88628" x="6775450" y="2857500"/>
          <p14:tracePt t="88628" x="6810375" y="2857500"/>
          <p14:tracePt t="88645" x="6858000" y="2881313"/>
          <p14:tracePt t="88661" x="6905625" y="2881313"/>
          <p14:tracePt t="88678" x="6977063" y="2881313"/>
          <p14:tracePt t="88695" x="7048500" y="2881313"/>
          <p14:tracePt t="88712" x="7108825" y="2881313"/>
          <p14:tracePt t="88728" x="7167563" y="2881313"/>
          <p14:tracePt t="88745" x="7227888" y="2881313"/>
          <p14:tracePt t="88762" x="7299325" y="2881313"/>
          <p14:tracePt t="88778" x="7394575" y="2881313"/>
          <p14:tracePt t="88795" x="7500938" y="2881313"/>
          <p14:tracePt t="88812" x="7585075" y="2881313"/>
          <p14:tracePt t="88812" x="7608888" y="2881313"/>
          <p14:tracePt t="88829" x="7751763" y="2881313"/>
          <p14:tracePt t="88845" x="7858125" y="2870200"/>
          <p14:tracePt t="88862" x="7918450" y="2870200"/>
          <p14:tracePt t="88862" x="7929563" y="2870200"/>
          <p14:tracePt t="88879" x="7989888" y="2846388"/>
          <p14:tracePt t="88895" x="8048625" y="2833688"/>
          <p14:tracePt t="88912" x="8096250" y="2833688"/>
          <p14:tracePt t="88929" x="8167688" y="2822575"/>
          <p14:tracePt t="88946" x="8239125" y="2809875"/>
          <p14:tracePt t="88962" x="8347075" y="2786063"/>
          <p14:tracePt t="88979" x="8394700" y="2786063"/>
          <p14:tracePt t="88996" x="8418513" y="2786063"/>
          <p14:tracePt t="89012" x="8429625" y="2786063"/>
          <p14:tracePt t="89029" x="8477250" y="2786063"/>
          <p14:tracePt t="89046" x="8489950" y="2786063"/>
          <p14:tracePt t="89081" x="8501063" y="2786063"/>
          <p14:tracePt t="89163" x="8513763" y="2786063"/>
          <p14:tracePt t="89175" x="8513763" y="2798763"/>
          <p14:tracePt t="89201" x="8513763" y="2809875"/>
          <p14:tracePt t="89205" x="8513763" y="2822575"/>
          <p14:tracePt t="89213" x="8489950" y="2833688"/>
          <p14:tracePt t="89229" x="8442325" y="2846388"/>
          <p14:tracePt t="89246" x="8382000" y="2881313"/>
          <p14:tracePt t="89262" x="8286750" y="2917825"/>
          <p14:tracePt t="89279" x="8191500" y="2952750"/>
          <p14:tracePt t="89296" x="8013700" y="3013075"/>
          <p14:tracePt t="89312" x="7823200" y="3048000"/>
          <p14:tracePt t="89329" x="7608888" y="3084513"/>
          <p14:tracePt t="89346" x="7429500" y="3108325"/>
          <p14:tracePt t="89363" x="7239000" y="3119438"/>
          <p14:tracePt t="89379" x="6929438" y="3167063"/>
          <p14:tracePt t="89396" x="6715125" y="3203575"/>
          <p14:tracePt t="89413" x="6513513" y="3203575"/>
          <p14:tracePt t="89429" x="6275388" y="3251200"/>
          <p14:tracePt t="89446" x="6096000" y="3309938"/>
          <p14:tracePt t="89463" x="5846763" y="3333750"/>
          <p14:tracePt t="89480" x="5584825" y="3381375"/>
          <p14:tracePt t="89497" x="5381625" y="3417888"/>
          <p14:tracePt t="89513" x="5191125" y="3465513"/>
          <p14:tracePt t="89530" x="4989513" y="3524250"/>
          <p14:tracePt t="89546" x="4833938" y="3584575"/>
          <p14:tracePt t="89563" x="4679950" y="3656013"/>
          <p14:tracePt t="89580" x="4560888" y="3703638"/>
          <p14:tracePt t="89597" x="4418013" y="3738563"/>
          <p14:tracePt t="89614" x="4298950" y="3762375"/>
          <p14:tracePt t="89630" x="4227513" y="3798888"/>
          <p14:tracePt t="89646" x="4156075" y="3810000"/>
          <p14:tracePt t="89663" x="4119563" y="3833813"/>
          <p14:tracePt t="89681" x="4108450" y="3833813"/>
          <p14:tracePt t="89697" x="4095750" y="3833813"/>
          <p14:tracePt t="89714" x="4084638" y="3833813"/>
          <p14:tracePt t="89730" x="4084638" y="3846513"/>
          <p14:tracePt t="89747" x="4071938" y="3846513"/>
          <p14:tracePt t="89764" x="4071938" y="3857625"/>
          <p14:tracePt t="89780" x="4071938" y="3870325"/>
          <p14:tracePt t="89870" x="4071938" y="3881438"/>
          <p14:tracePt t="89878" x="4071938" y="3894138"/>
          <p14:tracePt t="89898" x="4071938" y="3905250"/>
          <p14:tracePt t="89904" x="4071938" y="3917950"/>
          <p14:tracePt t="89914" x="4071938" y="3929063"/>
          <p14:tracePt t="89932" x="4084638" y="3929063"/>
          <p14:tracePt t="89947" x="4108450" y="3929063"/>
          <p14:tracePt t="89965" x="4143375" y="3929063"/>
          <p14:tracePt t="89981" x="4191000" y="3929063"/>
          <p14:tracePt t="89999" x="4251325" y="3941763"/>
          <p14:tracePt t="90015" x="4322763" y="3941763"/>
          <p14:tracePt t="90031" x="4489450" y="3905250"/>
          <p14:tracePt t="90048" x="4619625" y="3870325"/>
          <p14:tracePt t="90065" x="4703763" y="3857625"/>
          <p14:tracePt t="90081" x="4786313" y="3846513"/>
          <p14:tracePt t="90098" x="4881563" y="3833813"/>
          <p14:tracePt t="90115" x="5037138" y="3833813"/>
          <p14:tracePt t="90131" x="5167313" y="3810000"/>
          <p14:tracePt t="90148" x="5299075" y="3798888"/>
          <p14:tracePt t="90165" x="5476875" y="3786188"/>
          <p14:tracePt t="90182" x="5608638" y="3775075"/>
          <p14:tracePt t="90198" x="5727700" y="3775075"/>
          <p14:tracePt t="90215" x="5857875" y="3751263"/>
          <p14:tracePt t="90232" x="5905500" y="3751263"/>
          <p14:tracePt t="90248" x="5942013" y="3751263"/>
          <p14:tracePt t="90265" x="6000750" y="3738563"/>
          <p14:tracePt t="90282" x="6048375" y="3727450"/>
          <p14:tracePt t="90299" x="6108700" y="3727450"/>
          <p14:tracePt t="90315" x="6143625" y="3714750"/>
          <p14:tracePt t="90332" x="6191250" y="3714750"/>
          <p14:tracePt t="90349" x="6215063" y="3714750"/>
          <p14:tracePt t="90366" x="6251575" y="3714750"/>
          <p14:tracePt t="90382" x="6275388" y="3714750"/>
          <p14:tracePt t="90399" x="6286500" y="3714750"/>
          <p14:tracePt t="90415" x="6299200" y="3703638"/>
          <p14:tracePt t="91004" x="6299200" y="3690938"/>
          <p14:tracePt t="91028" x="6299200" y="3679825"/>
          <p14:tracePt t="91262" x="6299200" y="3667125"/>
          <p14:tracePt t="91986" x="6299200" y="3643313"/>
          <p14:tracePt t="92002" x="6286500" y="3632200"/>
          <p14:tracePt t="92032" x="6275388" y="3632200"/>
          <p14:tracePt t="92044" x="6275388" y="3619500"/>
          <p14:tracePt t="92048" x="6262688" y="3619500"/>
          <p14:tracePt t="92496" x="6251575" y="3619500"/>
          <p14:tracePt t="92622" x="6238875" y="3619500"/>
          <p14:tracePt t="93821" x="6227763" y="3619500"/>
          <p14:tracePt t="95089" x="6227763" y="3632200"/>
          <p14:tracePt t="95574" x="6215063" y="3632200"/>
          <p14:tracePt t="96466" x="6203950" y="3632200"/>
          <p14:tracePt t="97020" x="6191250" y="3632200"/>
          <p14:tracePt t="97102" x="6180138" y="3632200"/>
          <p14:tracePt t="98074" x="6167438" y="3632200"/>
          <p14:tracePt t="98170" x="6156325" y="3632200"/>
          <p14:tracePt t="98202" x="6143625" y="3632200"/>
          <p14:tracePt t="98210" x="6132513" y="3608388"/>
          <p14:tracePt t="98222" x="6108700" y="3595688"/>
          <p14:tracePt t="98239" x="6084888" y="3571875"/>
          <p14:tracePt t="98256" x="6072188" y="3560763"/>
          <p14:tracePt t="98273" x="6048375" y="3548063"/>
          <p14:tracePt t="98289" x="6037263" y="3524250"/>
          <p14:tracePt t="98306" x="6024563" y="3524250"/>
          <p14:tracePt t="98322" x="6013450" y="3513138"/>
          <p14:tracePt t="98342" x="6013450" y="3500438"/>
          <p14:tracePt t="99064" x="6013450" y="3489325"/>
          <p14:tracePt t="99076" x="6024563" y="3476625"/>
          <p14:tracePt t="99091" x="6037263" y="3465513"/>
          <p14:tracePt t="99106" x="6048375" y="3452813"/>
          <p14:tracePt t="99118" x="6061075" y="3441700"/>
          <p14:tracePt t="99126" x="6084888" y="3429000"/>
          <p14:tracePt t="99142" x="6096000" y="3417888"/>
          <p14:tracePt t="99159" x="6132513" y="3405188"/>
          <p14:tracePt t="99175" x="6143625" y="3405188"/>
          <p14:tracePt t="99192" x="6156325" y="3394075"/>
          <p14:tracePt t="99208" x="6167438" y="3394075"/>
          <p14:tracePt t="99294" x="6180138" y="3394075"/>
          <p14:tracePt t="99300" x="6191250" y="3394075"/>
          <p14:tracePt t="99309" x="6215063" y="3405188"/>
          <p14:tracePt t="99326" x="6238875" y="3429000"/>
          <p14:tracePt t="99342" x="6262688" y="3465513"/>
          <p14:tracePt t="99359" x="6286500" y="3513138"/>
          <p14:tracePt t="99376" x="6299200" y="3536950"/>
          <p14:tracePt t="99393" x="6310313" y="3560763"/>
          <p14:tracePt t="99409" x="6323013" y="3584575"/>
          <p14:tracePt t="99426" x="6334125" y="3584575"/>
          <p14:tracePt t="99443" x="6334125" y="3595688"/>
          <p14:tracePt t="99459" x="6334125" y="3608388"/>
          <p14:tracePt t="99496" x="6334125" y="3619500"/>
          <p14:tracePt t="99508" x="6346825" y="3643313"/>
          <p14:tracePt t="99526" x="6357938" y="3656013"/>
          <p14:tracePt t="99550" x="6370638" y="3679825"/>
          <p14:tracePt t="99670" x="6370638" y="3690938"/>
          <p14:tracePt t="99736" x="6381750" y="3703638"/>
          <p14:tracePt t="99748" x="6394450" y="3703638"/>
          <p14:tracePt t="99756" x="6405563" y="3727450"/>
          <p14:tracePt t="99760" x="6405563" y="3751263"/>
          <p14:tracePt t="99777" x="6418263" y="3762375"/>
          <p14:tracePt t="99794" x="6442075" y="3775075"/>
          <p14:tracePt t="99811" x="6442075" y="3786188"/>
          <p14:tracePt t="99827" x="6453188" y="3786188"/>
          <p14:tracePt t="99844" x="6453188" y="3775075"/>
          <p14:tracePt t="99986" x="6453188" y="3762375"/>
          <p14:tracePt t="100006" x="6442075" y="3762375"/>
          <p14:tracePt t="100014" x="6429375" y="3751263"/>
          <p14:tracePt t="100024" x="6418263" y="3738563"/>
          <p14:tracePt t="100032" x="6405563" y="3727450"/>
          <p14:tracePt t="100045" x="6381750" y="3714750"/>
          <p14:tracePt t="100062" x="6346825" y="3714750"/>
          <p14:tracePt t="100078" x="6299200" y="3703638"/>
          <p14:tracePt t="100094" x="6299200" y="3690938"/>
          <p14:tracePt t="100111" x="6275388" y="3690938"/>
          <p14:tracePt t="100128" x="6262688" y="3679825"/>
          <p14:tracePt t="100145" x="6251575" y="3667125"/>
          <p14:tracePt t="100161" x="6227763" y="3656013"/>
          <p14:tracePt t="100178" x="6215063" y="3656013"/>
          <p14:tracePt t="100200" x="6203950" y="3632200"/>
          <p14:tracePt t="100213" x="6191250" y="3632200"/>
          <p14:tracePt t="100246" x="6180138" y="3632200"/>
          <p14:tracePt t="100262" x="6167438" y="3632200"/>
          <p14:tracePt t="100282" x="6156325" y="3632200"/>
          <p14:tracePt t="100300" x="6143625" y="3632200"/>
          <p14:tracePt t="100308" x="6132513" y="3632200"/>
          <p14:tracePt t="100316" x="6119813" y="3632200"/>
          <p14:tracePt t="100328" x="6084888" y="3632200"/>
          <p14:tracePt t="100345" x="6048375" y="3632200"/>
          <p14:tracePt t="100362" x="5989638" y="3643313"/>
          <p14:tracePt t="100379" x="5942013" y="3656013"/>
          <p14:tracePt t="100396" x="5894388" y="3667125"/>
          <p14:tracePt t="100412" x="5846763" y="3690938"/>
          <p14:tracePt t="100429" x="5775325" y="3727450"/>
          <p14:tracePt t="100446" x="5703888" y="3751263"/>
          <p14:tracePt t="100463" x="5656263" y="3762375"/>
          <p14:tracePt t="100479" x="5595938" y="3762375"/>
          <p14:tracePt t="100497" x="5561013" y="3762375"/>
          <p14:tracePt t="100513" x="5524500" y="3762375"/>
          <p14:tracePt t="100530" x="5476875" y="3762375"/>
          <p14:tracePt t="100546" x="5453063" y="3762375"/>
          <p14:tracePt t="100563" x="5429250" y="3775075"/>
          <p14:tracePt t="100579" x="5418138" y="3751263"/>
          <p14:tracePt t="100596" x="5394325" y="3751263"/>
          <p14:tracePt t="100613" x="5381625" y="3751263"/>
          <p14:tracePt t="100640" x="5394325" y="3751263"/>
          <p14:tracePt t="100920" x="5405438" y="3751263"/>
          <p14:tracePt t="100924" x="5441950" y="3738563"/>
          <p14:tracePt t="100930" x="5561013" y="3727450"/>
          <p14:tracePt t="100947" x="5656263" y="3690938"/>
          <p14:tracePt t="100964" x="5727700" y="3679825"/>
          <p14:tracePt t="100981" x="5775325" y="3679825"/>
          <p14:tracePt t="100981" x="5786438" y="3679825"/>
          <p14:tracePt t="100999" x="5834063" y="3679825"/>
          <p14:tracePt t="101014" x="5870575" y="3679825"/>
          <p14:tracePt t="101031" x="5905500" y="3679825"/>
          <p14:tracePt t="101031" x="5918200" y="3679825"/>
          <p14:tracePt t="101048" x="5965825" y="3679825"/>
          <p14:tracePt t="101064" x="6024563" y="3679825"/>
          <p14:tracePt t="101081" x="6072188" y="3679825"/>
          <p14:tracePt t="101098" x="6108700" y="3679825"/>
          <p14:tracePt t="101115" x="6156325" y="3667125"/>
          <p14:tracePt t="101131" x="6227763" y="3656013"/>
          <p14:tracePt t="101147" x="6323013" y="3619500"/>
          <p14:tracePt t="101165" x="6405563" y="3608388"/>
          <p14:tracePt t="101181" x="6500813" y="3595688"/>
          <p14:tracePt t="101198" x="6572250" y="3560763"/>
          <p14:tracePt t="101215" x="6643688" y="3560763"/>
          <p14:tracePt t="101215" x="6667500" y="3560763"/>
          <p14:tracePt t="101232" x="6727825" y="3536950"/>
          <p14:tracePt t="101248" x="6786563" y="3536950"/>
          <p14:tracePt t="101265" x="6834188" y="3536950"/>
          <p14:tracePt t="101282" x="6858000" y="3513138"/>
          <p14:tracePt t="101298" x="6894513" y="3513138"/>
          <p14:tracePt t="101315" x="6918325" y="3513138"/>
          <p14:tracePt t="101332" x="6929438" y="3513138"/>
          <p14:tracePt t="101348" x="6942138" y="3513138"/>
          <p14:tracePt t="101368" x="6929438" y="3513138"/>
          <p14:tracePt t="101526" x="6918325" y="3513138"/>
          <p14:tracePt t="101530" x="6905625" y="3513138"/>
          <p14:tracePt t="101534" x="6834188" y="3513138"/>
          <p14:tracePt t="101549" x="6715125" y="3536950"/>
          <p14:tracePt t="101566" x="6584950" y="3584575"/>
          <p14:tracePt t="101583" x="6442075" y="3595688"/>
          <p14:tracePt t="101599" x="6275388" y="3632200"/>
          <p14:tracePt t="101616" x="6156325" y="3667125"/>
          <p14:tracePt t="101633" x="6037263" y="3703638"/>
          <p14:tracePt t="101649" x="5976938" y="3714750"/>
          <p14:tracePt t="101666" x="5918200" y="3714750"/>
          <p14:tracePt t="101683" x="5870575" y="3738563"/>
          <p14:tracePt t="101700" x="5786438" y="3738563"/>
          <p14:tracePt t="101716" x="5643563" y="3751263"/>
          <p14:tracePt t="101733" x="5513388" y="3775075"/>
          <p14:tracePt t="101750" x="5394325" y="3798888"/>
          <p14:tracePt t="101766" x="5286375" y="3833813"/>
          <p14:tracePt t="101783" x="5262563" y="3857625"/>
          <p14:tracePt t="101800" x="5203825" y="3857625"/>
          <p14:tracePt t="101817" x="5119688" y="3857625"/>
          <p14:tracePt t="101833" x="5037138" y="3857625"/>
          <p14:tracePt t="101850" x="4989513" y="3857625"/>
          <p14:tracePt t="101867" x="4965700" y="3857625"/>
          <p14:tracePt t="101883" x="4976813" y="3857625"/>
          <p14:tracePt t="102018" x="4989513" y="3857625"/>
          <p14:tracePt t="102022" x="5060950" y="3857625"/>
          <p14:tracePt t="102033" x="5167313" y="3857625"/>
          <p14:tracePt t="102050" x="5357813" y="3846513"/>
          <p14:tracePt t="102067" x="5465763" y="3798888"/>
          <p14:tracePt t="102067" x="5513388" y="3775075"/>
          <p14:tracePt t="102084" x="5667375" y="3738563"/>
          <p14:tracePt t="102100" x="5822950" y="3703638"/>
          <p14:tracePt t="102117" x="5976938" y="3679825"/>
          <p14:tracePt t="102135" x="6096000" y="3656013"/>
          <p14:tracePt t="102150" x="6167438" y="3643313"/>
          <p14:tracePt t="102167" x="6286500" y="3619500"/>
          <p14:tracePt t="102184" x="6381750" y="3608388"/>
          <p14:tracePt t="102200" x="6477000" y="3595688"/>
          <p14:tracePt t="102218" x="6596063" y="3584575"/>
          <p14:tracePt t="102235" x="6775450" y="3548063"/>
          <p14:tracePt t="102251" x="6894513" y="3548063"/>
          <p14:tracePt t="102268" x="7000875" y="3536950"/>
          <p14:tracePt t="102285" x="7072313" y="3536950"/>
          <p14:tracePt t="102301" x="7119938" y="3524250"/>
          <p14:tracePt t="102318" x="7132638" y="3513138"/>
          <p14:tracePt t="102465" x="7119938" y="3513138"/>
          <p14:tracePt t="102526" x="7096125" y="3513138"/>
          <p14:tracePt t="102530" x="7085013" y="3513138"/>
          <p14:tracePt t="102535" x="7000875" y="3513138"/>
          <p14:tracePt t="102552" x="6881813" y="3513138"/>
          <p14:tracePt t="102569" x="6762750" y="3513138"/>
          <p14:tracePt t="102569" x="6727825" y="3513138"/>
          <p14:tracePt t="102586" x="6572250" y="3513138"/>
          <p14:tracePt t="102602" x="6394450" y="3513138"/>
          <p14:tracePt t="102619" x="6191250" y="3536950"/>
          <p14:tracePt t="102619" x="6156325" y="3536950"/>
          <p14:tracePt t="102636" x="5989638" y="3560763"/>
          <p14:tracePt t="102653" x="5857875" y="3595688"/>
          <p14:tracePt t="102669" x="5703888" y="3608388"/>
          <p14:tracePt t="102686" x="5608638" y="3619500"/>
          <p14:tracePt t="102703" x="5537200" y="3619500"/>
          <p14:tracePt t="102719" x="5476875" y="3619500"/>
          <p14:tracePt t="102736" x="5441950" y="3619500"/>
          <p14:tracePt t="102753" x="5429250" y="3619500"/>
          <p14:tracePt t="102769" x="5418138" y="3619500"/>
          <p14:tracePt t="102870" x="5405438" y="3619500"/>
          <p14:tracePt t="102884" x="5418138" y="3632200"/>
          <p14:tracePt t="103102" x="5418138" y="3643313"/>
          <p14:tracePt t="103114" x="5429250" y="3643313"/>
          <p14:tracePt t="103122" x="5441950" y="3643313"/>
          <p14:tracePt t="103137" x="5465763" y="3643313"/>
          <p14:tracePt t="103154" x="5500688" y="3643313"/>
          <p14:tracePt t="103171" x="5524500" y="3643313"/>
          <p14:tracePt t="103171" x="5537200" y="3643313"/>
          <p14:tracePt t="103188" x="5561013" y="3643313"/>
          <p14:tracePt t="103204" x="5572125" y="3643313"/>
          <p14:tracePt t="103220" x="5595938" y="3643313"/>
          <p14:tracePt t="103237" x="5619750" y="3643313"/>
          <p14:tracePt t="103237" x="5632450" y="3643313"/>
          <p14:tracePt t="103254" x="5667375" y="3632200"/>
          <p14:tracePt t="103271" x="5691188" y="3632200"/>
          <p14:tracePt t="103287" x="5738813" y="3632200"/>
          <p14:tracePt t="103305" x="5810250" y="3608388"/>
          <p14:tracePt t="103321" x="5881688" y="3608388"/>
          <p14:tracePt t="103338" x="5953125" y="3608388"/>
          <p14:tracePt t="103355" x="6013450" y="3608388"/>
          <p14:tracePt t="103371" x="6096000" y="3608388"/>
          <p14:tracePt t="103388" x="6167438" y="3608388"/>
          <p14:tracePt t="103405" x="6251575" y="3608388"/>
          <p14:tracePt t="103421" x="6310313" y="3608388"/>
          <p14:tracePt t="103438" x="6370638" y="3584575"/>
          <p14:tracePt t="103455" x="6418263" y="3584575"/>
          <p14:tracePt t="103472" x="6477000" y="3571875"/>
          <p14:tracePt t="103488" x="6524625" y="3548063"/>
          <p14:tracePt t="103505" x="6572250" y="3536950"/>
          <p14:tracePt t="103522" x="6608763" y="3536950"/>
          <p14:tracePt t="103539" x="6619875" y="3536950"/>
          <p14:tracePt t="103555" x="6643688" y="3536950"/>
          <p14:tracePt t="103572" x="6667500" y="3536950"/>
          <p14:tracePt t="103589" x="6680200" y="3536950"/>
          <p14:tracePt t="103605" x="6691313" y="3536950"/>
          <p14:tracePt t="103628" x="6704013" y="3524250"/>
          <p14:tracePt t="103670" x="6704013" y="3513138"/>
          <p14:tracePt t="103826" x="6715125" y="3513138"/>
          <p14:tracePt t="103850" x="6727825" y="3513138"/>
          <p14:tracePt t="103916" x="6727825" y="3524250"/>
          <p14:tracePt t="103948" x="6738938" y="3536950"/>
          <p14:tracePt t="103958" x="6738938" y="3560763"/>
          <p14:tracePt t="103970" x="6751638" y="3595688"/>
          <p14:tracePt t="103978" x="6751638" y="3619500"/>
          <p14:tracePt t="103989" x="6775450" y="3703638"/>
          <p14:tracePt t="104007" x="6799263" y="3775075"/>
          <p14:tracePt t="104023" x="6834188" y="3846513"/>
          <p14:tracePt t="104040" x="6858000" y="3881438"/>
          <p14:tracePt t="104057" x="6881813" y="3917950"/>
          <p14:tracePt t="104073" x="6905625" y="3952875"/>
          <p14:tracePt t="104090" x="6929438" y="3965575"/>
          <p14:tracePt t="104107" x="6953250" y="3989388"/>
          <p14:tracePt t="104123" x="6965950" y="4000500"/>
          <p14:tracePt t="104140" x="6977063" y="4000500"/>
          <p14:tracePt t="104157" x="6977063" y="4013200"/>
          <p14:tracePt t="104173" x="6989763" y="4013200"/>
          <p14:tracePt t="104220" x="7000875" y="4013200"/>
          <p14:tracePt t="104344" x="7000875" y="4000500"/>
          <p14:tracePt t="104364" x="7000875" y="3989388"/>
          <p14:tracePt t="104368" x="6989763" y="3976688"/>
          <p14:tracePt t="104380" x="6977063" y="3965575"/>
          <p14:tracePt t="104391" x="6953250" y="3941763"/>
          <p14:tracePt t="104408" x="6918325" y="3917950"/>
          <p14:tracePt t="104424" x="6894513" y="3905250"/>
          <p14:tracePt t="104441" x="6823075" y="3870325"/>
          <p14:tracePt t="104458" x="6751638" y="3846513"/>
          <p14:tracePt t="104475" x="6691313" y="3822700"/>
          <p14:tracePt t="104491" x="6632575" y="3810000"/>
          <p14:tracePt t="104508" x="6548438" y="3810000"/>
          <p14:tracePt t="104525" x="6442075" y="3798888"/>
          <p14:tracePt t="104525" x="6418263" y="3798888"/>
          <p14:tracePt t="104542" x="6357938" y="3798888"/>
          <p14:tracePt t="104559" x="6286500" y="3798888"/>
          <p14:tracePt t="104575" x="6227763" y="3798888"/>
          <p14:tracePt t="104592" x="6156325" y="3798888"/>
          <p14:tracePt t="104608" x="6143625" y="3798888"/>
          <p14:tracePt t="104625" x="6119813" y="3810000"/>
          <p14:tracePt t="104641" x="6108700" y="3822700"/>
          <p14:tracePt t="104768" x="6096000" y="3822700"/>
          <p14:tracePt t="104780" x="6072188" y="3822700"/>
          <p14:tracePt t="104784" x="6048375" y="3822700"/>
          <p14:tracePt t="104792" x="5953125" y="3822700"/>
          <p14:tracePt t="104809" x="5786438" y="3833813"/>
          <p14:tracePt t="104809" x="5727700" y="3846513"/>
          <p14:tracePt t="104826" x="5561013" y="3870325"/>
          <p14:tracePt t="104842" x="5394325" y="3870325"/>
          <p14:tracePt t="104859" x="5238750" y="3870325"/>
          <p14:tracePt t="104876" x="5095875" y="3870325"/>
          <p14:tracePt t="104893" x="5048250" y="3857625"/>
          <p14:tracePt t="104909" x="5000625" y="3846513"/>
          <p14:tracePt t="104926" x="4976813" y="3833813"/>
          <p14:tracePt t="104943" x="4965700" y="3822700"/>
          <p14:tracePt t="104959" x="4965700" y="3810000"/>
          <p14:tracePt t="105080" x="4976813" y="3810000"/>
          <p14:tracePt t="105088" x="4989513" y="3810000"/>
          <p14:tracePt t="105093" x="5108575" y="3775075"/>
          <p14:tracePt t="105110" x="5299075" y="3762375"/>
          <p14:tracePt t="105127" x="5524500" y="3714750"/>
          <p14:tracePt t="105143" x="5715000" y="3656013"/>
          <p14:tracePt t="105160" x="5918200" y="3643313"/>
          <p14:tracePt t="105177" x="6084888" y="3643313"/>
          <p14:tracePt t="105193" x="6203950" y="3643313"/>
          <p14:tracePt t="105210" x="6310313" y="3643313"/>
          <p14:tracePt t="105227" x="6418263" y="3643313"/>
          <p14:tracePt t="105227" x="6442075" y="3643313"/>
          <p14:tracePt t="105244" x="6561138" y="3643313"/>
          <p14:tracePt t="105261" x="6667500" y="3643313"/>
          <p14:tracePt t="105277" x="6823075" y="3643313"/>
          <p14:tracePt t="105294" x="6953250" y="3643313"/>
          <p14:tracePt t="105310" x="7048500" y="3643313"/>
          <p14:tracePt t="105326" x="7143750" y="3643313"/>
          <p14:tracePt t="105344" x="7167563" y="3643313"/>
          <p14:tracePt t="105361" x="7180263" y="3643313"/>
          <p14:tracePt t="105377" x="7191375" y="3643313"/>
          <p14:tracePt t="105816" x="7204075" y="3643313"/>
          <p14:tracePt t="105828" x="7204075" y="3667125"/>
          <p14:tracePt t="105890" x="7191375" y="3679825"/>
          <p14:tracePt t="106619" x="7167563" y="3679825"/>
          <p14:tracePt t="106622" x="7119938" y="3690938"/>
          <p14:tracePt t="106631" x="6977063" y="3714750"/>
          <p14:tracePt t="106648" x="6929438" y="3738563"/>
          <p14:tracePt t="106665" x="6918325" y="3738563"/>
          <p14:tracePt t="106681" x="6905625" y="3751263"/>
          <p14:tracePt t="107242" x="6881813" y="3762375"/>
          <p14:tracePt t="107250" x="6870700" y="3762375"/>
          <p14:tracePt t="107270" x="6870700" y="3775075"/>
          <p14:tracePt t="107274" x="6858000" y="3775075"/>
          <p14:tracePt t="107283" x="6846888" y="3786188"/>
          <p14:tracePt t="107300" x="6834188" y="3786188"/>
          <p14:tracePt t="107316" x="6799263" y="3798888"/>
          <p14:tracePt t="107333" x="6751638" y="3810000"/>
          <p14:tracePt t="107350" x="6704013" y="3822700"/>
          <p14:tracePt t="107367" x="6680200" y="3833813"/>
          <p14:tracePt t="107383" x="6656388" y="3833813"/>
          <p14:tracePt t="107400" x="6572250" y="3833813"/>
          <p14:tracePt t="107416" x="6513513" y="3846513"/>
          <p14:tracePt t="107434" x="6429375" y="3846513"/>
          <p14:tracePt t="107450" x="6370638" y="3846513"/>
          <p14:tracePt t="107467" x="6275388" y="3846513"/>
          <p14:tracePt t="107467" x="6251575" y="3846513"/>
          <p14:tracePt t="107484" x="6167438" y="3846513"/>
          <p14:tracePt t="107501" x="6119813" y="3846513"/>
          <p14:tracePt t="107517" x="6048375" y="3846513"/>
          <p14:tracePt t="107534" x="6024563" y="3846513"/>
          <p14:tracePt t="107551" x="5965825" y="3870325"/>
          <p14:tracePt t="107567" x="5953125" y="3870325"/>
          <p14:tracePt t="107584" x="5942013" y="3870325"/>
          <p14:tracePt t="107600" x="5929313" y="3881438"/>
          <p14:tracePt t="107632" x="5905500" y="3881438"/>
          <p14:tracePt t="107962" x="5870575" y="3881438"/>
          <p14:tracePt t="107966" x="5846763" y="3881438"/>
          <p14:tracePt t="107969" x="5786438" y="3881438"/>
          <p14:tracePt t="107985" x="5703888" y="3881438"/>
          <p14:tracePt t="108002" x="5643563" y="3881438"/>
          <p14:tracePt t="108019" x="5632450" y="3881438"/>
          <p14:tracePt t="108035" x="5619750" y="3881438"/>
          <p14:tracePt t="108284" x="5619750" y="3894138"/>
          <p14:tracePt t="108288" x="5619750" y="3917950"/>
          <p14:tracePt t="108304" x="5632450" y="3929063"/>
          <p14:tracePt t="108319" x="5643563" y="3965575"/>
          <p14:tracePt t="108336" x="5656263" y="3976688"/>
          <p14:tracePt t="108353" x="5667375" y="3989388"/>
          <p14:tracePt t="108370" x="5680075" y="4013200"/>
          <p14:tracePt t="108387" x="5680075" y="4024313"/>
          <p14:tracePt t="108708" x="5680075" y="4037013"/>
          <p14:tracePt t="108768" x="5680075" y="4048125"/>
          <p14:tracePt t="108788" x="5680075" y="4060825"/>
          <p14:tracePt t="108804" x="5680075" y="4071938"/>
          <p14:tracePt t="108834" x="5680075" y="4084638"/>
          <p14:tracePt t="108854" x="5680075" y="4071938"/>
          <p14:tracePt t="109060" x="5680075" y="4048125"/>
          <p14:tracePt t="109088" x="5680075" y="4037013"/>
          <p14:tracePt t="109122" x="5680075" y="4024313"/>
          <p14:tracePt t="109138" x="5680075" y="4013200"/>
          <p14:tracePt t="109146" x="5680075" y="4000500"/>
          <p14:tracePt t="109162" x="5680075" y="3989388"/>
          <p14:tracePt t="109172" x="5680075" y="3976688"/>
          <p14:tracePt t="109200" x="5680075" y="3965575"/>
          <p14:tracePt t="109216" x="5680075" y="3952875"/>
          <p14:tracePt t="109228" x="5680075" y="3941763"/>
          <p14:tracePt t="109246" x="5680075" y="3929063"/>
          <p14:tracePt t="109262" x="5680075" y="3917950"/>
          <p14:tracePt t="109272" x="5680075" y="3905250"/>
          <p14:tracePt t="109294" x="5680075" y="3894138"/>
          <p14:tracePt t="109328" x="5680075" y="3881438"/>
          <p14:tracePt t="109340" x="5667375" y="3870325"/>
          <p14:tracePt t="109344" x="5656263" y="3870325"/>
          <p14:tracePt t="109380" x="5656263" y="3857625"/>
          <p14:tracePt t="109394" x="5643563" y="3846513"/>
          <p14:tracePt t="109442" x="5643563" y="3833813"/>
          <p14:tracePt t="109476" x="5619750" y="3822700"/>
          <p14:tracePt t="109488" x="5619750" y="3810000"/>
          <p14:tracePt t="109524" x="5608638" y="3786188"/>
          <p14:tracePt t="109542" x="5608638" y="3775075"/>
          <p14:tracePt t="109578" x="5595938" y="3775075"/>
          <p14:tracePt t="109582" x="5595938" y="3762375"/>
          <p14:tracePt t="109602" x="5595938" y="3751263"/>
          <p14:tracePt t="109606" x="5595938" y="3738563"/>
          <p14:tracePt t="109623" x="5595938" y="3727450"/>
          <p14:tracePt t="109640" x="5595938" y="3703638"/>
          <p14:tracePt t="109657" x="5584825" y="3703638"/>
          <p14:tracePt t="109673" x="5595938" y="3703638"/>
          <p14:tracePt t="110120" x="5656263" y="3703638"/>
          <p14:tracePt t="110124" x="5775325" y="3703638"/>
          <p14:tracePt t="110142" x="5894388" y="3703638"/>
          <p14:tracePt t="110158" x="6037263" y="3703638"/>
          <p14:tracePt t="110175" x="6132513" y="3703638"/>
          <p14:tracePt t="110192" x="6238875" y="3703638"/>
          <p14:tracePt t="110209" x="6299200" y="3703638"/>
          <p14:tracePt t="110225" x="6370638" y="3703638"/>
          <p14:tracePt t="110242" x="6394450" y="3703638"/>
          <p14:tracePt t="110258" x="6405563" y="3703638"/>
          <p14:tracePt t="110280" x="6429375" y="3703638"/>
          <p14:tracePt t="110292" x="6453188" y="3703638"/>
          <p14:tracePt t="110309" x="6418263" y="3703638"/>
          <p14:tracePt t="110964" x="6405563" y="3703638"/>
          <p14:tracePt t="110968" x="6370638" y="3703638"/>
          <p14:tracePt t="110978" x="6251575" y="3703638"/>
          <p14:tracePt t="110995" x="6143625" y="3714750"/>
          <p14:tracePt t="111011" x="5918200" y="3762375"/>
          <p14:tracePt t="111028" x="5799138" y="3786188"/>
          <p14:tracePt t="111044" x="5727700" y="3810000"/>
          <p14:tracePt t="111061" x="5656263" y="3846513"/>
          <p14:tracePt t="111078" x="5595938" y="3857625"/>
          <p14:tracePt t="111095" x="5584825" y="3857625"/>
          <p14:tracePt t="111144" x="5572125" y="3857625"/>
          <p14:tracePt t="111152" x="5561013" y="3857625"/>
          <p14:tracePt t="111161" x="5537200" y="3857625"/>
          <p14:tracePt t="111178" x="5500688" y="3870325"/>
          <p14:tracePt t="111195" x="5476875" y="3870325"/>
          <p14:tracePt t="111211" x="5465763" y="3870325"/>
          <p14:tracePt t="111228" x="5441950" y="3870325"/>
          <p14:tracePt t="111245" x="5429250" y="3870325"/>
          <p14:tracePt t="111261" x="5429250" y="3881438"/>
          <p14:tracePt t="111278" x="5418138" y="3881438"/>
          <p14:tracePt t="111522" x="5394325" y="3881438"/>
          <p14:tracePt t="111552" x="5394325" y="3894138"/>
          <p14:tracePt t="111564" x="5381625" y="3894138"/>
          <p14:tracePt t="111568" x="5370513" y="3894138"/>
          <p14:tracePt t="111578" x="5370513" y="3917950"/>
          <p14:tracePt t="111596" x="5346700" y="3929063"/>
          <p14:tracePt t="111613" x="5334000" y="3929063"/>
          <p14:tracePt t="111629" x="5310188" y="3929063"/>
          <p14:tracePt t="111646" x="5299075" y="3941763"/>
          <p14:tracePt t="111663" x="5251450" y="3941763"/>
          <p14:tracePt t="111663" x="5227638" y="3941763"/>
          <p14:tracePt t="111680" x="5167313" y="3952875"/>
          <p14:tracePt t="111696" x="5119688" y="3965575"/>
          <p14:tracePt t="111713" x="5037138" y="3976688"/>
          <p14:tracePt t="111730" x="5000625" y="3976688"/>
          <p14:tracePt t="111746" x="4976813" y="3976688"/>
          <p14:tracePt t="111763" x="4965700" y="3976688"/>
          <p14:tracePt t="111780" x="4953000" y="3976688"/>
          <p14:tracePt t="111796" x="4953000" y="3965575"/>
          <p14:tracePt t="111813" x="4953000" y="3952875"/>
          <p14:tracePt t="111830" x="4953000" y="3917950"/>
          <p14:tracePt t="111847" x="4953000" y="3881438"/>
          <p14:tracePt t="111847" x="4965700" y="3857625"/>
          <p14:tracePt t="111864" x="5013325" y="3810000"/>
          <p14:tracePt t="111880" x="5108575" y="3738563"/>
          <p14:tracePt t="111897" x="5346700" y="3656013"/>
          <p14:tracePt t="111914" x="5513388" y="3608388"/>
          <p14:tracePt t="111931" x="5595938" y="3584575"/>
          <p14:tracePt t="111947" x="5619750" y="3571875"/>
          <p14:tracePt t="111964" x="5632450" y="3571875"/>
          <p14:tracePt t="111980" x="5643563" y="3571875"/>
          <p14:tracePt t="112000" x="5656263" y="3571875"/>
          <p14:tracePt t="112218" x="5656263" y="3560763"/>
          <p14:tracePt t="112234" x="5656263" y="3548063"/>
          <p14:tracePt t="112252" x="5656263" y="3536950"/>
          <p14:tracePt t="112260" x="5656263" y="3524250"/>
          <p14:tracePt t="112272" x="5656263" y="3513138"/>
          <p14:tracePt t="112284" x="5656263" y="3500438"/>
          <p14:tracePt t="112304" x="5667375" y="3500438"/>
          <p14:tracePt t="112444" x="5680075" y="3500438"/>
          <p14:tracePt t="112456" x="5703888" y="3500438"/>
          <p14:tracePt t="112466" x="5738813" y="3500438"/>
          <p14:tracePt t="112482" x="5810250" y="3500438"/>
          <p14:tracePt t="112499" x="5953125" y="3500438"/>
          <p14:tracePt t="112516" x="6061075" y="3465513"/>
          <p14:tracePt t="112532" x="6143625" y="3441700"/>
          <p14:tracePt t="112549" x="6180138" y="3429000"/>
          <p14:tracePt t="112566" x="6191250" y="3417888"/>
          <p14:tracePt t="112584" x="6191250" y="3405188"/>
          <p14:tracePt t="112606" x="6203950" y="3394075"/>
          <p14:tracePt t="112615" x="6203950" y="3370263"/>
          <p14:tracePt t="112632" x="6215063" y="3357563"/>
          <p14:tracePt t="112649" x="6215063" y="3346450"/>
          <p14:tracePt t="112666" x="6215063" y="3333750"/>
          <p14:tracePt t="112682" x="6227763" y="3322638"/>
          <p14:tracePt t="112699" x="6227763" y="3309938"/>
          <p14:tracePt t="112724" x="6227763" y="3298825"/>
          <p14:tracePt t="112736" x="6227763" y="3286125"/>
          <p14:tracePt t="112749" x="6227763" y="3262313"/>
          <p14:tracePt t="112766" x="6227763" y="3251200"/>
          <p14:tracePt t="112783" x="6227763" y="3238500"/>
          <p14:tracePt t="112802" x="6227763" y="3227388"/>
          <p14:tracePt t="112818" x="6227763" y="3214688"/>
          <p14:tracePt t="112833" x="6203950" y="3214688"/>
          <p14:tracePt t="112850" x="6156325" y="3214688"/>
          <p14:tracePt t="112866" x="6048375" y="3214688"/>
          <p14:tracePt t="112883" x="5929313" y="3214688"/>
          <p14:tracePt t="112900" x="5822950" y="3238500"/>
          <p14:tracePt t="112917" x="5703888" y="3238500"/>
          <p14:tracePt t="112917" x="5667375" y="3251200"/>
          <p14:tracePt t="112934" x="5584825" y="3275013"/>
          <p14:tracePt t="112950" x="5572125" y="3275013"/>
          <p14:tracePt t="112967" x="5561013" y="3286125"/>
          <p14:tracePt t="112983" x="5537200" y="3286125"/>
          <p14:tracePt t="113001" x="5537200" y="3298825"/>
          <p14:tracePt t="113017" x="5524500" y="3309938"/>
          <p14:tracePt t="113033" x="5500688" y="3333750"/>
          <p14:tracePt t="113050" x="5489575" y="3357563"/>
          <p14:tracePt t="113067" x="5489575" y="3370263"/>
          <p14:tracePt t="113083" x="5476875" y="3394075"/>
          <p14:tracePt t="113100" x="5476875" y="3429000"/>
          <p14:tracePt t="113117" x="5476875" y="3465513"/>
          <p14:tracePt t="113134" x="5476875" y="3500438"/>
          <p14:tracePt t="113151" x="5476875" y="3513138"/>
          <p14:tracePt t="113167" x="5524500" y="3536950"/>
          <p14:tracePt t="113184" x="5619750" y="3571875"/>
          <p14:tracePt t="113201" x="5786438" y="3619500"/>
          <p14:tracePt t="113201" x="5822950" y="3632200"/>
          <p14:tracePt t="113218" x="6013450" y="3632200"/>
          <p14:tracePt t="113234" x="6262688" y="3643313"/>
          <p14:tracePt t="113251" x="6453188" y="3619500"/>
          <p14:tracePt t="113268" x="6584950" y="3595688"/>
          <p14:tracePt t="113284" x="6656388" y="3584575"/>
          <p14:tracePt t="113301" x="6680200" y="3571875"/>
          <p14:tracePt t="113318" x="6704013" y="3571875"/>
          <p14:tracePt t="113335" x="6715125" y="3548063"/>
          <p14:tracePt t="113352" x="6738938" y="3536950"/>
          <p14:tracePt t="113368" x="6775450" y="3489325"/>
          <p14:tracePt t="113385" x="6799263" y="3441700"/>
          <p14:tracePt t="113401" x="6799263" y="3405188"/>
          <p14:tracePt t="113418" x="6799263" y="3370263"/>
          <p14:tracePt t="113435" x="6799263" y="3346450"/>
          <p14:tracePt t="113435" x="6799263" y="3322638"/>
          <p14:tracePt t="113452" x="6799263" y="3309938"/>
          <p14:tracePt t="113468" x="6775450" y="3298825"/>
          <p14:tracePt t="113485" x="6715125" y="3275013"/>
          <p14:tracePt t="113502" x="6656388" y="3275013"/>
          <p14:tracePt t="113519" x="6548438" y="3275013"/>
          <p14:tracePt t="113535" x="6346825" y="3275013"/>
          <p14:tracePt t="113552" x="6215063" y="3298825"/>
          <p14:tracePt t="113569" x="6108700" y="3298825"/>
          <p14:tracePt t="113585" x="6072188" y="3309938"/>
          <p14:tracePt t="113602" x="6013450" y="3309938"/>
          <p14:tracePt t="113619" x="5976938" y="3322638"/>
          <p14:tracePt t="113636" x="5965825" y="3322638"/>
          <p14:tracePt t="113651" x="5942013" y="3322638"/>
          <p14:tracePt t="113668" x="5881688" y="3346450"/>
          <p14:tracePt t="113685" x="5799138" y="3370263"/>
          <p14:tracePt t="113702" x="5715000" y="3381375"/>
          <p14:tracePt t="113719" x="5667375" y="3394075"/>
          <p14:tracePt t="113736" x="5643563" y="3394075"/>
          <p14:tracePt t="113752" x="5632450" y="3394075"/>
          <p14:tracePt t="113769" x="5619750" y="3405188"/>
          <p14:tracePt t="113786" x="5619750" y="3417888"/>
          <p14:tracePt t="113802" x="5608638" y="3417888"/>
          <p14:tracePt t="113819" x="5595938" y="3452813"/>
          <p14:tracePt t="113836" x="5584825" y="3500438"/>
          <p14:tracePt t="113853" x="5584825" y="3548063"/>
          <p14:tracePt t="113869" x="5584825" y="3632200"/>
          <p14:tracePt t="113886" x="5584825" y="3703638"/>
          <p14:tracePt t="113903" x="5608638" y="3775075"/>
          <p14:tracePt t="113920" x="5632450" y="3798888"/>
          <p14:tracePt t="113936" x="5680075" y="3833813"/>
          <p14:tracePt t="113953" x="5786438" y="3833813"/>
          <p14:tracePt t="113970" x="5918200" y="3833813"/>
          <p14:tracePt t="113986" x="6061075" y="3822700"/>
          <p14:tracePt t="113986" x="6096000" y="3822700"/>
          <p14:tracePt t="114005" x="6238875" y="3786188"/>
          <p14:tracePt t="114020" x="6357938" y="3751263"/>
          <p14:tracePt t="114037" x="6477000" y="3727450"/>
          <p14:tracePt t="114037" x="6500813" y="3714750"/>
          <p14:tracePt t="114054" x="6537325" y="3690938"/>
          <p14:tracePt t="114070" x="6572250" y="3656013"/>
          <p14:tracePt t="114087" x="6596063" y="3632200"/>
          <p14:tracePt t="114104" x="6596063" y="3584575"/>
          <p14:tracePt t="114120" x="6596063" y="3560763"/>
          <p14:tracePt t="114137" x="6596063" y="3536950"/>
          <p14:tracePt t="114154" x="6596063" y="3513138"/>
          <p14:tracePt t="114170" x="6548438" y="3500438"/>
          <p14:tracePt t="114187" x="6513513" y="3476625"/>
          <p14:tracePt t="114204" x="6453188" y="3476625"/>
          <p14:tracePt t="114220" x="6394450" y="3452813"/>
          <p14:tracePt t="114237" x="6346825" y="3441700"/>
          <p14:tracePt t="114254" x="6286500" y="3441700"/>
          <p14:tracePt t="114271" x="6227763" y="3441700"/>
          <p14:tracePt t="114271" x="6215063" y="3441700"/>
          <p14:tracePt t="114288" x="6180138" y="3441700"/>
          <p14:tracePt t="114304" x="6132513" y="3441700"/>
          <p14:tracePt t="114321" x="6108700" y="3441700"/>
          <p14:tracePt t="114338" x="6084888" y="3441700"/>
          <p14:tracePt t="114354" x="6061075" y="3452813"/>
          <p14:tracePt t="114371" x="6048375" y="3476625"/>
          <p14:tracePt t="114388" x="6048375" y="3500438"/>
          <p14:tracePt t="114404" x="6048375" y="3524250"/>
          <p14:tracePt t="114421" x="6048375" y="3536950"/>
          <p14:tracePt t="114438" x="6048375" y="3571875"/>
          <p14:tracePt t="114455" x="6072188" y="3571875"/>
          <p14:tracePt t="114482" x="6084888" y="3571875"/>
          <p14:tracePt t="114488" x="6180138" y="3571875"/>
          <p14:tracePt t="114505" x="6334125" y="3571875"/>
          <p14:tracePt t="114505" x="6370638" y="3560763"/>
          <p14:tracePt t="114522" x="6465888" y="3524250"/>
          <p14:tracePt t="114538" x="6524625" y="3476625"/>
          <p14:tracePt t="114555" x="6548438" y="3441700"/>
          <p14:tracePt t="114572" x="6548438" y="3429000"/>
          <p14:tracePt t="114588" x="6548438" y="3417888"/>
          <p14:tracePt t="114605" x="6489700" y="3405188"/>
          <p14:tracePt t="114622" x="6442075" y="3394075"/>
          <p14:tracePt t="114638" x="6215063" y="3298825"/>
          <p14:tracePt t="114655" x="5965825" y="3298825"/>
          <p14:tracePt t="114672" x="5738813" y="3346450"/>
          <p14:tracePt t="114688" x="5619750" y="3381375"/>
          <p14:tracePt t="114705" x="5537200" y="3394075"/>
          <p14:tracePt t="114721" x="5513388" y="3405188"/>
          <p14:tracePt t="114738" x="5500688" y="3417888"/>
          <p14:tracePt t="114774" x="5500688" y="3429000"/>
          <p14:tracePt t="114778" x="5500688" y="3441700"/>
          <p14:tracePt t="114789" x="5500688" y="3476625"/>
          <p14:tracePt t="114806" x="5500688" y="3513138"/>
          <p14:tracePt t="114822" x="5500688" y="3536950"/>
          <p14:tracePt t="114839" x="5548313" y="3548063"/>
          <p14:tracePt t="114856" x="5595938" y="3548063"/>
          <p14:tracePt t="114873" x="5715000" y="3536950"/>
          <p14:tracePt t="114889" x="5834063" y="3513138"/>
          <p14:tracePt t="114906" x="5846763" y="3513138"/>
          <p14:tracePt t="114922" x="5870575" y="3500438"/>
          <p14:tracePt t="114939" x="5881688" y="3500438"/>
          <p14:tracePt t="114972" x="5857875" y="3500438"/>
          <p14:tracePt t="115020" x="5834063" y="3500438"/>
          <p14:tracePt t="115024" x="5691188" y="3500438"/>
          <p14:tracePt t="115040" x="5548313" y="3500438"/>
          <p14:tracePt t="115057" x="5394325" y="3500438"/>
          <p14:tracePt t="115073" x="5251450" y="3524250"/>
          <p14:tracePt t="115090" x="5227638" y="3548063"/>
          <p14:tracePt t="115107" x="5214938" y="3548063"/>
          <p14:tracePt t="115128" x="5214938" y="3560763"/>
          <p14:tracePt t="115140" x="5214938" y="3584575"/>
          <p14:tracePt t="115157" x="5214938" y="3595688"/>
          <p14:tracePt t="115173" x="5214938" y="3632200"/>
          <p14:tracePt t="115190" x="5275263" y="3632200"/>
          <p14:tracePt t="115207" x="5346700" y="3632200"/>
          <p14:tracePt t="115224" x="5418138" y="3632200"/>
          <p14:tracePt t="115240" x="5537200" y="3632200"/>
          <p14:tracePt t="115257" x="5667375" y="3595688"/>
          <p14:tracePt t="115274" x="5762625" y="3560763"/>
          <p14:tracePt t="115290" x="5786438" y="3536950"/>
          <p14:tracePt t="115307" x="5822950" y="3524250"/>
          <p14:tracePt t="115324" x="5822950" y="3513138"/>
          <p14:tracePt t="115340" x="5834063" y="3513138"/>
          <p14:tracePt t="115366" x="5846763" y="3500438"/>
          <p14:tracePt t="115460" x="5857875" y="3500438"/>
          <p14:tracePt t="115464" x="5857875" y="3513138"/>
          <p14:tracePt t="115580" x="5870575" y="3513138"/>
          <p14:tracePt t="115596" x="5894388" y="3513138"/>
          <p14:tracePt t="115604" x="5905500" y="3513138"/>
          <p14:tracePt t="115608" x="6000750" y="3452813"/>
          <p14:tracePt t="115625" x="6048375" y="3417888"/>
          <p14:tracePt t="115642" x="6072188" y="3394075"/>
          <p14:tracePt t="115658" x="6084888" y="3394075"/>
          <p14:tracePt t="115744" x="6096000" y="3394075"/>
          <p14:tracePt t="115748" x="6096000" y="3417888"/>
          <p14:tracePt t="115758" x="5989638" y="3441700"/>
          <p14:tracePt t="115775" x="5846763" y="3489325"/>
          <p14:tracePt t="115792" x="5775325" y="3524250"/>
          <p14:tracePt t="115809" x="5738813" y="3536950"/>
          <p14:tracePt t="115809" x="5727700" y="3536950"/>
          <p14:tracePt t="115826" x="5727700" y="3560763"/>
          <p14:tracePt t="115842" x="5727700" y="3571875"/>
          <p14:tracePt t="115858" x="5775325" y="3584575"/>
          <p14:tracePt t="115876" x="5857875" y="3595688"/>
          <p14:tracePt t="115892" x="5976938" y="3595688"/>
          <p14:tracePt t="115909" x="6119813" y="3571875"/>
          <p14:tracePt t="115926" x="6251575" y="3524250"/>
          <p14:tracePt t="115942" x="6370638" y="3465513"/>
          <p14:tracePt t="115959" x="6418263" y="3452813"/>
          <p14:tracePt t="115976" x="6429375" y="3441700"/>
          <p14:tracePt t="115992" x="6442075" y="3441700"/>
          <p14:tracePt t="116009" x="6442075" y="3429000"/>
          <p14:tracePt t="116044" x="6442075" y="3417888"/>
          <p14:tracePt t="116050" x="6429375" y="3429000"/>
          <p14:tracePt t="116062" x="6394450" y="3441700"/>
          <p14:tracePt t="116076" x="6286500" y="3476625"/>
          <p14:tracePt t="116093" x="6180138" y="3524250"/>
          <p14:tracePt t="116093" x="6167438" y="3536950"/>
          <p14:tracePt t="116110" x="6132513" y="3571875"/>
          <p14:tracePt t="116126" x="6119813" y="3571875"/>
          <p14:tracePt t="116230" x="6119813" y="3560763"/>
          <p14:tracePt t="116258" x="6108700" y="3560763"/>
          <p14:tracePt t="116370" x="6096000" y="3560763"/>
          <p14:tracePt t="116382" x="6072188" y="3584575"/>
          <p14:tracePt t="116386" x="6061075" y="3584575"/>
          <p14:tracePt t="116398" x="6048375" y="3595688"/>
          <p14:tracePt t="116410" x="6024563" y="3595688"/>
          <p14:tracePt t="116427" x="6024563" y="3608388"/>
          <p14:tracePt t="116476" x="6037263" y="3608388"/>
          <p14:tracePt t="116490" x="6061075" y="3608388"/>
          <p14:tracePt t="116495" x="6143625" y="3595688"/>
          <p14:tracePt t="116511" x="6238875" y="3571875"/>
          <p14:tracePt t="116528" x="6251575" y="3571875"/>
          <p14:tracePt t="116544" x="6262688" y="3560763"/>
          <p14:tracePt t="116600" x="6275388" y="3560763"/>
          <p14:tracePt t="116662" x="6286500" y="3560763"/>
          <p14:tracePt t="116764" x="6299200" y="3560763"/>
          <p14:tracePt t="116778" x="6310313" y="3560763"/>
          <p14:tracePt t="116786" x="6323013" y="3548063"/>
          <p14:tracePt t="116794" x="6346825" y="3548063"/>
          <p14:tracePt t="116811" x="6357938" y="3548063"/>
          <p14:tracePt t="117098" x="6370638" y="3548063"/>
          <p14:tracePt t="117100" x="6405563" y="3548063"/>
          <p14:tracePt t="117113" x="6465888" y="3571875"/>
          <p14:tracePt t="117130" x="6513513" y="3608388"/>
          <p14:tracePt t="117146" x="6548438" y="3643313"/>
          <p14:tracePt t="117163" x="6584950" y="3690938"/>
          <p14:tracePt t="117180" x="6608763" y="3738563"/>
          <p14:tracePt t="117196" x="6608763" y="3810000"/>
          <p14:tracePt t="117213" x="6608763" y="3894138"/>
          <p14:tracePt t="117230" x="6608763" y="3989388"/>
          <p14:tracePt t="117246" x="6561138" y="4132263"/>
          <p14:tracePt t="117263" x="6500813" y="4262438"/>
          <p14:tracePt t="117280" x="6453188" y="4370388"/>
          <p14:tracePt t="117296" x="6394450" y="4500563"/>
          <p14:tracePt t="117313" x="6346825" y="4595813"/>
          <p14:tracePt t="117330" x="6334125" y="4656138"/>
          <p14:tracePt t="117347" x="6334125" y="4703763"/>
          <p14:tracePt t="117363" x="6323013" y="4775200"/>
          <p14:tracePt t="117380" x="6323013" y="4799013"/>
          <p14:tracePt t="117397" x="6323013" y="4810125"/>
          <p14:tracePt t="117413" x="6334125" y="4810125"/>
          <p14:tracePt t="117606" x="6346825" y="4810125"/>
          <p14:tracePt t="117610" x="6381750" y="4799013"/>
          <p14:tracePt t="117614" x="6429375" y="4799013"/>
          <p14:tracePt t="117631" x="6465888" y="4775200"/>
          <p14:tracePt t="117631" x="6477000" y="4775200"/>
          <p14:tracePt t="117648" x="6500813" y="4775200"/>
          <p14:tracePt t="117664" x="6524625" y="4775200"/>
          <p14:tracePt t="117690" x="6537325" y="4775200"/>
          <p14:tracePt t="117824" x="6537325" y="4762500"/>
          <p14:tracePt t="117826" x="6537325" y="4738688"/>
          <p14:tracePt t="117834" x="6537325" y="4727575"/>
          <p14:tracePt t="117847" x="6524625" y="4703763"/>
          <p14:tracePt t="117864" x="6500813" y="4679950"/>
          <p14:tracePt t="117882" x="6477000" y="4656138"/>
          <p14:tracePt t="117898" x="6465888" y="4632325"/>
          <p14:tracePt t="117915" x="6429375" y="4619625"/>
          <p14:tracePt t="117932" x="6418263" y="4619625"/>
          <p14:tracePt t="117956" x="6405563" y="4619625"/>
          <p14:tracePt t="117974" x="6394450" y="4619625"/>
          <p14:tracePt t="117982" x="6394450" y="4608513"/>
          <p14:tracePt t="117999" x="6381750" y="4608513"/>
          <p14:tracePt t="118022" x="6370638" y="4608513"/>
          <p14:tracePt t="118032" x="6334125" y="4608513"/>
          <p14:tracePt t="118049" x="6275388" y="4608513"/>
          <p14:tracePt t="118065" x="6191250" y="4608513"/>
          <p14:tracePt t="118082" x="6119813" y="4608513"/>
          <p14:tracePt t="118099" x="6024563" y="4608513"/>
          <p14:tracePt t="118116" x="5953125" y="4608513"/>
          <p14:tracePt t="118132" x="5870575" y="4608513"/>
          <p14:tracePt t="118149" x="5775325" y="4608513"/>
          <p14:tracePt t="118166" x="5680075" y="4608513"/>
          <p14:tracePt t="118182" x="5584825" y="4595813"/>
          <p14:tracePt t="118199" x="5453063" y="4560888"/>
          <p14:tracePt t="118216" x="5346700" y="4524375"/>
          <p14:tracePt t="118233" x="5238750" y="4524375"/>
          <p14:tracePt t="118249" x="5037138" y="4452938"/>
          <p14:tracePt t="118266" x="4929188" y="4429125"/>
          <p14:tracePt t="118283" x="4881563" y="4405313"/>
          <p14:tracePt t="118299" x="4870450" y="4405313"/>
          <p14:tracePt t="118316" x="4857750" y="4381500"/>
          <p14:tracePt t="118333" x="4941888" y="4405313"/>
          <p14:tracePt t="118662" x="4989513" y="4405313"/>
          <p14:tracePt t="118666" x="5024438" y="4405313"/>
          <p14:tracePt t="118670" x="5214938" y="4405313"/>
          <p14:tracePt t="118684" x="5418138" y="4405313"/>
          <p14:tracePt t="118701" x="5643563" y="4381500"/>
          <p14:tracePt t="118701" x="5715000" y="4381500"/>
          <p14:tracePt t="118718" x="5965825" y="4346575"/>
          <p14:tracePt t="118734" x="6167438" y="4322763"/>
          <p14:tracePt t="118751" x="6299200" y="4286250"/>
          <p14:tracePt t="118751" x="6323013" y="4275138"/>
          <p14:tracePt t="118768" x="6429375" y="4238625"/>
          <p14:tracePt t="118784" x="6500813" y="4214813"/>
          <p14:tracePt t="118801" x="6537325" y="4191000"/>
          <p14:tracePt t="118818" x="6548438" y="4179888"/>
          <p14:tracePt t="118834" x="6537325" y="4179888"/>
          <p14:tracePt t="119180" x="6524625" y="4179888"/>
          <p14:tracePt t="119184" x="6513513" y="4179888"/>
          <p14:tracePt t="119188" x="6453188" y="4179888"/>
          <p14:tracePt t="119202" x="6346825" y="4179888"/>
          <p14:tracePt t="119219" x="6227763" y="4179888"/>
          <p14:tracePt t="119236" x="6108700" y="4179888"/>
          <p14:tracePt t="119252" x="5989638" y="4179888"/>
          <p14:tracePt t="119269" x="5834063" y="4191000"/>
          <p14:tracePt t="119286" x="5680075" y="4203700"/>
          <p14:tracePt t="119302" x="5453063" y="4191000"/>
          <p14:tracePt t="119319" x="5227638" y="4156075"/>
          <p14:tracePt t="119336" x="5000625" y="4095750"/>
          <p14:tracePt t="119353" x="4799013" y="4048125"/>
          <p14:tracePt t="119369" x="4560888" y="4000500"/>
          <p14:tracePt t="119386" x="4429125" y="3965575"/>
          <p14:tracePt t="119403" x="4370388" y="3941763"/>
          <p14:tracePt t="119419" x="4346575" y="3917950"/>
          <p14:tracePt t="119436" x="4298950" y="3881438"/>
          <p14:tracePt t="119453" x="4286250" y="3870325"/>
          <p14:tracePt t="119469" x="4251325" y="3833813"/>
          <p14:tracePt t="119486" x="4238625" y="3798888"/>
          <p14:tracePt t="119503" x="4214813" y="3775075"/>
          <p14:tracePt t="119520" x="4203700" y="3762375"/>
          <p14:tracePt t="119536" x="4203700" y="3751263"/>
          <p14:tracePt t="119553" x="4203700" y="3738563"/>
          <p14:tracePt t="119570" x="4203700" y="3727450"/>
          <p14:tracePt t="119592" x="4203700" y="3714750"/>
          <p14:tracePt t="119608" x="4191000" y="3714750"/>
          <p14:tracePt t="119620" x="4191000" y="3703638"/>
          <p14:tracePt t="119636" x="4167188" y="3703638"/>
          <p14:tracePt t="119654" x="4156075" y="3679825"/>
          <p14:tracePt t="119670" x="4156075" y="3643313"/>
          <p14:tracePt t="119687" x="4156075" y="3632200"/>
          <p14:tracePt t="119703" x="4132263" y="3619500"/>
          <p14:tracePt t="119720" x="4132263" y="3608388"/>
          <p14:tracePt t="119744" x="4132263" y="3595688"/>
          <p14:tracePt t="119754" x="4119563" y="3584575"/>
          <p14:tracePt t="119770" x="4084638" y="3548063"/>
          <p14:tracePt t="119787" x="4060825" y="3524250"/>
          <p14:tracePt t="119804" x="4037013" y="3524250"/>
          <p14:tracePt t="119821" x="4024313" y="3513138"/>
          <p14:tracePt t="119837" x="4013200" y="3489325"/>
          <p14:tracePt t="119854" x="4013200" y="3476625"/>
          <p14:tracePt t="119916" x="4013200" y="3452813"/>
          <p14:tracePt t="119948" x="4013200" y="3441700"/>
          <p14:tracePt t="119950" x="4013200" y="3429000"/>
          <p14:tracePt t="119958" x="4013200" y="3405188"/>
          <p14:tracePt t="119971" x="4013200" y="3357563"/>
          <p14:tracePt t="119988" x="3989388" y="3286125"/>
          <p14:tracePt t="120005" x="3965575" y="3251200"/>
          <p14:tracePt t="120021" x="3965575" y="3227388"/>
          <p14:tracePt t="120038" x="3965575" y="3203575"/>
          <p14:tracePt t="120055" x="3965575" y="3179763"/>
          <p14:tracePt t="120071" x="3965575" y="3155950"/>
          <p14:tracePt t="120088" x="3965575" y="3143250"/>
          <p14:tracePt t="120105" x="3965575" y="3132138"/>
          <p14:tracePt t="120121" x="3965575" y="3119438"/>
          <p14:tracePt t="120138" x="3965575" y="3108325"/>
          <p14:tracePt t="120236" x="3976688" y="3108325"/>
          <p14:tracePt t="120242" x="4000500" y="3095625"/>
          <p14:tracePt t="120255" x="4060825" y="3071813"/>
          <p14:tracePt t="120272" x="4132263" y="3060700"/>
          <p14:tracePt t="120289" x="4275138" y="3024188"/>
          <p14:tracePt t="120306" x="4394200" y="3024188"/>
          <p14:tracePt t="120322" x="4465638" y="3024188"/>
          <p14:tracePt t="120339" x="4560888" y="3024188"/>
          <p14:tracePt t="120356" x="4632325" y="3024188"/>
          <p14:tracePt t="120372" x="4679950" y="3013075"/>
          <p14:tracePt t="120389" x="4714875" y="3013075"/>
          <p14:tracePt t="120406" x="4751388" y="3013075"/>
          <p14:tracePt t="120423" x="4786313" y="3013075"/>
          <p14:tracePt t="120439" x="4881563" y="3013075"/>
          <p14:tracePt t="120456" x="4989513" y="3013075"/>
          <p14:tracePt t="120473" x="5108575" y="3013075"/>
          <p14:tracePt t="120489" x="5227638" y="3013075"/>
          <p14:tracePt t="120506" x="5429250" y="3013075"/>
          <p14:tracePt t="120523" x="5595938" y="3013075"/>
          <p14:tracePt t="120540" x="5762625" y="3000375"/>
          <p14:tracePt t="120557" x="5857875" y="3000375"/>
          <p14:tracePt t="120573" x="5989638" y="3000375"/>
          <p14:tracePt t="120590" x="6013450" y="3000375"/>
          <p14:tracePt t="120607" x="6084888" y="3000375"/>
          <p14:tracePt t="120623" x="6119813" y="3013075"/>
          <p14:tracePt t="120640" x="6180138" y="3013075"/>
          <p14:tracePt t="120656" x="6238875" y="3013075"/>
          <p14:tracePt t="120673" x="6299200" y="3013075"/>
          <p14:tracePt t="120690" x="6334125" y="3013075"/>
          <p14:tracePt t="120707" x="6394450" y="3013075"/>
          <p14:tracePt t="120724" x="6453188" y="3013075"/>
          <p14:tracePt t="120740" x="6524625" y="3013075"/>
          <p14:tracePt t="120757" x="6608763" y="3000375"/>
          <p14:tracePt t="120774" x="6680200" y="3000375"/>
          <p14:tracePt t="120790" x="6751638" y="2976563"/>
          <p14:tracePt t="120807" x="6870700" y="2965450"/>
          <p14:tracePt t="120824" x="6953250" y="2952750"/>
          <p14:tracePt t="120840" x="7024688" y="2952750"/>
          <p14:tracePt t="120857" x="7096125" y="2952750"/>
          <p14:tracePt t="120874" x="7167563" y="2952750"/>
          <p14:tracePt t="120891" x="7310438" y="2941638"/>
          <p14:tracePt t="120891" x="7323138" y="2941638"/>
          <p14:tracePt t="120908" x="7405688" y="2928938"/>
          <p14:tracePt t="120924" x="7489825" y="2905125"/>
          <p14:tracePt t="120941" x="7561263" y="2894013"/>
          <p14:tracePt t="120941" x="7572375" y="2894013"/>
          <p14:tracePt t="120958" x="7632700" y="2894013"/>
          <p14:tracePt t="120974" x="7667625" y="2894013"/>
          <p14:tracePt t="120990" x="7691438" y="2894013"/>
          <p14:tracePt t="121007" x="7715250" y="2894013"/>
          <p14:tracePt t="121025" x="7739063" y="2894013"/>
          <p14:tracePt t="121041" x="7751763" y="2894013"/>
          <p14:tracePt t="121058" x="7775575" y="2894013"/>
          <p14:tracePt t="121076" x="7786688" y="2894013"/>
          <p14:tracePt t="121122" x="7799388" y="2894013"/>
          <p14:tracePt t="121142" x="7810500" y="2894013"/>
          <p14:tracePt t="121150" x="7810500" y="2905125"/>
          <p14:tracePt t="121352" x="7810500" y="2917825"/>
          <p14:tracePt t="121364" x="7810500" y="2928938"/>
          <p14:tracePt t="121372" x="7810500" y="2941638"/>
          <p14:tracePt t="121376" x="7810500" y="2952750"/>
          <p14:tracePt t="121398" x="7810500" y="2965450"/>
          <p14:tracePt t="121409" x="7810500" y="3000375"/>
          <p14:tracePt t="121425" x="7799388" y="3000375"/>
          <p14:tracePt t="121442" x="7762875" y="3048000"/>
          <p14:tracePt t="121459" x="7727950" y="3060700"/>
          <p14:tracePt t="121476" x="7691438" y="3095625"/>
          <p14:tracePt t="121492" x="7656513" y="3119438"/>
          <p14:tracePt t="121509" x="7620000" y="3132138"/>
          <p14:tracePt t="121526" x="7585075" y="3143250"/>
          <p14:tracePt t="121543" x="7561263" y="3155950"/>
          <p14:tracePt t="121559" x="7548563" y="3167063"/>
          <p14:tracePt t="121576" x="7537450" y="3167063"/>
          <p14:tracePt t="121592" x="7524750" y="3167063"/>
          <p14:tracePt t="121780" x="7489825" y="3179763"/>
          <p14:tracePt t="121784" x="7466013" y="3179763"/>
          <p14:tracePt t="121793" x="7346950" y="3203575"/>
          <p14:tracePt t="121810" x="7191375" y="3262313"/>
          <p14:tracePt t="121827" x="7072313" y="3298825"/>
          <p14:tracePt t="121844" x="6918325" y="3322638"/>
          <p14:tracePt t="121860" x="6881813" y="3333750"/>
          <p14:tracePt t="121877" x="6810375" y="3346450"/>
          <p14:tracePt t="121894" x="6775450" y="3346450"/>
          <p14:tracePt t="121910" x="6727825" y="3346450"/>
          <p14:tracePt t="121927" x="6643688" y="3357563"/>
          <p14:tracePt t="121944" x="6596063" y="3370263"/>
          <p14:tracePt t="121960" x="6500813" y="3370263"/>
          <p14:tracePt t="121960" x="6465888" y="3370263"/>
          <p14:tracePt t="121978" x="6334125" y="3381375"/>
          <p14:tracePt t="121995" x="6203950" y="3405188"/>
          <p14:tracePt t="122010" x="6072188" y="3441700"/>
          <p14:tracePt t="122027" x="5965825" y="3476625"/>
          <p14:tracePt t="122027" x="5929313" y="3476625"/>
          <p14:tracePt t="122044" x="5799138" y="3476625"/>
          <p14:tracePt t="122060" x="5680075" y="3500438"/>
          <p14:tracePt t="122077" x="5561013" y="3513138"/>
          <p14:tracePt t="122094" x="5381625" y="3536950"/>
          <p14:tracePt t="122111" x="5251450" y="3536950"/>
          <p14:tracePt t="122128" x="5156200" y="3584575"/>
          <p14:tracePt t="122144" x="5119688" y="3584575"/>
          <p14:tracePt t="122161" x="5072063" y="3608388"/>
          <p14:tracePt t="122178" x="5048250" y="3608388"/>
          <p14:tracePt t="122194" x="5024438" y="3608388"/>
          <p14:tracePt t="122211" x="5000625" y="3608388"/>
          <p14:tracePt t="122228" x="4965700" y="3608388"/>
          <p14:tracePt t="122245" x="4929188" y="3608388"/>
          <p14:tracePt t="122245" x="4918075" y="3608388"/>
          <p14:tracePt t="122262" x="4870450" y="3608388"/>
          <p14:tracePt t="122278" x="4822825" y="3608388"/>
          <p14:tracePt t="122295" x="4714875" y="3608388"/>
          <p14:tracePt t="122311" x="4572000" y="3608388"/>
          <p14:tracePt t="122328" x="4452938" y="3632200"/>
          <p14:tracePt t="122345" x="4370388" y="3632200"/>
          <p14:tracePt t="122362" x="4322763" y="3643313"/>
          <p14:tracePt t="122378" x="4298950" y="3656013"/>
          <p14:tracePt t="122395" x="4286250" y="3656013"/>
          <p14:tracePt t="122411" x="4275138" y="3656013"/>
          <p14:tracePt t="122520" x="4262438" y="3656013"/>
          <p14:tracePt t="122524" x="4251325" y="3656013"/>
          <p14:tracePt t="122529" x="4203700" y="3656013"/>
          <p14:tracePt t="122546" x="4132263" y="3656013"/>
          <p14:tracePt t="122562" x="4084638" y="3656013"/>
          <p14:tracePt t="122579" x="4037013" y="3656013"/>
          <p14:tracePt t="122596" x="4024313" y="3643313"/>
          <p14:tracePt t="122612" x="3989388" y="3643313"/>
          <p14:tracePt t="122629" x="3989388" y="3632200"/>
          <p14:tracePt t="122646" x="3976688" y="3632200"/>
          <p14:tracePt t="122722" x="3965575" y="3632200"/>
          <p14:tracePt t="122730" x="3952875" y="3632200"/>
          <p14:tracePt t="122772" x="3941763" y="3632200"/>
          <p14:tracePt t="122776" x="3929063" y="3632200"/>
          <p14:tracePt t="122784" x="3917950" y="3643313"/>
          <p14:tracePt t="122796" x="3905250" y="3656013"/>
          <p14:tracePt t="122813" x="3894138" y="3679825"/>
          <p14:tracePt t="122830" x="3894138" y="3703638"/>
          <p14:tracePt t="122850" x="3894138" y="3714750"/>
          <p14:tracePt t="122863" x="3881438" y="3714750"/>
          <p14:tracePt t="122880" x="3881438" y="3738563"/>
          <p14:tracePt t="122897" x="3881438" y="3762375"/>
          <p14:tracePt t="122913" x="3881438" y="3786188"/>
          <p14:tracePt t="122930" x="3881438" y="3810000"/>
          <p14:tracePt t="122947" x="3881438" y="3881438"/>
          <p14:tracePt t="122964" x="3881438" y="3929063"/>
          <p14:tracePt t="122980" x="3881438" y="3989388"/>
          <p14:tracePt t="122980" x="3881438" y="4000500"/>
          <p14:tracePt t="122998" x="3881438" y="4071938"/>
          <p14:tracePt t="123014" x="3881438" y="4143375"/>
          <p14:tracePt t="123030" x="3881438" y="4227513"/>
          <p14:tracePt t="123047" x="3881438" y="4333875"/>
          <p14:tracePt t="123063" x="3881438" y="4465638"/>
          <p14:tracePt t="123080" x="3881438" y="4548188"/>
          <p14:tracePt t="123097" x="3894138" y="4643438"/>
          <p14:tracePt t="123114" x="3929063" y="4691063"/>
          <p14:tracePt t="123131" x="3952875" y="4751388"/>
          <p14:tracePt t="123147" x="3965575" y="4810125"/>
          <p14:tracePt t="123164" x="3989388" y="4881563"/>
          <p14:tracePt t="123181" x="4000500" y="4905375"/>
          <p14:tracePt t="123197" x="4060825" y="4953000"/>
          <p14:tracePt t="123214" x="4095750" y="5000625"/>
          <p14:tracePt t="123231" x="4143375" y="5072063"/>
          <p14:tracePt t="123248" x="4143375" y="5119688"/>
          <p14:tracePt t="123264" x="4167188" y="5180013"/>
          <p14:tracePt t="123281" x="4203700" y="5238750"/>
          <p14:tracePt t="123298" x="4238625" y="5299075"/>
          <p14:tracePt t="123314" x="4275138" y="5346700"/>
          <p14:tracePt t="123331" x="4310063" y="5381625"/>
          <p14:tracePt t="123348" x="4333875" y="5429250"/>
          <p14:tracePt t="123365" x="4357688" y="5453063"/>
          <p14:tracePt t="123381" x="4394200" y="5500688"/>
          <p14:tracePt t="123398" x="4405313" y="5537200"/>
          <p14:tracePt t="123415" x="4429125" y="5584825"/>
          <p14:tracePt t="123432" x="4452938" y="5619750"/>
          <p14:tracePt t="123448" x="4476750" y="5667375"/>
          <p14:tracePt t="123465" x="4476750" y="5703888"/>
          <p14:tracePt t="123482" x="4489450" y="5715000"/>
          <p14:tracePt t="123498" x="4500563" y="5715000"/>
          <p14:tracePt t="123772" x="4500563" y="5703888"/>
          <p14:tracePt t="123804" x="4500563" y="5680075"/>
          <p14:tracePt t="123812" x="4500563" y="5667375"/>
          <p14:tracePt t="123816" x="4500563" y="5656263"/>
          <p14:tracePt t="123833" x="4500563" y="5608638"/>
          <p14:tracePt t="123850" x="4500563" y="5537200"/>
          <p14:tracePt t="123866" x="4500563" y="5489575"/>
          <p14:tracePt t="123883" x="4476750" y="5441950"/>
          <p14:tracePt t="123900" x="4452938" y="5394325"/>
          <p14:tracePt t="123916" x="4429125" y="5357813"/>
          <p14:tracePt t="123933" x="4405313" y="5299075"/>
          <p14:tracePt t="123950" x="4357688" y="5238750"/>
          <p14:tracePt t="123966" x="4333875" y="5203825"/>
          <p14:tracePt t="123983" x="4310063" y="5167313"/>
          <p14:tracePt t="124001" x="4298950" y="5156200"/>
          <p14:tracePt t="124017" x="4275138" y="5132388"/>
          <p14:tracePt t="124033" x="4251325" y="5119688"/>
          <p14:tracePt t="124050" x="4251325" y="5108575"/>
          <p14:tracePt t="124068" x="4251325" y="5095875"/>
          <p14:tracePt t="124083" x="4262438" y="5095875"/>
          <p14:tracePt t="124332" x="4275138" y="5095875"/>
          <p14:tracePt t="124336" x="4286250" y="5095875"/>
          <p14:tracePt t="124351" x="4333875" y="5095875"/>
          <p14:tracePt t="124368" x="4394200" y="5095875"/>
          <p14:tracePt t="124384" x="4452938" y="5095875"/>
          <p14:tracePt t="124401" x="4548188" y="5095875"/>
          <p14:tracePt t="124418" x="4643438" y="5072063"/>
          <p14:tracePt t="124434" x="4751388" y="5037138"/>
          <p14:tracePt t="124451" x="4894263" y="4989513"/>
          <p14:tracePt t="124468" x="5095875" y="4918075"/>
          <p14:tracePt t="124485" x="5180013" y="4857750"/>
          <p14:tracePt t="124502" x="5299075" y="4810125"/>
          <p14:tracePt t="124518" x="5381625" y="4775200"/>
          <p14:tracePt t="124535" x="5441950" y="4738688"/>
          <p14:tracePt t="124535" x="5453063" y="4738688"/>
          <p14:tracePt t="124552" x="5489575" y="4714875"/>
          <p14:tracePt t="124568" x="5500688" y="4703763"/>
          <p14:tracePt t="124632" x="5513388" y="4703763"/>
          <p14:tracePt t="124874" x="5524500" y="4703763"/>
          <p14:tracePt t="125190" x="5537200" y="4703763"/>
          <p14:tracePt t="125218" x="5561013" y="4703763"/>
          <p14:tracePt t="125972" x="5595938" y="4714875"/>
          <p14:tracePt t="125976" x="5632450" y="4727575"/>
          <p14:tracePt t="125989" x="5691188" y="4775200"/>
          <p14:tracePt t="126007" x="5738813" y="4786313"/>
          <p14:tracePt t="126023" x="5751513" y="4799013"/>
          <p14:tracePt t="126039" x="5810250" y="4799013"/>
          <p14:tracePt t="126056" x="5857875" y="4810125"/>
          <p14:tracePt t="126073" x="5942013" y="4833938"/>
          <p14:tracePt t="126090" x="6024563" y="4833938"/>
          <p14:tracePt t="126106" x="6108700" y="4833938"/>
          <p14:tracePt t="126123" x="6251575" y="4833938"/>
          <p14:tracePt t="126140" x="6346825" y="4786313"/>
          <p14:tracePt t="126156" x="6418263" y="4751388"/>
          <p14:tracePt t="126172" x="6465888" y="4727575"/>
          <p14:tracePt t="126172" x="6477000" y="4714875"/>
          <p14:tracePt t="126190" x="6489700" y="4691063"/>
          <p14:tracePt t="126206" x="6500813" y="4656138"/>
          <p14:tracePt t="126206" x="6513513" y="4643438"/>
          <p14:tracePt t="126224" x="6513513" y="4608513"/>
          <p14:tracePt t="126240" x="6513513" y="4560888"/>
          <p14:tracePt t="126257" x="6513513" y="4513263"/>
          <p14:tracePt t="126273" x="6513513" y="4452938"/>
          <p14:tracePt t="126290" x="6513513" y="4394200"/>
          <p14:tracePt t="126307" x="6489700" y="4357688"/>
          <p14:tracePt t="126323" x="6477000" y="4333875"/>
          <p14:tracePt t="126340" x="6477000" y="4322763"/>
          <p14:tracePt t="126357" x="6465888" y="4322763"/>
          <p14:tracePt t="126373" x="6465888" y="4333875"/>
          <p14:tracePt t="126524" x="6465888" y="4346575"/>
          <p14:tracePt t="126532" x="6477000" y="4370388"/>
          <p14:tracePt t="126540" x="6500813" y="4394200"/>
          <p14:tracePt t="126558" x="6537325" y="4405313"/>
          <p14:tracePt t="126574" x="6596063" y="4429125"/>
          <p14:tracePt t="126591" x="6667500" y="4452938"/>
          <p14:tracePt t="126608" x="6751638" y="4465638"/>
          <p14:tracePt t="126625" x="6810375" y="4465638"/>
          <p14:tracePt t="126641" x="6929438" y="4465638"/>
          <p14:tracePt t="126658" x="7048500" y="4476750"/>
          <p14:tracePt t="126675" x="7167563" y="4476750"/>
          <p14:tracePt t="126675" x="7204075" y="4476750"/>
          <p14:tracePt t="126692" x="7262813" y="4476750"/>
          <p14:tracePt t="126708" x="7310438" y="4476750"/>
          <p14:tracePt t="126725" x="7381875" y="4452938"/>
          <p14:tracePt t="126742" x="7418388" y="4418013"/>
          <p14:tracePt t="126758" x="7466013" y="4370388"/>
          <p14:tracePt t="126775" x="7489825" y="4333875"/>
          <p14:tracePt t="126792" x="7524750" y="4286250"/>
          <p14:tracePt t="126809" x="7537450" y="4275138"/>
          <p14:tracePt t="126825" x="7537450" y="4251325"/>
          <p14:tracePt t="126842" x="7537450" y="4238625"/>
          <p14:tracePt t="126858" x="7537450" y="4227513"/>
          <p14:tracePt t="126960" x="7537450" y="4214813"/>
          <p14:tracePt t="126984" x="7537450" y="4191000"/>
          <p14:tracePt t="127382" x="7548563" y="4179888"/>
          <p14:tracePt t="127386" x="7572375" y="4167188"/>
          <p14:tracePt t="127394" x="7667625" y="4143375"/>
          <p14:tracePt t="127410" x="7799388" y="4084638"/>
          <p14:tracePt t="127427" x="8096250" y="4013200"/>
          <p14:tracePt t="127444" x="8251825" y="3952875"/>
          <p14:tracePt t="127460" x="8382000" y="3917950"/>
          <p14:tracePt t="127477" x="8453438" y="3894138"/>
          <p14:tracePt t="127495" x="8477250" y="3894138"/>
          <p14:tracePt t="127511" x="8489950" y="3881438"/>
          <p14:tracePt t="127530" x="8489950" y="3870325"/>
          <p14:tracePt t="127544" x="8501063" y="3870325"/>
          <p14:tracePt t="127560" x="8513763" y="3857625"/>
          <p14:tracePt t="127577" x="8537575" y="3846513"/>
          <p14:tracePt t="127594" x="8596313" y="3822700"/>
          <p14:tracePt t="127611" x="8632825" y="3798888"/>
          <p14:tracePt t="127627" x="8680450" y="3786188"/>
          <p14:tracePt t="127644" x="8715375" y="3786188"/>
          <p14:tracePt t="127661" x="8786813" y="3786188"/>
          <p14:tracePt t="127678" x="8834438" y="3786188"/>
          <p14:tracePt t="127694" x="8882063" y="3762375"/>
          <p14:tracePt t="127711" x="8905875" y="3762375"/>
          <p14:tracePt t="127728" x="8929688" y="3762375"/>
          <p14:tracePt t="127745" x="8953500" y="3762375"/>
          <p14:tracePt t="127761" x="9001125" y="3762375"/>
          <p14:tracePt t="127778" x="9024938" y="3762375"/>
          <p14:tracePt t="127794" x="9037638" y="3762375"/>
          <p14:tracePt t="127811" x="9048750" y="3762375"/>
          <p14:tracePt t="127898" x="9013825" y="3798888"/>
          <p14:tracePt t="128612" x="8977313" y="3798888"/>
          <p14:tracePt t="128616" x="8786813" y="3870325"/>
          <p14:tracePt t="128631" x="8466138" y="3952875"/>
          <p14:tracePt t="128631" x="8405813" y="3976688"/>
          <p14:tracePt t="128648" x="8228013" y="4013200"/>
          <p14:tracePt t="128664" x="8085138" y="4060825"/>
          <p14:tracePt t="128681" x="7989888" y="4095750"/>
          <p14:tracePt t="128681" x="7966075" y="4108450"/>
          <p14:tracePt t="128698" x="7905750" y="4132263"/>
          <p14:tracePt t="128715" x="7810500" y="4179888"/>
          <p14:tracePt t="128731" x="7691438" y="4214813"/>
          <p14:tracePt t="128747" x="7513638" y="4275138"/>
          <p14:tracePt t="128764" x="7323138" y="4370388"/>
          <p14:tracePt t="128781" x="7156450" y="4441825"/>
          <p14:tracePt t="128798" x="7024688" y="4476750"/>
          <p14:tracePt t="128814" x="6918325" y="4500563"/>
          <p14:tracePt t="128831" x="6918325" y="4513263"/>
          <p14:tracePt t="128850" x="6905625" y="4513263"/>
          <p14:tracePt t="128870" x="6894513" y="4513263"/>
          <p14:tracePt t="128978" x="6894513" y="4524375"/>
          <p14:tracePt t="128990" x="6894513" y="4537075"/>
          <p14:tracePt t="128998" x="6894513" y="4548188"/>
          <p14:tracePt t="129015" x="6894513" y="4584700"/>
          <p14:tracePt t="129032" x="6894513" y="4619625"/>
          <p14:tracePt t="129048" x="6894513" y="4632325"/>
          <p14:tracePt t="129065" x="6894513" y="4667250"/>
          <p14:tracePt t="129082" x="6894513" y="4714875"/>
          <p14:tracePt t="129099" x="6894513" y="4751388"/>
          <p14:tracePt t="129115" x="6894513" y="4810125"/>
          <p14:tracePt t="129132" x="6894513" y="4846638"/>
          <p14:tracePt t="129149" x="6905625" y="4857750"/>
          <p14:tracePt t="129166" x="6918325" y="4881563"/>
          <p14:tracePt t="129182" x="6918325" y="4894263"/>
          <p14:tracePt t="129199" x="6918325" y="4905375"/>
          <p14:tracePt t="129215" x="6929438" y="4918075"/>
          <p14:tracePt t="129368" x="6929438" y="4905375"/>
          <p14:tracePt t="129668" x="6929438" y="4894263"/>
          <p14:tracePt t="129680" x="6929438" y="4870450"/>
          <p14:tracePt t="129686" x="6929438" y="4857750"/>
          <p14:tracePt t="129710" x="6905625" y="4846638"/>
          <p14:tracePt t="129718" x="6846888" y="4822825"/>
          <p14:tracePt t="129734" x="6715125" y="4762500"/>
          <p14:tracePt t="129751" x="6442075" y="4667250"/>
          <p14:tracePt t="129751" x="6357938" y="4643438"/>
          <p14:tracePt t="129768" x="6084888" y="4560888"/>
          <p14:tracePt t="129784" x="5727700" y="4513263"/>
          <p14:tracePt t="129801" x="5322888" y="4441825"/>
          <p14:tracePt t="129817" x="4833938" y="4346575"/>
          <p14:tracePt t="129834" x="4548188" y="4275138"/>
          <p14:tracePt t="129851" x="4322763" y="4203700"/>
          <p14:tracePt t="129867" x="4238625" y="4167188"/>
          <p14:tracePt t="129884" x="4227513" y="4156075"/>
          <p14:tracePt t="129901" x="4203700" y="4143375"/>
          <p14:tracePt t="129917" x="4203700" y="4156075"/>
          <p14:tracePt t="130100" x="4203700" y="4167188"/>
          <p14:tracePt t="130112" x="4214813" y="4179888"/>
          <p14:tracePt t="130118" x="4262438" y="4191000"/>
          <p14:tracePt t="130135" x="4357688" y="4191000"/>
          <p14:tracePt t="130152" x="4465638" y="4191000"/>
          <p14:tracePt t="130168" x="4667250" y="4191000"/>
          <p14:tracePt t="130185" x="4953000" y="4095750"/>
          <p14:tracePt t="130202" x="5310188" y="4000500"/>
          <p14:tracePt t="130218" x="5667375" y="3894138"/>
          <p14:tracePt t="130218" x="5751513" y="3870325"/>
          <p14:tracePt t="130236" x="6119813" y="3798888"/>
          <p14:tracePt t="130252" x="6381750" y="3714750"/>
          <p14:tracePt t="130269" x="6596063" y="3690938"/>
          <p14:tracePt t="130269" x="6643688" y="3679825"/>
          <p14:tracePt t="130286" x="6823075" y="3643313"/>
          <p14:tracePt t="130302" x="6953250" y="3619500"/>
          <p14:tracePt t="130319" x="7085013" y="3608388"/>
          <p14:tracePt t="130336" x="7143750" y="3595688"/>
          <p14:tracePt t="130352" x="7204075" y="3595688"/>
          <p14:tracePt t="130368" x="7275513" y="3595688"/>
          <p14:tracePt t="130386" x="7358063" y="3595688"/>
          <p14:tracePt t="130403" x="7453313" y="3595688"/>
          <p14:tracePt t="130419" x="7537450" y="3584575"/>
          <p14:tracePt t="130436" x="7608888" y="3571875"/>
          <p14:tracePt t="130453" x="7680325" y="3571875"/>
          <p14:tracePt t="130453" x="7691438" y="3571875"/>
          <p14:tracePt t="130470" x="7751763" y="3571875"/>
          <p14:tracePt t="130486" x="7823200" y="3571875"/>
          <p14:tracePt t="130503" x="7894638" y="3571875"/>
          <p14:tracePt t="130520" x="7953375" y="3571875"/>
          <p14:tracePt t="130536" x="8024813" y="3571875"/>
          <p14:tracePt t="130553" x="8132763" y="3571875"/>
          <p14:tracePt t="130570" x="8204200" y="3571875"/>
          <p14:tracePt t="130586" x="8275638" y="3571875"/>
          <p14:tracePt t="130603" x="8394700" y="3571875"/>
          <p14:tracePt t="130620" x="8453438" y="3571875"/>
          <p14:tracePt t="130636" x="8489950" y="3595688"/>
          <p14:tracePt t="130653" x="8548688" y="3608388"/>
          <p14:tracePt t="130670" x="8609013" y="3643313"/>
          <p14:tracePt t="130687" x="8656638" y="3656013"/>
          <p14:tracePt t="130703" x="8715375" y="3656013"/>
          <p14:tracePt t="130720" x="8763000" y="3679825"/>
          <p14:tracePt t="130737" x="8823325" y="3703638"/>
          <p14:tracePt t="130754" x="8858250" y="3714750"/>
          <p14:tracePt t="130770" x="8882063" y="3727450"/>
          <p14:tracePt t="131667" x="8894763" y="3738563"/>
          <p14:tracePt t="132092" x="8894763" y="3751263"/>
          <p14:tracePt t="132100" x="8894763" y="3762375"/>
          <p14:tracePt t="132132" x="8894763" y="3775075"/>
          <p14:tracePt t="132144" x="8894763" y="3786188"/>
          <p14:tracePt t="132160" x="8894763" y="3798888"/>
          <p14:tracePt t="132170" x="8894763" y="3810000"/>
          <p14:tracePt t="132178" x="8894763" y="3822700"/>
          <p14:tracePt t="132191" x="8894763" y="3857625"/>
          <p14:tracePt t="132208" x="8894763" y="3870325"/>
          <p14:tracePt t="132224" x="8894763" y="3905250"/>
          <p14:tracePt t="132241" x="8894763" y="3917950"/>
          <p14:tracePt t="133151" x="8894763" y="3929063"/>
          <p14:tracePt t="133550" x="8858250" y="3929063"/>
          <p14:tracePt t="133562" x="8847138" y="3929063"/>
          <p14:tracePt t="133582" x="8834438" y="3917950"/>
          <p14:tracePt t="133600" x="8834438" y="3929063"/>
          <p14:tracePt t="133804" x="8834438" y="3941763"/>
          <p14:tracePt t="133812" x="8834438" y="3952875"/>
          <p14:tracePt t="133818" x="8834438" y="3965575"/>
          <p14:tracePt t="133829" x="8834438" y="3989388"/>
          <p14:tracePt t="133846" x="8834438" y="4000500"/>
          <p14:tracePt t="133863" x="8834438" y="4013200"/>
          <p14:tracePt t="133882" x="8799513" y="4037013"/>
          <p14:tracePt t="133896" x="8656638" y="4071938"/>
          <p14:tracePt t="133913" x="8394700" y="4119563"/>
          <p14:tracePt t="133930" x="8024813" y="4179888"/>
          <p14:tracePt t="133946" x="7620000" y="4227513"/>
          <p14:tracePt t="133964" x="7299325" y="4227513"/>
          <p14:tracePt t="133980" x="7072313" y="4227513"/>
          <p14:tracePt t="133980" x="7037388" y="4227513"/>
          <p14:tracePt t="133998" x="6989763" y="4227513"/>
          <p14:tracePt t="133998" x="6965950" y="4214813"/>
          <p14:tracePt t="134014" x="6953250" y="4203700"/>
          <p14:tracePt t="134030" x="6942138" y="4203700"/>
          <p14:tracePt t="134046" x="6942138" y="4191000"/>
          <p14:tracePt t="134063" x="6942138" y="4179888"/>
          <p14:tracePt t="134084" x="6942138" y="4167188"/>
          <p14:tracePt t="134098" x="6942138" y="4156075"/>
          <p14:tracePt t="134114" x="6942138" y="4143375"/>
          <p14:tracePt t="134130" x="6942138" y="4132263"/>
          <p14:tracePt t="134162" x="6942138" y="4119563"/>
          <p14:tracePt t="134176" x="6953250" y="4119563"/>
          <p14:tracePt t="134180" x="6989763" y="4119563"/>
          <p14:tracePt t="134197" x="7024688" y="4119563"/>
          <p14:tracePt t="134214" x="7037388" y="4119563"/>
          <p14:tracePt t="134230" x="7072313" y="4119563"/>
          <p14:tracePt t="134247" x="7108825" y="4143375"/>
          <p14:tracePt t="134264" x="7119938" y="4156075"/>
          <p14:tracePt t="134280" x="7132638" y="4167188"/>
          <p14:tracePt t="134298" x="7167563" y="4167188"/>
          <p14:tracePt t="134314" x="7204075" y="4167188"/>
          <p14:tracePt t="134331" x="7262813" y="4167188"/>
          <p14:tracePt t="134348" x="7323138" y="4167188"/>
          <p14:tracePt t="134364" x="7381875" y="4167188"/>
          <p14:tracePt t="134381" x="7453313" y="4167188"/>
          <p14:tracePt t="134398" x="7524750" y="4156075"/>
          <p14:tracePt t="134415" x="7548563" y="4132263"/>
          <p14:tracePt t="134432" x="7548563" y="4119563"/>
          <p14:tracePt t="134450" x="7548563" y="4108450"/>
          <p14:tracePt t="134464" x="7548563" y="4095750"/>
          <p14:tracePt t="134481" x="7548563" y="4071938"/>
          <p14:tracePt t="134499" x="7524750" y="4048125"/>
          <p14:tracePt t="134515" x="7513638" y="4013200"/>
          <p14:tracePt t="134531" x="7513638" y="4000500"/>
          <p14:tracePt t="134547" x="7500938" y="4000500"/>
          <p14:tracePt t="134668" x="7489825" y="4000500"/>
          <p14:tracePt t="134674" x="7466013" y="4000500"/>
          <p14:tracePt t="134682" x="7429500" y="4000500"/>
          <p14:tracePt t="134699" x="7394575" y="4000500"/>
          <p14:tracePt t="134715" x="7358063" y="3976688"/>
          <p14:tracePt t="134732" x="7358063" y="3965575"/>
          <p14:tracePt t="134749" x="7358063" y="3952875"/>
          <p14:tracePt t="134765" x="7358063" y="3929063"/>
          <p14:tracePt t="134782" x="7358063" y="3917950"/>
          <p14:tracePt t="134800" x="7358063" y="3905250"/>
          <p14:tracePt t="134816" x="7358063" y="3894138"/>
          <p14:tracePt t="134832" x="7358063" y="3881438"/>
          <p14:tracePt t="134850" x="7358063" y="3870325"/>
          <p14:tracePt t="135166" x="7358063" y="3846513"/>
          <p14:tracePt t="135174" x="7370763" y="3833813"/>
          <p14:tracePt t="135184" x="7405688" y="3798888"/>
          <p14:tracePt t="135200" x="7429500" y="3762375"/>
          <p14:tracePt t="135217" x="7513638" y="3690938"/>
          <p14:tracePt t="135234" x="7561263" y="3667125"/>
          <p14:tracePt t="135250" x="7572375" y="3656013"/>
          <p14:tracePt t="135267" x="7572375" y="3643313"/>
          <p14:tracePt t="135284" x="7585075" y="3643313"/>
          <p14:tracePt t="135300" x="7585075" y="3632200"/>
          <p14:tracePt t="135354" x="7572375" y="3632200"/>
          <p14:tracePt t="135376" x="7572375" y="3643313"/>
          <p14:tracePt t="135384" x="7561263" y="3643313"/>
          <p14:tracePt t="135388" x="7548563" y="3690938"/>
          <p14:tracePt t="135401" x="7548563" y="3714750"/>
          <p14:tracePt t="135418" x="7548563" y="3727450"/>
          <p14:tracePt t="135434" x="7548563" y="3738563"/>
          <p14:tracePt t="135474" x="7548563" y="3751263"/>
          <p14:tracePt t="135482" x="7561263" y="3751263"/>
          <p14:tracePt t="135494" x="7572375" y="3751263"/>
          <p14:tracePt t="135501" x="7596188" y="3751263"/>
          <p14:tracePt t="135518" x="7608888" y="3727450"/>
          <p14:tracePt t="135535" x="7608888" y="3714750"/>
          <p14:tracePt t="135552" x="7608888" y="3727450"/>
          <p14:tracePt t="135650" x="7608888" y="3738563"/>
          <p14:tracePt t="135654" x="7608888" y="3775075"/>
          <p14:tracePt t="135668" x="7608888" y="3762375"/>
          <p14:tracePt t="135734" x="7608888" y="3751263"/>
          <p14:tracePt t="135754" x="7596188" y="3714750"/>
          <p14:tracePt t="135758" x="7585075" y="3703638"/>
          <p14:tracePt t="135770" x="7572375" y="3703638"/>
          <p14:tracePt t="135785" x="7548563" y="3679825"/>
          <p14:tracePt t="135802" x="7524750" y="3679825"/>
          <p14:tracePt t="135819" x="7489825" y="3703638"/>
          <p14:tracePt t="135836" x="7466013" y="3775075"/>
          <p14:tracePt t="135852" x="7418388" y="3846513"/>
          <p14:tracePt t="135869" x="7394575" y="3870325"/>
          <p14:tracePt t="135886" x="7381875" y="3881438"/>
          <p14:tracePt t="135902" x="7370763" y="3881438"/>
          <p14:tracePt t="135919" x="7370763" y="3870325"/>
          <p14:tracePt t="135936" x="7358063" y="3857625"/>
          <p14:tracePt t="135952" x="7358063" y="3846513"/>
          <p14:tracePt t="135969" x="7358063" y="3857625"/>
          <p14:tracePt t="136070" x="7358063" y="3870325"/>
          <p14:tracePt t="136086" x="7370763" y="3881438"/>
          <p14:tracePt t="136090" x="7370763" y="3870325"/>
          <p14:tracePt t="136672" x="7370763" y="3857625"/>
          <p14:tracePt t="136680" x="7370763" y="3822700"/>
          <p14:tracePt t="136688" x="7370763" y="3727450"/>
          <p14:tracePt t="136705" x="7370763" y="3608388"/>
          <p14:tracePt t="136722" x="7370763" y="3536950"/>
          <p14:tracePt t="136738" x="7346950" y="3489325"/>
          <p14:tracePt t="136755" x="7323138" y="3476625"/>
          <p14:tracePt t="136772" x="7323138" y="3465513"/>
          <p14:tracePt t="136788" x="7323138" y="3476625"/>
          <p14:tracePt t="137124" x="7323138" y="3500438"/>
          <p14:tracePt t="137142" x="7323138" y="3513138"/>
          <p14:tracePt t="137554" x="7323138" y="3524250"/>
          <p14:tracePt t="137556" x="7323138" y="3536950"/>
          <p14:tracePt t="137574" x="7323138" y="3560763"/>
          <p14:tracePt t="137591" x="7323138" y="3571875"/>
          <p14:tracePt t="137622" x="7323138" y="3584575"/>
          <p14:tracePt t="137958" x="7323138" y="3595688"/>
          <p14:tracePt t="138002" x="7323138" y="3619500"/>
          <p14:tracePt t="138016" x="7334250" y="3619500"/>
          <p14:tracePt t="138036" x="7334250" y="3632200"/>
          <p14:tracePt t="138048" x="7346950" y="3632200"/>
          <p14:tracePt t="138052" x="7346950" y="3643313"/>
          <p14:tracePt t="138947" x="7358063" y="3643313"/>
          <p14:tracePt t="138962" x="7358063" y="3656013"/>
          <p14:tracePt t="138964" x="7370763" y="3667125"/>
          <p14:tracePt t="138978" x="7370763" y="3679825"/>
          <p14:tracePt t="138995" x="7381875" y="3679825"/>
          <p14:tracePt t="139126" x="7381875" y="3667125"/>
          <p14:tracePt t="139162" x="7381875" y="3656013"/>
          <p14:tracePt t="139178" x="7381875" y="3643313"/>
          <p14:tracePt t="139188" x="7394575" y="3643313"/>
          <p14:tracePt t="139310" x="7405688" y="3643313"/>
          <p14:tracePt t="139318" x="7405688" y="3656013"/>
          <p14:tracePt t="139329" x="7405688" y="3667125"/>
          <p14:tracePt t="139346" x="7418388" y="3679825"/>
          <p14:tracePt t="139363" x="7429500" y="3703638"/>
          <p14:tracePt t="139380" x="7442200" y="3727450"/>
          <p14:tracePt t="139396" x="7466013" y="3751263"/>
          <p14:tracePt t="139413" x="7524750" y="3762375"/>
          <p14:tracePt t="139430" x="7596188" y="3762375"/>
          <p14:tracePt t="139446" x="7656513" y="3775075"/>
          <p14:tracePt t="139463" x="7704138" y="3775075"/>
          <p14:tracePt t="139480" x="7727950" y="3775075"/>
          <p14:tracePt t="139497" x="7727950" y="3762375"/>
          <p14:tracePt t="139578" x="7715250" y="3762375"/>
          <p14:tracePt t="139582" x="7704138" y="3738563"/>
          <p14:tracePt t="139597" x="7667625" y="3738563"/>
          <p14:tracePt t="139614" x="7596188" y="3738563"/>
          <p14:tracePt t="139630" x="7537450" y="3738563"/>
          <p14:tracePt t="139647" x="7500938" y="3738563"/>
          <p14:tracePt t="139664" x="7466013" y="3751263"/>
          <p14:tracePt t="139680" x="7466013" y="3762375"/>
          <p14:tracePt t="139697" x="7466013" y="3786188"/>
          <p14:tracePt t="139697" x="7466013" y="3810000"/>
          <p14:tracePt t="139714" x="7453313" y="3822700"/>
          <p14:tracePt t="139730" x="7453313" y="3846513"/>
          <p14:tracePt t="139747" x="7453313" y="3881438"/>
          <p14:tracePt t="139763" x="7453313" y="3894138"/>
          <p14:tracePt t="139780" x="7453313" y="3929063"/>
          <p14:tracePt t="139797" x="7453313" y="3941763"/>
          <p14:tracePt t="139814" x="7453313" y="3952875"/>
          <p14:tracePt t="139831" x="7453313" y="3965575"/>
          <p14:tracePt t="139847" x="7453313" y="3976688"/>
          <p14:tracePt t="139864" x="7466013" y="3989388"/>
          <p14:tracePt t="139881" x="7489825" y="3989388"/>
          <p14:tracePt t="139898" x="7524750" y="3989388"/>
          <p14:tracePt t="139914" x="7548563" y="3976688"/>
          <p14:tracePt t="139914" x="7561263" y="3965575"/>
          <p14:tracePt t="139932" x="7561263" y="3941763"/>
          <p14:tracePt t="139947" x="7572375" y="3941763"/>
          <p14:tracePt t="139976" x="7572375" y="3929063"/>
          <p14:tracePt t="140022" x="7572375" y="3917950"/>
          <p14:tracePt t="140034" x="7572375" y="3894138"/>
          <p14:tracePt t="140048" x="7572375" y="3881438"/>
          <p14:tracePt t="140059" x="7572375" y="3870325"/>
          <p14:tracePt t="140068" x="7561263" y="3857625"/>
          <p14:tracePt t="140081" x="7561263" y="3846513"/>
          <p14:tracePt t="140098" x="7537450" y="3833813"/>
          <p14:tracePt t="140115" x="7537450" y="3857625"/>
          <p14:tracePt t="140404" x="7537450" y="3870325"/>
          <p14:tracePt t="140422" x="7537450" y="3881438"/>
          <p14:tracePt t="140430" x="7537450" y="3894138"/>
          <p14:tracePt t="140438" x="7537450" y="3905250"/>
          <p14:tracePt t="140450" x="7537450" y="3917950"/>
          <p14:tracePt t="140466" x="7537450" y="3929063"/>
          <p14:tracePt t="140482" x="7537450" y="3941763"/>
          <p14:tracePt t="140508" x="7537450" y="3965575"/>
          <p14:tracePt t="140570" x="7537450" y="3976688"/>
          <p14:tracePt t="140618" x="7548563" y="3976688"/>
          <p14:tracePt t="140628" x="7561263" y="3976688"/>
          <p14:tracePt t="140636" x="7585075" y="3976688"/>
          <p14:tracePt t="140650" x="7608888" y="3976688"/>
          <p14:tracePt t="140667" x="7620000" y="3976688"/>
          <p14:tracePt t="140683" x="7632700" y="3976688"/>
          <p14:tracePt t="140700" x="7643813" y="3976688"/>
          <p14:tracePt t="140716" x="7667625" y="3976688"/>
          <p14:tracePt t="140734" x="7691438" y="3976688"/>
          <p14:tracePt t="140750" x="7727950" y="3976688"/>
          <p14:tracePt t="140766" x="7786688" y="3941763"/>
          <p14:tracePt t="140783" x="7858125" y="3917950"/>
          <p14:tracePt t="140800" x="7918450" y="3905250"/>
          <p14:tracePt t="140816" x="7966075" y="3894138"/>
          <p14:tracePt t="140834" x="7989888" y="3881438"/>
          <p14:tracePt t="140850" x="8001000" y="3870325"/>
          <p14:tracePt t="140867" x="8013700" y="3870325"/>
          <p14:tracePt t="140884" x="8013700" y="3857625"/>
          <p14:tracePt t="140910" x="8024813" y="3857625"/>
          <p14:tracePt t="141124" x="8037513" y="3857625"/>
          <p14:tracePt t="141130" x="8072438" y="3857625"/>
          <p14:tracePt t="141135" x="8180388" y="3822700"/>
          <p14:tracePt t="141151" x="8394700" y="3775075"/>
          <p14:tracePt t="141168" x="8739188" y="3703638"/>
          <p14:tracePt t="141185" x="9120188" y="3632200"/>
          <p14:tracePt t="141202" x="9358313" y="3608388"/>
          <p14:tracePt t="141218" x="9513888" y="3584575"/>
          <p14:tracePt t="141235" x="9596438" y="3571875"/>
          <p14:tracePt t="141252" x="9609138" y="3571875"/>
          <p14:tracePt t="141268" x="9632950" y="3571875"/>
          <p14:tracePt t="141285" x="9644063" y="3571875"/>
          <p14:tracePt t="141384" x="9644063" y="3595688"/>
          <p14:tracePt t="141408" x="9644063" y="3608388"/>
          <p14:tracePt t="141414" x="9644063" y="3619500"/>
          <p14:tracePt t="141422" x="9644063" y="3643313"/>
          <p14:tracePt t="141436" x="9644063" y="3667125"/>
          <p14:tracePt t="141452" x="9609138" y="3714750"/>
          <p14:tracePt t="141469" x="9525000" y="3762375"/>
          <p14:tracePt t="141486" x="9429750" y="3833813"/>
          <p14:tracePt t="141503" x="9286875" y="3870325"/>
          <p14:tracePt t="141503" x="9251950" y="3881438"/>
          <p14:tracePt t="141520" x="9085263" y="3929063"/>
          <p14:tracePt t="141536" x="8905875" y="3976688"/>
          <p14:tracePt t="141553" x="8656638" y="4037013"/>
          <p14:tracePt t="141570" x="8489950" y="4071938"/>
          <p14:tracePt t="141586" x="8323263" y="4119563"/>
          <p14:tracePt t="141603" x="8085138" y="4179888"/>
          <p14:tracePt t="141619" x="7799388" y="4227513"/>
          <p14:tracePt t="141636" x="7596188" y="4238625"/>
          <p14:tracePt t="141653" x="7346950" y="4238625"/>
          <p14:tracePt t="141670" x="7156450" y="4238625"/>
          <p14:tracePt t="141686" x="6834188" y="4322763"/>
          <p14:tracePt t="141703" x="6691313" y="4357688"/>
          <p14:tracePt t="141720" x="6548438" y="4394200"/>
          <p14:tracePt t="141737" x="6394450" y="4441825"/>
          <p14:tracePt t="141737" x="6370638" y="4452938"/>
          <p14:tracePt t="141754" x="6299200" y="4476750"/>
          <p14:tracePt t="141770" x="6262688" y="4476750"/>
          <p14:tracePt t="141787" x="6215063" y="4500563"/>
          <p14:tracePt t="141804" x="6203950" y="4500563"/>
          <p14:tracePt t="141819" x="6191250" y="4500563"/>
          <p14:tracePt t="141836" x="6203950" y="4500563"/>
          <p14:tracePt t="142468" x="6227763" y="4500563"/>
          <p14:tracePt t="142480" x="6238875" y="4500563"/>
          <p14:tracePt t="142489" x="6286500" y="4500563"/>
          <p14:tracePt t="142506" x="6310313" y="4500563"/>
          <p14:tracePt t="142522" x="6334125" y="4500563"/>
          <p14:tracePt t="142539" x="6370638" y="4500563"/>
          <p14:tracePt t="142556" x="6453188" y="4500563"/>
          <p14:tracePt t="142572" x="6513513" y="4489450"/>
          <p14:tracePt t="142589" x="6596063" y="4452938"/>
          <p14:tracePt t="142606" x="6738938" y="4429125"/>
          <p14:tracePt t="142622" x="6918325" y="4357688"/>
          <p14:tracePt t="142639" x="7108825" y="4310063"/>
          <p14:tracePt t="142656" x="7310438" y="4262438"/>
          <p14:tracePt t="142673" x="7537450" y="4214813"/>
          <p14:tracePt t="142690" x="7643813" y="4214813"/>
          <p14:tracePt t="142706" x="7762875" y="4203700"/>
          <p14:tracePt t="142723" x="7870825" y="4203700"/>
          <p14:tracePt t="142740" x="7905750" y="4203700"/>
          <p14:tracePt t="142756" x="7989888" y="4203700"/>
          <p14:tracePt t="142773" x="8024813" y="4203700"/>
          <p14:tracePt t="142790" x="8048625" y="4203700"/>
          <p14:tracePt t="145446" x="8061325" y="4214813"/>
          <p14:tracePt t="145656" x="8061325" y="4238625"/>
          <p14:tracePt t="145664" x="8061325" y="4251325"/>
          <p14:tracePt t="145672" x="8061325" y="4262438"/>
          <p14:tracePt t="145684" x="8061325" y="4275138"/>
          <p14:tracePt t="145698" x="8061325" y="4286250"/>
          <p14:tracePt t="145715" x="8048625" y="4286250"/>
          <p14:tracePt t="145920" x="8037513" y="4275138"/>
          <p14:tracePt t="154744" x="8024813" y="4275138"/>
          <p14:tracePt t="155542" x="8001000" y="4275138"/>
          <p14:tracePt t="155546" x="7942263" y="4275138"/>
          <p14:tracePt t="155562" x="7881938" y="4262438"/>
          <p14:tracePt t="155578" x="7823200" y="4251325"/>
          <p14:tracePt t="155595" x="7775575" y="4251325"/>
          <p14:tracePt t="155612" x="7727950" y="4251325"/>
          <p14:tracePt t="155628" x="7656513" y="4251325"/>
          <p14:tracePt t="155645" x="7572375" y="4251325"/>
          <p14:tracePt t="155662" x="7453313" y="4251325"/>
          <p14:tracePt t="155678" x="7334250" y="4251325"/>
          <p14:tracePt t="155695" x="7143750" y="4251325"/>
          <p14:tracePt t="155712" x="6989763" y="4251325"/>
          <p14:tracePt t="155729" x="6810375" y="4251325"/>
          <p14:tracePt t="155745" x="6656388" y="4251325"/>
          <p14:tracePt t="155762" x="6524625" y="4238625"/>
          <p14:tracePt t="155779" x="6442075" y="4203700"/>
          <p14:tracePt t="155795" x="6429375" y="4203700"/>
          <p14:tracePt t="155812" x="6405563" y="4179888"/>
          <p14:tracePt t="155812" x="6394450" y="4179888"/>
          <p14:tracePt t="155830" x="6381750" y="4179888"/>
          <p14:tracePt t="155846" x="6357938" y="4167188"/>
          <p14:tracePt t="155862" x="6357938" y="4143375"/>
          <p14:tracePt t="155879" x="6346825" y="4132263"/>
          <p14:tracePt t="155896" x="6323013" y="4119563"/>
          <p14:tracePt t="155912" x="6323013" y="4108450"/>
          <p14:tracePt t="155929" x="6299200" y="4084638"/>
          <p14:tracePt t="155946" x="6286500" y="4060825"/>
          <p14:tracePt t="155963" x="6275388" y="4048125"/>
          <p14:tracePt t="155979" x="6262688" y="4037013"/>
          <p14:tracePt t="156002" x="6262688" y="4013200"/>
          <p14:tracePt t="156013" x="6238875" y="4000500"/>
          <p14:tracePt t="156030" x="6238875" y="3989388"/>
          <p14:tracePt t="156046" x="6227763" y="3989388"/>
          <p14:tracePt t="156063" x="6215063" y="3976688"/>
          <p14:tracePt t="156100" x="6203950" y="3976688"/>
          <p14:tracePt t="156106" x="6191250" y="3965575"/>
          <p14:tracePt t="156113" x="6180138" y="3965575"/>
          <p14:tracePt t="156162" x="6180138" y="3952875"/>
          <p14:tracePt t="156608" x="6191250" y="3952875"/>
          <p14:tracePt t="156616" x="6215063" y="3952875"/>
          <p14:tracePt t="156620" x="6286500" y="3952875"/>
          <p14:tracePt t="156632" x="6370638" y="3952875"/>
          <p14:tracePt t="156648" x="6394450" y="3941763"/>
          <p14:tracePt t="156665" x="6405563" y="3941763"/>
          <p14:tracePt t="156681" x="6418263" y="3941763"/>
          <p14:tracePt t="156796" x="6418263" y="3929063"/>
          <p14:tracePt t="156800" x="6442075" y="3917950"/>
          <p14:tracePt t="156815" x="6453188" y="3881438"/>
          <p14:tracePt t="156832" x="6453188" y="3870325"/>
          <p14:tracePt t="156848" x="6453188" y="3857625"/>
          <p14:tracePt t="156865" x="6453188" y="3881438"/>
          <p14:tracePt t="157238" x="6453188" y="3894138"/>
          <p14:tracePt t="157249" x="6453188" y="3905250"/>
          <p14:tracePt t="157257" x="6453188" y="3917950"/>
          <p14:tracePt t="157270" x="6453188" y="3929063"/>
          <p14:tracePt t="157283" x="6453188" y="3941763"/>
          <p14:tracePt t="157300" x="6453188" y="3952875"/>
          <p14:tracePt t="157324" x="6453188" y="3965575"/>
          <p14:tracePt t="157348" x="6453188" y="3976688"/>
          <p14:tracePt t="158124" x="6453188" y="3989388"/>
          <p14:tracePt t="158131" x="6453188" y="4000500"/>
          <p14:tracePt t="158171" x="6453188" y="4013200"/>
          <p14:tracePt t="158921" x="6453188" y="4037013"/>
          <p14:tracePt t="158929" x="6453188" y="4048125"/>
          <p14:tracePt t="159402" x="6453188" y="4060825"/>
          <p14:tracePt t="159417" x="6453188" y="4071938"/>
          <p14:tracePt t="159430" x="6453188" y="4084638"/>
          <p14:tracePt t="161198" x="6442075" y="4084638"/>
          <p14:tracePt t="161410" x="6442075" y="4071938"/>
          <p14:tracePt t="161468" x="6429375" y="4071938"/>
          <p14:tracePt t="161641" x="6429375" y="4060825"/>
          <p14:tracePt t="161661" x="6418263" y="4048125"/>
          <p14:tracePt t="161908" x="6418263" y="4037013"/>
          <p14:tracePt t="161930" x="6418263" y="4024313"/>
          <p14:tracePt t="161941" x="6418263" y="4013200"/>
          <p14:tracePt t="161978" x="6418263" y="4000500"/>
          <p14:tracePt t="162180" x="6418263" y="3989388"/>
          <p14:tracePt t="162187" x="6418263" y="3965575"/>
          <p14:tracePt t="162210" x="6418263" y="3976688"/>
          <p14:tracePt t="162895" x="6418263" y="3989388"/>
          <p14:tracePt t="162900" x="6418263" y="4024313"/>
          <p14:tracePt t="162917" x="6418263" y="4037013"/>
          <p14:tracePt t="162934" x="6405563" y="4024313"/>
          <p14:tracePt t="163013" x="6394450" y="4024313"/>
          <p14:tracePt t="163022" x="6394450" y="4013200"/>
          <p14:tracePt t="163034" x="6381750" y="4013200"/>
          <p14:tracePt t="163475" x="6370638" y="4024313"/>
          <p14:tracePt t="163503" x="6370638" y="4037013"/>
          <p14:tracePt t="163512" x="6357938" y="4037013"/>
          <p14:tracePt t="163598" x="6346825" y="4037013"/>
          <p14:tracePt t="163620" x="6334125" y="4037013"/>
          <p14:tracePt t="163631" x="6323013" y="4037013"/>
          <p14:tracePt t="163647" x="6299200" y="4037013"/>
          <p14:tracePt t="163673" x="6299200" y="4024313"/>
          <p14:tracePt t="163690" x="6286500" y="4024313"/>
          <p14:tracePt t="164446" x="6286500" y="4013200"/>
          <p14:tracePt t="164462" x="6286500" y="4000500"/>
          <p14:tracePt t="165059" x="6286500" y="3989388"/>
          <p14:tracePt t="165065" x="6286500" y="3929063"/>
          <p14:tracePt t="165074" x="6299200" y="3810000"/>
          <p14:tracePt t="165090" x="6299200" y="3690938"/>
          <p14:tracePt t="165107" x="6299200" y="3632200"/>
          <p14:tracePt t="165123" x="6310313" y="3619500"/>
          <p14:tracePt t="165178" x="6323013" y="3619500"/>
          <p14:tracePt t="165181" x="6323013" y="3632200"/>
          <p14:tracePt t="165190" x="6323013" y="3703638"/>
          <p14:tracePt t="165207" x="6357938" y="3798888"/>
          <p14:tracePt t="165224" x="6381750" y="3870325"/>
          <p14:tracePt t="165240" x="6394450" y="3881438"/>
          <p14:tracePt t="165257" x="6394450" y="3894138"/>
          <p14:tracePt t="165274" x="6394450" y="3905250"/>
          <p14:tracePt t="165509" x="6405563" y="3917950"/>
          <p14:tracePt t="165513" x="6405563" y="3905250"/>
          <p14:tracePt t="165571" x="6405563" y="3894138"/>
          <p14:tracePt t="165579" x="6405563" y="3857625"/>
          <p14:tracePt t="165592" x="6405563" y="3846513"/>
          <p14:tracePt t="165614" x="6405563" y="3833813"/>
          <p14:tracePt t="165625" x="6394450" y="3833813"/>
          <p14:tracePt t="165641" x="6394450" y="3846513"/>
          <p14:tracePt t="165679" x="6394450" y="3857625"/>
          <p14:tracePt t="165683" x="6394450" y="3881438"/>
          <p14:tracePt t="165692" x="6394450" y="3941763"/>
          <p14:tracePt t="165708" x="6394450" y="3989388"/>
          <p14:tracePt t="165725" x="6394450" y="3976688"/>
          <p14:tracePt t="165793" x="6381750" y="3952875"/>
          <p14:tracePt t="165802" x="6370638" y="3941763"/>
          <p14:tracePt t="165811" x="6370638" y="3929063"/>
          <p14:tracePt t="165825" x="6357938" y="3917950"/>
          <p14:tracePt t="165842" x="6357938" y="3905250"/>
          <p14:tracePt t="166024" x="6346825" y="3881438"/>
          <p14:tracePt t="166029" x="6346825" y="3870325"/>
          <p14:tracePt t="166043" x="6323013" y="3846513"/>
          <p14:tracePt t="166060" x="6323013" y="3833813"/>
          <p14:tracePt t="166076" x="6323013" y="3822700"/>
          <p14:tracePt t="166093" x="6323013" y="3810000"/>
          <p14:tracePt t="166163" x="6323013" y="3822700"/>
          <p14:tracePt t="166173" x="6323013" y="3846513"/>
          <p14:tracePt t="166177" x="6323013" y="3905250"/>
          <p14:tracePt t="166194" x="6357938" y="4013200"/>
          <p14:tracePt t="166210" x="6370638" y="4071938"/>
          <p14:tracePt t="166227" x="6381750" y="4084638"/>
          <p14:tracePt t="166244" x="6381750" y="4095750"/>
          <p14:tracePt t="166260" x="6381750" y="4084638"/>
          <p14:tracePt t="166317" x="6381750" y="4071938"/>
          <p14:tracePt t="166321" x="6381750" y="4060825"/>
          <p14:tracePt t="166327" x="6381750" y="4024313"/>
          <p14:tracePt t="166344" x="6381750" y="4013200"/>
          <p14:tracePt t="166360" x="6370638" y="3989388"/>
          <p14:tracePt t="166378" x="6370638" y="4000500"/>
          <p14:tracePt t="166455" x="6370638" y="4013200"/>
          <p14:tracePt t="166462" x="6370638" y="4024313"/>
          <p14:tracePt t="166465" x="6370638" y="4071938"/>
          <p14:tracePt t="166478" x="6405563" y="4143375"/>
          <p14:tracePt t="166495" x="6418263" y="4179888"/>
          <p14:tracePt t="166511" x="6429375" y="4179888"/>
          <p14:tracePt t="166572" x="6429375" y="4167188"/>
          <p14:tracePt t="166579" x="6429375" y="4143375"/>
          <p14:tracePt t="166588" x="6429375" y="4132263"/>
          <p14:tracePt t="166599" x="6429375" y="4108450"/>
          <p14:tracePt t="166611" x="6429375" y="4084638"/>
          <p14:tracePt t="166628" x="6429375" y="4048125"/>
          <p14:tracePt t="166645" x="6429375" y="4013200"/>
          <p14:tracePt t="166661" x="6429375" y="4000500"/>
          <p14:tracePt t="166678" x="6429375" y="4013200"/>
          <p14:tracePt t="166741" x="6429375" y="4037013"/>
          <p14:tracePt t="166749" x="6442075" y="4095750"/>
          <p14:tracePt t="166762" x="6489700" y="4191000"/>
          <p14:tracePt t="166778" x="6524625" y="4251325"/>
          <p14:tracePt t="166795" x="6524625" y="4227513"/>
          <p14:tracePt t="166851" x="6513513" y="4203700"/>
          <p14:tracePt t="166863" x="6513513" y="4191000"/>
          <p14:tracePt t="166867" x="6513513" y="4179888"/>
          <p14:tracePt t="166879" x="6513513" y="4156075"/>
          <p14:tracePt t="166895" x="6500813" y="4143375"/>
          <p14:tracePt t="166941" x="6500813" y="4156075"/>
          <p14:tracePt t="167004" x="6500813" y="4143375"/>
          <p14:tracePt t="167119" x="6500813" y="4132263"/>
          <p14:tracePt t="167123" x="6500813" y="4119563"/>
          <p14:tracePt t="167129" x="6500813" y="4084638"/>
          <p14:tracePt t="167146" x="6500813" y="4060825"/>
          <p14:tracePt t="167163" x="6500813" y="4071938"/>
          <p14:tracePt t="167243" x="6500813" y="4084638"/>
          <p14:tracePt t="167267" x="6513513" y="4084638"/>
          <p14:tracePt t="167287" x="6500813" y="4071938"/>
          <p14:tracePt t="167361" x="6500813" y="4060825"/>
          <p14:tracePt t="167381" x="6500813" y="4048125"/>
          <p14:tracePt t="167677" x="6489700" y="4037013"/>
          <p14:tracePt t="167685" x="6477000" y="4024313"/>
          <p14:tracePt t="167698" x="6465888" y="4013200"/>
          <p14:tracePt t="167715" x="6453188" y="4013200"/>
          <p14:tracePt t="167764" x="6442075" y="4013200"/>
          <p14:tracePt t="167780" x="6442075" y="4024313"/>
          <p14:tracePt t="167787" x="6442075" y="4060825"/>
          <p14:tracePt t="167798" x="6418263" y="4191000"/>
          <p14:tracePt t="167815" x="6405563" y="4286250"/>
          <p14:tracePt t="167831" x="6394450" y="4381500"/>
          <p14:tracePt t="167848" x="6394450" y="4441825"/>
          <p14:tracePt t="167865" x="6370638" y="4441825"/>
          <p14:tracePt t="167919" x="6370638" y="4429125"/>
          <p14:tracePt t="167927" x="6370638" y="4405313"/>
          <p14:tracePt t="167935" x="6346825" y="4370388"/>
          <p14:tracePt t="167948" x="6346825" y="4333875"/>
          <p14:tracePt t="167965" x="6346825" y="4310063"/>
          <p14:tracePt t="167982" x="6346825" y="4298950"/>
          <p14:tracePt t="167999" x="6346825" y="4310063"/>
          <p14:tracePt t="168093" x="6346825" y="4322763"/>
          <p14:tracePt t="168097" x="6346825" y="4333875"/>
          <p14:tracePt t="168105" x="6346825" y="4346575"/>
          <p14:tracePt t="168116" x="6346825" y="4370388"/>
          <p14:tracePt t="168133" x="6346825" y="4357688"/>
          <p14:tracePt t="168261" x="6346825" y="4346575"/>
          <p14:tracePt t="168306" x="6346825" y="4333875"/>
          <p14:tracePt t="168499" x="6346825" y="4310063"/>
          <p14:tracePt t="168503" x="6346825" y="4262438"/>
          <p14:tracePt t="168517" x="6334125" y="4214813"/>
          <p14:tracePt t="168534" x="6323013" y="4167188"/>
          <p14:tracePt t="168550" x="6323013" y="4108450"/>
          <p14:tracePt t="168567" x="6310313" y="4071938"/>
          <p14:tracePt t="168584" x="6299200" y="4048125"/>
          <p14:tracePt t="168600" x="6299200" y="4060825"/>
          <p14:tracePt t="168663" x="6299200" y="4084638"/>
          <p14:tracePt t="168666" x="6299200" y="4132263"/>
          <p14:tracePt t="168684" x="6299200" y="4214813"/>
          <p14:tracePt t="168701" x="6310313" y="4262438"/>
          <p14:tracePt t="168718" x="6310313" y="4275138"/>
          <p14:tracePt t="168734" x="6310313" y="4286250"/>
          <p14:tracePt t="168957" x="6323013" y="4298950"/>
          <p14:tracePt t="168961" x="6323013" y="4310063"/>
          <p14:tracePt t="168967" x="6346825" y="4346575"/>
          <p14:tracePt t="168984" x="6370638" y="4370388"/>
          <p14:tracePt t="169002" x="6370638" y="4381500"/>
          <p14:tracePt t="169018" x="6381750" y="4394200"/>
          <p14:tracePt t="169150" x="6381750" y="4405313"/>
          <p14:tracePt t="169165" x="6394450" y="4405313"/>
          <p14:tracePt t="169235" x="6394450" y="4394200"/>
          <p14:tracePt t="169245" x="6394450" y="4381500"/>
          <p14:tracePt t="169253" x="6394450" y="4357688"/>
          <p14:tracePt t="169269" x="6394450" y="4298950"/>
          <p14:tracePt t="169286" x="6394450" y="4262438"/>
          <p14:tracePt t="169303" x="6394450" y="4203700"/>
          <p14:tracePt t="169320" x="6394450" y="4179888"/>
          <p14:tracePt t="169336" x="6394450" y="4167188"/>
          <p14:tracePt t="169353" x="6394450" y="4156075"/>
          <p14:tracePt t="169369" x="6381750" y="4156075"/>
          <p14:tracePt t="169464" x="6381750" y="4143375"/>
          <p14:tracePt t="169507" x="6381750" y="4132263"/>
          <p14:tracePt t="169524" x="6381750" y="4119563"/>
          <p14:tracePt t="169537" x="6381750" y="4108450"/>
          <p14:tracePt t="169541" x="6381750" y="4095750"/>
          <p14:tracePt t="169558" x="6381750" y="4084638"/>
          <p14:tracePt t="169597" x="6381750" y="4071938"/>
          <p14:tracePt t="170299" x="6381750" y="4060825"/>
          <p14:tracePt t="171354" x="6370638" y="4048125"/>
          <p14:tracePt t="171799" x="6357938" y="4037013"/>
          <p14:tracePt t="171803" x="6334125" y="4024313"/>
          <p14:tracePt t="171810" x="6275388" y="4024313"/>
          <p14:tracePt t="171810" x="6262688" y="4000500"/>
          <p14:tracePt t="171827" x="6215063" y="4000500"/>
          <p14:tracePt t="171844" x="6180138" y="3989388"/>
          <p14:tracePt t="171860" x="6156325" y="3976688"/>
          <p14:tracePt t="171877" x="6143625" y="3976688"/>
          <p14:tracePt t="171894" x="6132513" y="3976688"/>
          <p14:tracePt t="171919" x="6108700" y="3976688"/>
          <p14:tracePt t="171971" x="6096000" y="3976688"/>
          <p14:tracePt t="171980" x="6084888" y="3976688"/>
          <p14:tracePt t="171985" x="6061075" y="3976688"/>
          <p14:tracePt t="171995" x="6024563" y="3976688"/>
          <p14:tracePt t="172011" x="5976938" y="3976688"/>
          <p14:tracePt t="172028" x="5918200" y="3976688"/>
          <p14:tracePt t="172044" x="5881688" y="3989388"/>
          <p14:tracePt t="172061" x="5870575" y="3989388"/>
          <p14:tracePt t="172078" x="5846763" y="4000500"/>
          <p14:tracePt t="172094" x="5822950" y="4013200"/>
          <p14:tracePt t="172110" x="5762625" y="4048125"/>
          <p14:tracePt t="172127" x="5727700" y="4060825"/>
          <p14:tracePt t="172144" x="5656263" y="4095750"/>
          <p14:tracePt t="172162" x="5572125" y="4132263"/>
          <p14:tracePt t="172178" x="5500688" y="4167188"/>
          <p14:tracePt t="172195" x="5441950" y="4179888"/>
          <p14:tracePt t="172212" x="5381625" y="4179888"/>
          <p14:tracePt t="172228" x="5370513" y="4179888"/>
          <p14:tracePt t="172244" x="5346700" y="4179888"/>
          <p14:tracePt t="172261" x="5334000" y="4179888"/>
          <p14:tracePt t="172278" x="5310188" y="4179888"/>
          <p14:tracePt t="172295" x="5299075" y="4156075"/>
          <p14:tracePt t="172312" x="5286375" y="4156075"/>
          <p14:tracePt t="172328" x="5262563" y="4143375"/>
          <p14:tracePt t="172345" x="5262563" y="4132263"/>
          <p14:tracePt t="172361" x="5251450" y="4132263"/>
          <p14:tracePt t="172378" x="5251450" y="4119563"/>
          <p14:tracePt t="172621" x="5251450" y="4108450"/>
          <p14:tracePt t="172625" x="5262563" y="4108450"/>
          <p14:tracePt t="172629" x="5381625" y="4108450"/>
          <p14:tracePt t="172646" x="5513388" y="4108450"/>
          <p14:tracePt t="172663" x="5667375" y="4095750"/>
          <p14:tracePt t="172680" x="5727700" y="4084638"/>
          <p14:tracePt t="172696" x="5799138" y="4071938"/>
          <p14:tracePt t="172696" x="5810250" y="4060825"/>
          <p14:tracePt t="172714" x="5857875" y="4060825"/>
          <p14:tracePt t="172730" x="5905500" y="4060825"/>
          <p14:tracePt t="172746" x="5976938" y="4060825"/>
          <p14:tracePt t="172763" x="6072188" y="4060825"/>
          <p14:tracePt t="172780" x="6227763" y="4013200"/>
          <p14:tracePt t="172796" x="6346825" y="4013200"/>
          <p14:tracePt t="172813" x="6442075" y="4013200"/>
          <p14:tracePt t="172830" x="6572250" y="3989388"/>
          <p14:tracePt t="172847" x="6619875" y="3976688"/>
          <p14:tracePt t="172863" x="6667500" y="3976688"/>
          <p14:tracePt t="172880" x="6667500" y="3965575"/>
          <p14:tracePt t="172897" x="6680200" y="3965575"/>
          <p14:tracePt t="173017" x="6691313" y="3965575"/>
          <p14:tracePt t="173067" x="6704013" y="3965575"/>
          <p14:tracePt t="173079" x="6715125" y="3965575"/>
          <p14:tracePt t="173096" x="6727825" y="3965575"/>
          <p14:tracePt t="173107" x="6738938" y="3965575"/>
          <p14:tracePt t="173189" x="6738938" y="3976688"/>
          <p14:tracePt t="173425" x="6738938" y="3989388"/>
          <p14:tracePt t="173445" x="6738938" y="4000500"/>
          <p14:tracePt t="173457" x="6738938" y="4013200"/>
          <p14:tracePt t="173465" x="6738938" y="4037013"/>
          <p14:tracePt t="173482" x="6762750" y="4037013"/>
          <p14:tracePt t="173499" x="6775450" y="4060825"/>
          <p14:tracePt t="173516" x="6775450" y="4071938"/>
          <p14:tracePt t="173532" x="6786563" y="4095750"/>
          <p14:tracePt t="173549" x="6799263" y="4108450"/>
          <p14:tracePt t="173565" x="6799263" y="4119563"/>
          <p14:tracePt t="173582" x="6810375" y="4143375"/>
          <p14:tracePt t="173599" x="6823075" y="4167188"/>
          <p14:tracePt t="173616" x="6834188" y="4179888"/>
          <p14:tracePt t="173632" x="6846888" y="4191000"/>
          <p14:tracePt t="173649" x="6846888" y="4203700"/>
          <p14:tracePt t="173665" x="6858000" y="4214813"/>
          <p14:tracePt t="173683" x="6858000" y="4203700"/>
          <p14:tracePt t="173991" x="6858000" y="4191000"/>
          <p14:tracePt t="174003" x="6858000" y="4179888"/>
          <p14:tracePt t="174035" x="6870700" y="4191000"/>
          <p14:tracePt t="174167" x="6881813" y="4214813"/>
          <p14:tracePt t="174171" x="6881813" y="4238625"/>
          <p14:tracePt t="174184" x="6918325" y="4310063"/>
          <p14:tracePt t="174200" x="6953250" y="4381500"/>
          <p14:tracePt t="174218" x="6977063" y="4429125"/>
          <p14:tracePt t="174234" x="7000875" y="4452938"/>
          <p14:tracePt t="174251" x="7061200" y="4500563"/>
          <p14:tracePt t="174268" x="7119938" y="4524375"/>
          <p14:tracePt t="174284" x="7180263" y="4524375"/>
          <p14:tracePt t="174301" x="7262813" y="4548188"/>
          <p14:tracePt t="174318" x="7394575" y="4548188"/>
          <p14:tracePt t="174334" x="7489825" y="4548188"/>
          <p14:tracePt t="174351" x="7632700" y="4548188"/>
          <p14:tracePt t="174368" x="7762875" y="4548188"/>
          <p14:tracePt t="174385" x="7894638" y="4524375"/>
          <p14:tracePt t="174401" x="7989888" y="4476750"/>
          <p14:tracePt t="174418" x="8037513" y="4405313"/>
          <p14:tracePt t="174418" x="8048625" y="4405313"/>
          <p14:tracePt t="174435" x="8085138" y="4333875"/>
          <p14:tracePt t="174452" x="8108950" y="4251325"/>
          <p14:tracePt t="174468" x="8132763" y="4156075"/>
          <p14:tracePt t="174468" x="8132763" y="4119563"/>
          <p14:tracePt t="174486" x="8132763" y="4037013"/>
          <p14:tracePt t="174502" x="8132763" y="3965575"/>
          <p14:tracePt t="174519" x="8132763" y="3881438"/>
          <p14:tracePt t="174535" x="8132763" y="3810000"/>
          <p14:tracePt t="174552" x="8132763" y="3775075"/>
          <p14:tracePt t="174568" x="8108950" y="3751263"/>
          <p14:tracePt t="174585" x="8096250" y="3738563"/>
          <p14:tracePt t="174602" x="8024813" y="3727450"/>
          <p14:tracePt t="174619" x="7977188" y="3727450"/>
          <p14:tracePt t="174635" x="7858125" y="3727450"/>
          <p14:tracePt t="174652" x="7751763" y="3751263"/>
          <p14:tracePt t="174652" x="7727950" y="3762375"/>
          <p14:tracePt t="174670" x="7656513" y="3786188"/>
          <p14:tracePt t="174686" x="7561263" y="3833813"/>
          <p14:tracePt t="174702" x="7524750" y="3857625"/>
          <p14:tracePt t="174702" x="7513638" y="3870325"/>
          <p14:tracePt t="174719" x="7489825" y="3894138"/>
          <p14:tracePt t="174736" x="7466013" y="3952875"/>
          <p14:tracePt t="174752" x="7429500" y="4000500"/>
          <p14:tracePt t="174752" x="7418388" y="4024313"/>
          <p14:tracePt t="174769" x="7405688" y="4084638"/>
          <p14:tracePt t="174786" x="7394575" y="4143375"/>
          <p14:tracePt t="174802" x="7394575" y="4203700"/>
          <p14:tracePt t="174819" x="7394575" y="4251325"/>
          <p14:tracePt t="174836" x="7394575" y="4275138"/>
          <p14:tracePt t="174853" x="7394575" y="4286250"/>
          <p14:tracePt t="174869" x="7394575" y="4298950"/>
          <p14:tracePt t="174886" x="7405688" y="4298950"/>
          <p14:tracePt t="174903" x="7429500" y="4298950"/>
          <p14:tracePt t="174920" x="7477125" y="4298950"/>
          <p14:tracePt t="174936" x="7537450" y="4298950"/>
          <p14:tracePt t="174936" x="7548563" y="4298950"/>
          <p14:tracePt t="174954" x="7596188" y="4298950"/>
          <p14:tracePt t="174970" x="7632700" y="4298950"/>
          <p14:tracePt t="174986" x="7667625" y="4262438"/>
          <p14:tracePt t="175004" x="7680325" y="4238625"/>
          <p14:tracePt t="175020" x="7691438" y="4214813"/>
          <p14:tracePt t="175037" x="7727950" y="4156075"/>
          <p14:tracePt t="175053" x="7739063" y="4108450"/>
          <p14:tracePt t="175070" x="7739063" y="4060825"/>
          <p14:tracePt t="175087" x="7739063" y="4013200"/>
          <p14:tracePt t="175103" x="7739063" y="3952875"/>
          <p14:tracePt t="175120" x="7739063" y="3929063"/>
          <p14:tracePt t="175137" x="7739063" y="3917950"/>
          <p14:tracePt t="175153" x="7715250" y="3894138"/>
          <p14:tracePt t="175170" x="7691438" y="3870325"/>
          <p14:tracePt t="175188" x="7667625" y="3870325"/>
          <p14:tracePt t="175204" x="7667625" y="3857625"/>
          <p14:tracePt t="175220" x="7643813" y="3857625"/>
          <p14:tracePt t="175236" x="7620000" y="3846513"/>
          <p14:tracePt t="175253" x="7608888" y="3846513"/>
          <p14:tracePt t="175270" x="7596188" y="3846513"/>
          <p14:tracePt t="175303" x="7585075" y="3846513"/>
          <p14:tracePt t="175319" x="7572375" y="3846513"/>
          <p14:tracePt t="175327" x="7561263" y="3857625"/>
          <p14:tracePt t="175338" x="7548563" y="3894138"/>
          <p14:tracePt t="175354" x="7537450" y="3929063"/>
          <p14:tracePt t="175371" x="7537450" y="3952875"/>
          <p14:tracePt t="175388" x="7537450" y="3965575"/>
          <p14:tracePt t="175404" x="7537450" y="3989388"/>
          <p14:tracePt t="176040" x="7537450" y="4013200"/>
          <p14:tracePt t="176058" x="7537450" y="4024313"/>
          <p14:tracePt t="176069" x="7537450" y="4037013"/>
          <p14:tracePt t="176077" x="7537450" y="4048125"/>
          <p14:tracePt t="176097" x="7537450" y="4060825"/>
          <p14:tracePt t="176106" x="7537450" y="4071938"/>
          <p14:tracePt t="176123" x="7537450" y="4084638"/>
          <p14:tracePt t="176140" x="7537450" y="4108450"/>
          <p14:tracePt t="176157" x="7537450" y="4119563"/>
          <p14:tracePt t="176173" x="7500938" y="4143375"/>
          <p14:tracePt t="176190" x="7489825" y="4203700"/>
          <p14:tracePt t="176207" x="7489825" y="4227513"/>
          <p14:tracePt t="176223" x="7489825" y="4286250"/>
          <p14:tracePt t="176241" x="7477125" y="4333875"/>
          <p14:tracePt t="176257" x="7466013" y="4346575"/>
          <p14:tracePt t="176274" x="7453313" y="4370388"/>
          <p14:tracePt t="176290" x="7418388" y="4394200"/>
          <p14:tracePt t="176307" x="7381875" y="4452938"/>
          <p14:tracePt t="176324" x="7334250" y="4513263"/>
          <p14:tracePt t="176324" x="7323138" y="4524375"/>
          <p14:tracePt t="176341" x="7275513" y="4584700"/>
          <p14:tracePt t="176357" x="7215188" y="4667250"/>
          <p14:tracePt t="176374" x="7167563" y="4738688"/>
          <p14:tracePt t="176391" x="7143750" y="4810125"/>
          <p14:tracePt t="176407" x="7096125" y="4918075"/>
          <p14:tracePt t="176424" x="7061200" y="5000625"/>
          <p14:tracePt t="176441" x="7024688" y="5095875"/>
          <p14:tracePt t="176457" x="7013575" y="5191125"/>
          <p14:tracePt t="176474" x="7013575" y="5310188"/>
          <p14:tracePt t="176491" x="6989763" y="5453063"/>
          <p14:tracePt t="176508" x="6965950" y="5489575"/>
          <p14:tracePt t="176524" x="6942138" y="5513388"/>
          <p14:tracePt t="176541" x="6942138" y="5537200"/>
          <p14:tracePt t="176558" x="6942138" y="5572125"/>
          <p14:tracePt t="176575" x="6942138" y="5619750"/>
          <p14:tracePt t="176591" x="6942138" y="5643563"/>
          <p14:tracePt t="176608" x="6942138" y="5667375"/>
          <p14:tracePt t="176625" x="6942138" y="5703888"/>
          <p14:tracePt t="176642" x="6942138" y="5715000"/>
          <p14:tracePt t="176669" x="6942138" y="5727700"/>
          <p14:tracePt t="176689" x="6942138" y="5738813"/>
          <p14:tracePt t="177745" x="6942138" y="5703888"/>
          <p14:tracePt t="178047" x="6929438" y="5691188"/>
          <p14:tracePt t="178056" x="6918325" y="5667375"/>
          <p14:tracePt t="178071" x="6918325" y="5656263"/>
          <p14:tracePt t="178079" x="6881813" y="5619750"/>
          <p14:tracePt t="178096" x="6870700" y="5595938"/>
          <p14:tracePt t="178112" x="6834188" y="5548313"/>
          <p14:tracePt t="178129" x="6810375" y="5524500"/>
          <p14:tracePt t="178146" x="6799263" y="5489575"/>
          <p14:tracePt t="178162" x="6762750" y="5465763"/>
          <p14:tracePt t="178179" x="6751638" y="5453063"/>
          <p14:tracePt t="178196" x="6738938" y="5429250"/>
          <p14:tracePt t="178213" x="6738938" y="5441950"/>
          <p14:tracePt t="178525" x="6738938" y="5453063"/>
          <p14:tracePt t="178541" x="6738938" y="5465763"/>
          <p14:tracePt t="178549" x="6738938" y="5476875"/>
          <p14:tracePt t="178557" x="6738938" y="5489575"/>
          <p14:tracePt t="178565" x="6738938" y="5513388"/>
          <p14:tracePt t="178583" x="6738938" y="5524500"/>
          <p14:tracePt t="178911" x="6751638" y="5524500"/>
          <p14:tracePt t="178913" x="6881813" y="5524500"/>
          <p14:tracePt t="178932" x="7013575" y="5524500"/>
          <p14:tracePt t="178948" x="7119938" y="5524500"/>
          <p14:tracePt t="178965" x="7299325" y="5489575"/>
          <p14:tracePt t="178981" x="7513638" y="5441950"/>
          <p14:tracePt t="178998" x="7680325" y="5381625"/>
          <p14:tracePt t="179015" x="7799388" y="5334000"/>
          <p14:tracePt t="179031" x="7858125" y="5299075"/>
          <p14:tracePt t="179048" x="7953375" y="5238750"/>
          <p14:tracePt t="179065" x="8001000" y="5180013"/>
          <p14:tracePt t="179081" x="8085138" y="5132388"/>
          <p14:tracePt t="179098" x="8167688" y="5084763"/>
          <p14:tracePt t="179098" x="8191500" y="5072063"/>
          <p14:tracePt t="179115" x="8275638" y="5013325"/>
          <p14:tracePt t="179132" x="8370888" y="4929188"/>
          <p14:tracePt t="179148" x="8501063" y="4846638"/>
          <p14:tracePt t="179165" x="8548688" y="4810125"/>
          <p14:tracePt t="179182" x="8572500" y="4775200"/>
          <p14:tracePt t="179198" x="8609013" y="4727575"/>
          <p14:tracePt t="179215" x="8632825" y="4679950"/>
          <p14:tracePt t="179232" x="8643938" y="4667250"/>
          <p14:tracePt t="179249" x="8643938" y="4643438"/>
          <p14:tracePt t="179265" x="8643938" y="4632325"/>
          <p14:tracePt t="179282" x="8643938" y="4619625"/>
          <p14:tracePt t="179367" x="8632825" y="4619625"/>
          <p14:tracePt t="179465" x="8620125" y="4619625"/>
          <p14:tracePt t="179941" x="8620125" y="4632325"/>
          <p14:tracePt t="179966" x="8620125" y="4643438"/>
          <p14:tracePt t="179977" x="8620125" y="4656138"/>
          <p14:tracePt t="179985" x="8620125" y="4667250"/>
          <p14:tracePt t="180001" x="8620125" y="4679950"/>
          <p14:tracePt t="180027" x="8609013" y="4691063"/>
          <p14:tracePt t="180829" x="8596313" y="4703763"/>
          <p14:tracePt t="180849" x="8572500" y="4714875"/>
          <p14:tracePt t="180853" x="8477250" y="4833938"/>
          <p14:tracePt t="180871" x="8370888" y="4976813"/>
          <p14:tracePt t="180888" x="8310563" y="5048250"/>
          <p14:tracePt t="180904" x="8228013" y="5132388"/>
          <p14:tracePt t="180921" x="8120063" y="5214938"/>
          <p14:tracePt t="180938" x="8001000" y="5299075"/>
          <p14:tracePt t="180954" x="7894638" y="5357813"/>
          <p14:tracePt t="180971" x="7810500" y="5394325"/>
          <p14:tracePt t="180988" x="7715250" y="5418138"/>
          <p14:tracePt t="180988" x="7704138" y="5418138"/>
          <p14:tracePt t="181006" x="7632700" y="5418138"/>
          <p14:tracePt t="181022" x="7561263" y="5418138"/>
          <p14:tracePt t="181038" x="7466013" y="5418138"/>
          <p14:tracePt t="181038" x="7442200" y="5418138"/>
          <p14:tracePt t="181055" x="7370763" y="5405438"/>
          <p14:tracePt t="181072" x="7334250" y="5394325"/>
          <p14:tracePt t="181088" x="7299325" y="5357813"/>
          <p14:tracePt t="181088" x="7286625" y="5357813"/>
          <p14:tracePt t="181106" x="7251700" y="5334000"/>
          <p14:tracePt t="181122" x="7215188" y="5322888"/>
          <p14:tracePt t="181138" x="7156450" y="5299075"/>
          <p14:tracePt t="181155" x="7108825" y="5286375"/>
          <p14:tracePt t="181172" x="7037388" y="5262563"/>
          <p14:tracePt t="181188" x="6942138" y="5262563"/>
          <p14:tracePt t="181205" x="6846888" y="5262563"/>
          <p14:tracePt t="181222" x="6691313" y="5262563"/>
          <p14:tracePt t="181239" x="6561138" y="5262563"/>
          <p14:tracePt t="181255" x="6429375" y="5262563"/>
          <p14:tracePt t="181272" x="6323013" y="5275263"/>
          <p14:tracePt t="181272" x="6299200" y="5275263"/>
          <p14:tracePt t="181289" x="6191250" y="5299075"/>
          <p14:tracePt t="181306" x="6096000" y="5322888"/>
          <p14:tracePt t="181322" x="5953125" y="5334000"/>
          <p14:tracePt t="181322" x="5894388" y="5346700"/>
          <p14:tracePt t="181339" x="5762625" y="5370513"/>
          <p14:tracePt t="181356" x="5643563" y="5381625"/>
          <p14:tracePt t="181372" x="5561013" y="5394325"/>
          <p14:tracePt t="181372" x="5537200" y="5394325"/>
          <p14:tracePt t="181390" x="5500688" y="5405438"/>
          <p14:tracePt t="181406" x="5453063" y="5405438"/>
          <p14:tracePt t="181422" x="5418138" y="5405438"/>
          <p14:tracePt t="181440" x="5370513" y="5418138"/>
          <p14:tracePt t="181456" x="5299075" y="5418138"/>
          <p14:tracePt t="181472" x="5203825" y="5418138"/>
          <p14:tracePt t="181489" x="5095875" y="5418138"/>
          <p14:tracePt t="181506" x="4976813" y="5418138"/>
          <p14:tracePt t="181522" x="4799013" y="5418138"/>
          <p14:tracePt t="181539" x="4714875" y="5418138"/>
          <p14:tracePt t="181556" x="4679950" y="5418138"/>
          <p14:tracePt t="181556" x="4656138" y="5418138"/>
          <p14:tracePt t="181573" x="4537075" y="5418138"/>
          <p14:tracePt t="181590" x="4452938" y="5418138"/>
          <p14:tracePt t="181606" x="4381500" y="5418138"/>
          <p14:tracePt t="181623" x="4333875" y="5418138"/>
          <p14:tracePt t="181640" x="4298950" y="5405438"/>
          <p14:tracePt t="181656" x="4262438" y="5381625"/>
          <p14:tracePt t="181673" x="4251325" y="5357813"/>
          <p14:tracePt t="181690" x="4203700" y="5357813"/>
          <p14:tracePt t="181707" x="4167188" y="5357813"/>
          <p14:tracePt t="181723" x="4143375" y="5346700"/>
          <p14:tracePt t="181740" x="4119563" y="5322888"/>
          <p14:tracePt t="181757" x="4095750" y="5299075"/>
          <p14:tracePt t="181774" x="4095750" y="5286375"/>
          <p14:tracePt t="181790" x="4071938" y="5262563"/>
          <p14:tracePt t="181807" x="4071938" y="5251450"/>
          <p14:tracePt t="181823" x="4071938" y="5238750"/>
          <p14:tracePt t="181840" x="4071938" y="5214938"/>
          <p14:tracePt t="181857" x="4071938" y="5203825"/>
          <p14:tracePt t="181874" x="4071938" y="5180013"/>
          <p14:tracePt t="181890" x="4071938" y="5156200"/>
          <p14:tracePt t="181908" x="4071938" y="5119688"/>
          <p14:tracePt t="181924" x="4119563" y="5084763"/>
          <p14:tracePt t="181941" x="4179888" y="5024438"/>
          <p14:tracePt t="181957" x="4214813" y="5000625"/>
          <p14:tracePt t="181974" x="4275138" y="4976813"/>
          <p14:tracePt t="181991" x="4310063" y="4941888"/>
          <p14:tracePt t="182009" x="4394200" y="4918075"/>
          <p14:tracePt t="182024" x="4465638" y="4870450"/>
          <p14:tracePt t="182041" x="4560888" y="4833938"/>
          <p14:tracePt t="182058" x="4643438" y="4799013"/>
          <p14:tracePt t="182074" x="4751388" y="4775200"/>
          <p14:tracePt t="182092" x="4833938" y="4738688"/>
          <p14:tracePt t="182108" x="4929188" y="4714875"/>
          <p14:tracePt t="182108" x="4941888" y="4714875"/>
          <p14:tracePt t="182125" x="5037138" y="4703763"/>
          <p14:tracePt t="182141" x="5095875" y="4679950"/>
          <p14:tracePt t="182158" x="5262563" y="4656138"/>
          <p14:tracePt t="182175" x="5405438" y="4619625"/>
          <p14:tracePt t="182192" x="5537200" y="4584700"/>
          <p14:tracePt t="182208" x="5643563" y="4572000"/>
          <p14:tracePt t="182225" x="5894388" y="4524375"/>
          <p14:tracePt t="182242" x="6119813" y="4500563"/>
          <p14:tracePt t="182258" x="6370638" y="4476750"/>
          <p14:tracePt t="182275" x="6667500" y="4441825"/>
          <p14:tracePt t="182292" x="6905625" y="4405313"/>
          <p14:tracePt t="182309" x="7119938" y="4370388"/>
          <p14:tracePt t="182325" x="7239000" y="4370388"/>
          <p14:tracePt t="182342" x="7323138" y="4370388"/>
          <p14:tracePt t="182359" x="7381875" y="4370388"/>
          <p14:tracePt t="182375" x="7442200" y="4370388"/>
          <p14:tracePt t="182392" x="7524750" y="4370388"/>
          <p14:tracePt t="182409" x="7620000" y="4370388"/>
          <p14:tracePt t="182426" x="7704138" y="4370388"/>
          <p14:tracePt t="182442" x="7799388" y="4370388"/>
          <p14:tracePt t="182442" x="7823200" y="4357688"/>
          <p14:tracePt t="182459" x="7918450" y="4346575"/>
          <p14:tracePt t="182476" x="8013700" y="4322763"/>
          <p14:tracePt t="182493" x="8108950" y="4322763"/>
          <p14:tracePt t="182509" x="8204200" y="4322763"/>
          <p14:tracePt t="182525" x="8310563" y="4322763"/>
          <p14:tracePt t="182542" x="8418513" y="4322763"/>
          <p14:tracePt t="182558" x="8477250" y="4322763"/>
          <p14:tracePt t="182575" x="8537575" y="4322763"/>
          <p14:tracePt t="182575" x="8548688" y="4322763"/>
          <p14:tracePt t="182593" x="8643938" y="4322763"/>
          <p14:tracePt t="182609" x="8691563" y="4333875"/>
          <p14:tracePt t="182626" x="8739188" y="4357688"/>
          <p14:tracePt t="182626" x="8751888" y="4357688"/>
          <p14:tracePt t="182643" x="8823325" y="4381500"/>
          <p14:tracePt t="182660" x="8905875" y="4418013"/>
          <p14:tracePt t="182676" x="8977313" y="4429125"/>
          <p14:tracePt t="182676" x="9001125" y="4429125"/>
          <p14:tracePt t="182694" x="9061450" y="4429125"/>
          <p14:tracePt t="182710" x="9109075" y="4429125"/>
          <p14:tracePt t="182726" x="9144000" y="4441825"/>
          <p14:tracePt t="182743" x="9167813" y="4452938"/>
          <p14:tracePt t="182760" x="9191625" y="4452938"/>
          <p14:tracePt t="182776" x="9228138" y="4452938"/>
          <p14:tracePt t="182793" x="9251950" y="4465638"/>
          <p14:tracePt t="182810" x="9310688" y="4465638"/>
          <p14:tracePt t="182827" x="9334500" y="4465638"/>
          <p14:tracePt t="182843" x="9394825" y="4465638"/>
          <p14:tracePt t="182860" x="9442450" y="4465638"/>
          <p14:tracePt t="182877" x="9490075" y="4489450"/>
          <p14:tracePt t="182893" x="9537700" y="4500563"/>
          <p14:tracePt t="182910" x="9572625" y="4524375"/>
          <p14:tracePt t="182927" x="9596438" y="4537075"/>
          <p14:tracePt t="182944" x="9609138" y="4548188"/>
          <p14:tracePt t="182960" x="9620250" y="4560888"/>
          <p14:tracePt t="182960" x="9620250" y="4572000"/>
          <p14:tracePt t="182978" x="9644063" y="4595813"/>
          <p14:tracePt t="182994" x="9644063" y="4608513"/>
          <p14:tracePt t="183013" x="9644063" y="4619625"/>
          <p14:tracePt t="183027" x="9644063" y="4643438"/>
          <p14:tracePt t="183044" x="9632950" y="4667250"/>
          <p14:tracePt t="183061" x="9620250" y="4679950"/>
          <p14:tracePt t="183077" x="9572625" y="4691063"/>
          <p14:tracePt t="183094" x="9442450" y="4703763"/>
          <p14:tracePt t="183111" x="9239250" y="4714875"/>
          <p14:tracePt t="183128" x="9024938" y="4738688"/>
          <p14:tracePt t="183144" x="8810625" y="4738688"/>
          <p14:tracePt t="183144" x="8751888" y="4738688"/>
          <p14:tracePt t="183162" x="8548688" y="4738688"/>
          <p14:tracePt t="183178" x="8323263" y="4727575"/>
          <p14:tracePt t="183194" x="8024813" y="4727575"/>
          <p14:tracePt t="183212" x="7799388" y="4727575"/>
          <p14:tracePt t="183228" x="7537450" y="4727575"/>
          <p14:tracePt t="183245" x="7215188" y="4727575"/>
          <p14:tracePt t="183261" x="6918325" y="4738688"/>
          <p14:tracePt t="183278" x="6667500" y="4786313"/>
          <p14:tracePt t="183295" x="6465888" y="4810125"/>
          <p14:tracePt t="183311" x="6215063" y="4846638"/>
          <p14:tracePt t="183328" x="5989638" y="4881563"/>
          <p14:tracePt t="183345" x="5799138" y="4918075"/>
          <p14:tracePt t="183362" x="5643563" y="4953000"/>
          <p14:tracePt t="183378" x="5381625" y="5013325"/>
          <p14:tracePt t="183395" x="5251450" y="5037138"/>
          <p14:tracePt t="183412" x="5156200" y="5048250"/>
          <p14:tracePt t="183428" x="5095875" y="5072063"/>
          <p14:tracePt t="183445" x="5048250" y="5072063"/>
          <p14:tracePt t="183462" x="5013325" y="5072063"/>
          <p14:tracePt t="183479" x="4976813" y="5095875"/>
          <p14:tracePt t="183496" x="4929188" y="5095875"/>
          <p14:tracePt t="183512" x="4870450" y="5119688"/>
          <p14:tracePt t="183529" x="4762500" y="5167313"/>
          <p14:tracePt t="183545" x="4703763" y="5203825"/>
          <p14:tracePt t="183562" x="4643438" y="5238750"/>
          <p14:tracePt t="183578" x="4619625" y="5262563"/>
          <p14:tracePt t="183595" x="4584700" y="5275263"/>
          <p14:tracePt t="183612" x="4572000" y="5286375"/>
          <p14:tracePt t="183629" x="4560888" y="5299075"/>
          <p14:tracePt t="183645" x="4548188" y="5322888"/>
          <p14:tracePt t="183662" x="4537075" y="5357813"/>
          <p14:tracePt t="183679" x="4524375" y="5381625"/>
          <p14:tracePt t="183696" x="4513263" y="5394325"/>
          <p14:tracePt t="183713" x="4513263" y="5418138"/>
          <p14:tracePt t="183877" x="4513263" y="5429250"/>
          <p14:tracePt t="183895" x="4524375" y="5429250"/>
          <p14:tracePt t="183907" x="4537075" y="5429250"/>
          <p14:tracePt t="183913" x="4595813" y="5453063"/>
          <p14:tracePt t="183930" x="4691063" y="5453063"/>
          <p14:tracePt t="183947" x="4822825" y="5453063"/>
          <p14:tracePt t="183964" x="4929188" y="5453063"/>
          <p14:tracePt t="183980" x="5013325" y="5453063"/>
          <p14:tracePt t="183980" x="5037138" y="5453063"/>
          <p14:tracePt t="183998" x="5132388" y="5441950"/>
          <p14:tracePt t="184014" x="5227638" y="5429250"/>
          <p14:tracePt t="184030" x="5381625" y="5381625"/>
          <p14:tracePt t="184047" x="5584825" y="5334000"/>
          <p14:tracePt t="184064" x="5810250" y="5180013"/>
          <p14:tracePt t="184080" x="6013450" y="5084763"/>
          <p14:tracePt t="184097" x="6203950" y="5048250"/>
          <p14:tracePt t="184114" x="6299200" y="5048250"/>
          <p14:tracePt t="184130" x="6381750" y="5048250"/>
          <p14:tracePt t="184147" x="6489700" y="5037138"/>
          <p14:tracePt t="184164" x="6572250" y="5013325"/>
          <p14:tracePt t="184181" x="6632575" y="5013325"/>
          <p14:tracePt t="184197" x="6643688" y="5013325"/>
          <p14:tracePt t="184214" x="6656388" y="5013325"/>
          <p14:tracePt t="184799" x="6656388" y="5000625"/>
          <p14:tracePt t="184815" x="6656388" y="4989513"/>
          <p14:tracePt t="184819" x="6656388" y="4976813"/>
          <p14:tracePt t="184845" x="6656388" y="4965700"/>
          <p14:tracePt t="184865" x="6667500" y="4953000"/>
          <p14:tracePt t="185211" x="6680200" y="4953000"/>
          <p14:tracePt t="185237" x="6691313" y="4953000"/>
          <p14:tracePt t="185557" x="6691313" y="4965700"/>
          <p14:tracePt t="185563" x="6680200" y="4976813"/>
          <p14:tracePt t="185568" x="6643688" y="5060950"/>
          <p14:tracePt t="185585" x="6619875" y="5108575"/>
          <p14:tracePt t="185602" x="6596063" y="5156200"/>
          <p14:tracePt t="185619" x="6596063" y="5214938"/>
          <p14:tracePt t="185635" x="6596063" y="5299075"/>
          <p14:tracePt t="185651" x="6632575" y="5334000"/>
          <p14:tracePt t="185668" x="6680200" y="5381625"/>
          <p14:tracePt t="185684" x="6762750" y="5418138"/>
          <p14:tracePt t="185702" x="6894513" y="5453063"/>
          <p14:tracePt t="185719" x="6989763" y="5476875"/>
          <p14:tracePt t="185735" x="7132638" y="5489575"/>
          <p14:tracePt t="185752" x="7239000" y="5489575"/>
          <p14:tracePt t="185752" x="7251700" y="5489575"/>
          <p14:tracePt t="185769" x="7310438" y="5489575"/>
          <p14:tracePt t="185786" x="7381875" y="5489575"/>
          <p14:tracePt t="185802" x="7500938" y="5489575"/>
          <p14:tracePt t="185819" x="7620000" y="5465763"/>
          <p14:tracePt t="185836" x="7751763" y="5381625"/>
          <p14:tracePt t="185853" x="7929563" y="5227638"/>
          <p14:tracePt t="185869" x="8024813" y="5119688"/>
          <p14:tracePt t="185886" x="8061325" y="5037138"/>
          <p14:tracePt t="185903" x="8061325" y="4953000"/>
          <p14:tracePt t="185919" x="8061325" y="4857750"/>
          <p14:tracePt t="185936" x="8037513" y="4846638"/>
          <p14:tracePt t="185953" x="7942263" y="4846638"/>
          <p14:tracePt t="185969" x="7799388" y="4846638"/>
          <p14:tracePt t="185986" x="7561263" y="4870450"/>
          <p14:tracePt t="186003" x="7299325" y="4953000"/>
          <p14:tracePt t="186020" x="7119938" y="5037138"/>
          <p14:tracePt t="186036" x="6965950" y="5095875"/>
          <p14:tracePt t="186053" x="6905625" y="5119688"/>
          <p14:tracePt t="186070" x="6881813" y="5143500"/>
          <p14:tracePt t="186087" x="6881813" y="5167313"/>
          <p14:tracePt t="186103" x="6881813" y="5227638"/>
          <p14:tracePt t="186120" x="6881813" y="5275263"/>
          <p14:tracePt t="186137" x="6977063" y="5370513"/>
          <p14:tracePt t="186153" x="7143750" y="5394325"/>
          <p14:tracePt t="186170" x="7429500" y="5394325"/>
          <p14:tracePt t="186187" x="7643813" y="5394325"/>
          <p14:tracePt t="186203" x="7953375" y="5322888"/>
          <p14:tracePt t="186220" x="8156575" y="5214938"/>
          <p14:tracePt t="186237" x="8275638" y="5143500"/>
          <p14:tracePt t="186254" x="8310563" y="5108575"/>
          <p14:tracePt t="186270" x="8323263" y="5048250"/>
          <p14:tracePt t="186287" x="8323263" y="5013325"/>
          <p14:tracePt t="186304" x="8323263" y="4989513"/>
          <p14:tracePt t="186320" x="8310563" y="4965700"/>
          <p14:tracePt t="186338" x="8251825" y="4965700"/>
          <p14:tracePt t="186354" x="8085138" y="5000625"/>
          <p14:tracePt t="186371" x="7881938" y="5119688"/>
          <p14:tracePt t="186388" x="7751763" y="5238750"/>
          <p14:tracePt t="186404" x="7656513" y="5334000"/>
          <p14:tracePt t="186421" x="7596188" y="5381625"/>
          <p14:tracePt t="186437" x="7596188" y="5418138"/>
          <p14:tracePt t="186454" x="7596188" y="5453063"/>
          <p14:tracePt t="186471" x="7596188" y="5465763"/>
          <p14:tracePt t="186487" x="7643813" y="5476875"/>
          <p14:tracePt t="186505" x="7810500" y="5476875"/>
          <p14:tracePt t="186521" x="8024813" y="5453063"/>
          <p14:tracePt t="186538" x="8347075" y="5334000"/>
          <p14:tracePt t="186555" x="8680450" y="5180013"/>
          <p14:tracePt t="186571" x="8799513" y="5095875"/>
          <p14:tracePt t="186588" x="8799513" y="5084763"/>
          <p14:tracePt t="186605" x="8786813" y="5060950"/>
          <p14:tracePt t="186625" x="8775700" y="5060950"/>
          <p14:tracePt t="186638" x="8704263" y="5037138"/>
          <p14:tracePt t="186655" x="8513763" y="5037138"/>
          <p14:tracePt t="186672" x="8167688" y="5048250"/>
          <p14:tracePt t="186688" x="7905750" y="5132388"/>
          <p14:tracePt t="186704" x="7762875" y="5203825"/>
          <p14:tracePt t="186722" x="7739063" y="5227638"/>
          <p14:tracePt t="186738" x="7739063" y="5262563"/>
          <p14:tracePt t="186755" x="7739063" y="5286375"/>
          <p14:tracePt t="186772" x="7810500" y="5299075"/>
          <p14:tracePt t="186772" x="7834313" y="5299075"/>
          <p14:tracePt t="186789" x="8024813" y="5262563"/>
          <p14:tracePt t="186806" x="8275638" y="5167313"/>
          <p14:tracePt t="186822" x="8561388" y="5037138"/>
          <p14:tracePt t="186822" x="8632825" y="5000625"/>
          <p14:tracePt t="186839" x="8810625" y="4918075"/>
          <p14:tracePt t="186856" x="8847138" y="4881563"/>
          <p14:tracePt t="186872" x="8858250" y="4870450"/>
          <p14:tracePt t="186889" x="8858250" y="4833938"/>
          <p14:tracePt t="186906" x="8834438" y="4822825"/>
          <p14:tracePt t="186922" x="8739188" y="4810125"/>
          <p14:tracePt t="186939" x="8561388" y="4833938"/>
          <p14:tracePt t="186956" x="8347075" y="4929188"/>
          <p14:tracePt t="186972" x="8167688" y="5060950"/>
          <p14:tracePt t="186989" x="8072438" y="5156200"/>
          <p14:tracePt t="187007" x="8072438" y="5203825"/>
          <p14:tracePt t="187023" x="8061325" y="5238750"/>
          <p14:tracePt t="187039" x="8061325" y="5275263"/>
          <p14:tracePt t="187056" x="8167688" y="5275263"/>
          <p14:tracePt t="187056" x="8215313" y="5275263"/>
          <p14:tracePt t="187073" x="8394700" y="5275263"/>
          <p14:tracePt t="187090" x="8620125" y="5275263"/>
          <p14:tracePt t="187106" x="8870950" y="5251450"/>
          <p14:tracePt t="187106" x="8918575" y="5238750"/>
          <p14:tracePt t="187123" x="9072563" y="5214938"/>
          <p14:tracePt t="187140" x="9144000" y="5214938"/>
          <p14:tracePt t="187156" x="9156700" y="5214938"/>
          <p14:tracePt t="187173" x="9167813" y="5214938"/>
          <p14:tracePt t="187341" x="9180513" y="5214938"/>
          <p14:tracePt t="187367" x="9191625" y="5214938"/>
          <p14:tracePt t="187387" x="9191625" y="5227638"/>
          <p14:tracePt t="187395" x="9191625" y="5238750"/>
          <p14:tracePt t="187497" x="9180513" y="5238750"/>
          <p14:tracePt t="187543" x="9167813" y="5238750"/>
          <p14:tracePt t="187551" x="9156700" y="5227638"/>
          <p14:tracePt t="187843" x="9144000" y="5227638"/>
          <p14:tracePt t="187859" x="9132888" y="5227638"/>
          <p14:tracePt t="187873" x="9120188" y="5227638"/>
          <p14:tracePt t="187885" x="9109075" y="5214938"/>
          <p14:tracePt t="189838" x="9085263" y="5203825"/>
          <p14:tracePt t="190241" x="9061450" y="5191125"/>
          <p14:tracePt t="190245" x="9048750" y="5191125"/>
          <p14:tracePt t="190249" x="9001125" y="5191125"/>
          <p14:tracePt t="190266" x="8918575" y="5191125"/>
          <p14:tracePt t="190282" x="8799513" y="5191125"/>
          <p14:tracePt t="190299" x="8680450" y="5191125"/>
          <p14:tracePt t="190316" x="8394700" y="5180013"/>
          <p14:tracePt t="190333" x="7918450" y="5286375"/>
          <p14:tracePt t="190349" x="7548563" y="5405438"/>
          <p14:tracePt t="190366" x="7167563" y="5500688"/>
          <p14:tracePt t="190383" x="6858000" y="5561013"/>
          <p14:tracePt t="190399" x="6596063" y="5595938"/>
          <p14:tracePt t="190416" x="6465888" y="5619750"/>
          <p14:tracePt t="190433" x="6370638" y="5619750"/>
          <p14:tracePt t="190450" x="6323013" y="5619750"/>
          <p14:tracePt t="190466" x="6275388" y="5619750"/>
          <p14:tracePt t="190483" x="6251575" y="5619750"/>
          <p14:tracePt t="190500" x="6227763" y="5619750"/>
          <p14:tracePt t="190516" x="6180138" y="5595938"/>
          <p14:tracePt t="190533" x="6143625" y="5595938"/>
          <p14:tracePt t="190550" x="6061075" y="5595938"/>
          <p14:tracePt t="190566" x="5942013" y="5595938"/>
          <p14:tracePt t="190583" x="5822950" y="5595938"/>
          <p14:tracePt t="190600" x="5738813" y="5608638"/>
          <p14:tracePt t="190617" x="5608638" y="5619750"/>
          <p14:tracePt t="190634" x="5500688" y="5643563"/>
          <p14:tracePt t="190650" x="5394325" y="5656263"/>
          <p14:tracePt t="190667" x="5238750" y="5667375"/>
          <p14:tracePt t="190683" x="5095875" y="5667375"/>
          <p14:tracePt t="190700" x="4965700" y="5680075"/>
          <p14:tracePt t="190717" x="4894263" y="5680075"/>
          <p14:tracePt t="190734" x="4846638" y="5667375"/>
          <p14:tracePt t="190750" x="4775200" y="5643563"/>
          <p14:tracePt t="190767" x="4679950" y="5619750"/>
          <p14:tracePt t="190784" x="4619625" y="5584825"/>
          <p14:tracePt t="190800" x="4608513" y="5584825"/>
          <p14:tracePt t="190817" x="4560888" y="5561013"/>
          <p14:tracePt t="190834" x="4537075" y="5561013"/>
          <p14:tracePt t="190851" x="4513263" y="5561013"/>
          <p14:tracePt t="190851" x="4500563" y="5548313"/>
          <p14:tracePt t="190867" x="4476750" y="5537200"/>
          <p14:tracePt t="190883" x="4452938" y="5513388"/>
          <p14:tracePt t="190900" x="4418013" y="5500688"/>
          <p14:tracePt t="190917" x="4394200" y="5489575"/>
          <p14:tracePt t="190941" x="4357688" y="5476875"/>
          <p14:tracePt t="190951" x="4346575" y="5465763"/>
          <p14:tracePt t="190968" x="4322763" y="5441950"/>
          <p14:tracePt t="190985" x="4298950" y="5429250"/>
          <p14:tracePt t="191002" x="4286250" y="5418138"/>
          <p14:tracePt t="191018" x="4275138" y="5394325"/>
          <p14:tracePt t="191035" x="4262438" y="5381625"/>
          <p14:tracePt t="191051" x="4238625" y="5357813"/>
          <p14:tracePt t="191068" x="4191000" y="5310188"/>
          <p14:tracePt t="191085" x="4156075" y="5275263"/>
          <p14:tracePt t="191102" x="4119563" y="5251450"/>
          <p14:tracePt t="191118" x="4084638" y="5214938"/>
          <p14:tracePt t="191135" x="4071938" y="5191125"/>
          <p14:tracePt t="191152" x="4071938" y="5180013"/>
          <p14:tracePt t="191184" x="4071938" y="5167313"/>
          <p14:tracePt t="191191" x="4060825" y="5156200"/>
          <p14:tracePt t="191435" x="4071938" y="5156200"/>
          <p14:tracePt t="191455" x="4095750" y="5156200"/>
          <p14:tracePt t="191459" x="4143375" y="5143500"/>
          <p14:tracePt t="191469" x="4441825" y="5037138"/>
          <p14:tracePt t="191486" x="4727575" y="4976813"/>
          <p14:tracePt t="191503" x="5000625" y="4929188"/>
          <p14:tracePt t="191519" x="5180013" y="4929188"/>
          <p14:tracePt t="191536" x="5441950" y="4881563"/>
          <p14:tracePt t="191553" x="5595938" y="4870450"/>
          <p14:tracePt t="191570" x="5762625" y="4846638"/>
          <p14:tracePt t="191586" x="5965825" y="4810125"/>
          <p14:tracePt t="191603" x="6167438" y="4786313"/>
          <p14:tracePt t="191620" x="6357938" y="4775200"/>
          <p14:tracePt t="191636" x="6715125" y="4727575"/>
          <p14:tracePt t="191653" x="7000875" y="4691063"/>
          <p14:tracePt t="191670" x="7323138" y="4679950"/>
          <p14:tracePt t="191686" x="7620000" y="4656138"/>
          <p14:tracePt t="191703" x="7847013" y="4619625"/>
          <p14:tracePt t="191720" x="8013700" y="4619625"/>
          <p14:tracePt t="191737" x="8132763" y="4619625"/>
          <p14:tracePt t="191754" x="8251825" y="4619625"/>
          <p14:tracePt t="191770" x="8323263" y="4619625"/>
          <p14:tracePt t="191787" x="8382000" y="4619625"/>
          <p14:tracePt t="191804" x="8442325" y="4619625"/>
          <p14:tracePt t="191820" x="8501063" y="4619625"/>
          <p14:tracePt t="191837" x="8524875" y="4619625"/>
          <p14:tracePt t="191854" x="8537575" y="4619625"/>
          <p14:tracePt t="191870" x="8548688" y="4619625"/>
          <p14:tracePt t="191887" x="8537575" y="4619625"/>
          <p14:tracePt t="192039" x="8524875" y="4619625"/>
          <p14:tracePt t="192043" x="8513763" y="4619625"/>
          <p14:tracePt t="192055" x="8489950" y="4619625"/>
          <p14:tracePt t="192071" x="8477250" y="4619625"/>
          <p14:tracePt t="192088" x="8442325" y="4619625"/>
          <p14:tracePt t="192105" x="8382000" y="4619625"/>
          <p14:tracePt t="192121" x="8323263" y="4619625"/>
          <p14:tracePt t="192138" x="8239125" y="4619625"/>
          <p14:tracePt t="192138" x="8215313" y="4619625"/>
          <p14:tracePt t="192155" x="8120063" y="4619625"/>
          <p14:tracePt t="192172" x="7953375" y="4656138"/>
          <p14:tracePt t="192188" x="7704138" y="4691063"/>
          <p14:tracePt t="192188" x="7632700" y="4691063"/>
          <p14:tracePt t="192205" x="7346950" y="4727575"/>
          <p14:tracePt t="192221" x="6989763" y="4799013"/>
          <p14:tracePt t="192238" x="6596063" y="4846638"/>
          <p14:tracePt t="192255" x="6072188" y="4918075"/>
          <p14:tracePt t="192272" x="5715000" y="4976813"/>
          <p14:tracePt t="192288" x="5465763" y="5013325"/>
          <p14:tracePt t="192305" x="5262563" y="5037138"/>
          <p14:tracePt t="192322" x="5132388" y="5037138"/>
          <p14:tracePt t="192322" x="5095875" y="5037138"/>
          <p14:tracePt t="192339" x="5013325" y="5037138"/>
          <p14:tracePt t="192355" x="4941888" y="5048250"/>
          <p14:tracePt t="192372" x="4870450" y="5084763"/>
          <p14:tracePt t="192372" x="4846638" y="5084763"/>
          <p14:tracePt t="192389" x="4786313" y="5084763"/>
          <p14:tracePt t="192405" x="4762500" y="5084763"/>
          <p14:tracePt t="192422" x="4738688" y="5072063"/>
          <p14:tracePt t="192439" x="4714875" y="5072063"/>
          <p14:tracePt t="192455" x="4714875" y="5060950"/>
          <p14:tracePt t="192525" x="4738688" y="5060950"/>
          <p14:tracePt t="192701" x="4751388" y="5060950"/>
          <p14:tracePt t="192707" x="4762500" y="5060950"/>
          <p14:tracePt t="192711" x="4799013" y="5060950"/>
          <p14:tracePt t="192723" x="4857750" y="5060950"/>
          <p14:tracePt t="192740" x="4894263" y="5060950"/>
          <p14:tracePt t="192756" x="4965700" y="5060950"/>
          <p14:tracePt t="192773" x="5013325" y="5060950"/>
          <p14:tracePt t="192790" x="5048250" y="5060950"/>
          <p14:tracePt t="192807" x="5108575" y="5060950"/>
          <p14:tracePt t="192823" x="5156200" y="5060950"/>
          <p14:tracePt t="192840" x="5214938" y="5060950"/>
          <p14:tracePt t="192857" x="5262563" y="5060950"/>
          <p14:tracePt t="192874" x="5334000" y="5060950"/>
          <p14:tracePt t="192890" x="5453063" y="5060950"/>
          <p14:tracePt t="192907" x="5572125" y="5060950"/>
          <p14:tracePt t="192924" x="5762625" y="5060950"/>
          <p14:tracePt t="192940" x="5942013" y="5060950"/>
          <p14:tracePt t="192956" x="6203950" y="5024438"/>
          <p14:tracePt t="192973" x="6394450" y="5000625"/>
          <p14:tracePt t="192991" x="6619875" y="4965700"/>
          <p14:tracePt t="193008" x="6738938" y="4929188"/>
          <p14:tracePt t="193024" x="6810375" y="4905375"/>
          <p14:tracePt t="193041" x="6881813" y="4881563"/>
          <p14:tracePt t="193057" x="6953250" y="4870450"/>
          <p14:tracePt t="193074" x="6977063" y="4870450"/>
          <p14:tracePt t="193091" x="7000875" y="4881563"/>
          <p14:tracePt t="193108" x="7013575" y="4894263"/>
          <p14:tracePt t="193124" x="7119938" y="4894263"/>
          <p14:tracePt t="193141" x="7191375" y="4894263"/>
          <p14:tracePt t="193158" x="7239000" y="4894263"/>
          <p14:tracePt t="193174" x="7334250" y="4894263"/>
          <p14:tracePt t="193191" x="7405688" y="4870450"/>
          <p14:tracePt t="193208" x="7453313" y="4857750"/>
          <p14:tracePt t="193224" x="7477125" y="4857750"/>
          <p14:tracePt t="193241" x="7489825" y="4833938"/>
          <p14:tracePt t="193291" x="7500938" y="4833938"/>
          <p14:tracePt t="193693" x="7513638" y="4833938"/>
          <p14:tracePt t="193731" x="7524750" y="4833938"/>
          <p14:tracePt t="193771" x="7537450" y="4833938"/>
          <p14:tracePt t="193781" x="7548563" y="4833938"/>
          <p14:tracePt t="193785" x="7572375" y="4833938"/>
          <p14:tracePt t="193793" x="7632700" y="4833938"/>
          <p14:tracePt t="193810" x="7751763" y="4833938"/>
          <p14:tracePt t="193826" x="7918450" y="4833938"/>
          <p14:tracePt t="193843" x="8191500" y="4833938"/>
          <p14:tracePt t="193860" x="8358188" y="4833938"/>
          <p14:tracePt t="193876" x="8501063" y="4833938"/>
          <p14:tracePt t="193893" x="8643938" y="4810125"/>
          <p14:tracePt t="193910" x="8810625" y="4775200"/>
          <p14:tracePt t="193927" x="8918575" y="4738688"/>
          <p14:tracePt t="193943" x="8977313" y="4714875"/>
          <p14:tracePt t="193943" x="8990013" y="4703763"/>
          <p14:tracePt t="193961" x="9061450" y="4703763"/>
          <p14:tracePt t="193961" x="9072563" y="4691063"/>
          <p14:tracePt t="193977" x="9144000" y="4679950"/>
          <p14:tracePt t="193994" x="9180513" y="4679950"/>
          <p14:tracePt t="194010" x="9228138" y="4679950"/>
          <p14:tracePt t="194026" x="9239250" y="4679950"/>
          <p14:tracePt t="194931" x="9251950" y="4679950"/>
          <p14:tracePt t="195338" x="9239250" y="4656138"/>
          <p14:tracePt t="195383" x="9228138" y="4656138"/>
          <p14:tracePt t="195403" x="9204325" y="4656138"/>
          <p14:tracePt t="195407" x="9191625" y="4656138"/>
          <p14:tracePt t="195414" x="9096375" y="4656138"/>
          <p14:tracePt t="195431" x="8966200" y="4667250"/>
          <p14:tracePt t="195448" x="8775700" y="4714875"/>
          <p14:tracePt t="195448" x="8739188" y="4738688"/>
          <p14:tracePt t="195465" x="8620125" y="4751388"/>
          <p14:tracePt t="195481" x="8501063" y="4775200"/>
          <p14:tracePt t="195498" x="8394700" y="4810125"/>
          <p14:tracePt t="195498" x="8382000" y="4810125"/>
          <p14:tracePt t="195515" x="8323263" y="4833938"/>
          <p14:tracePt t="195532" x="8275638" y="4846638"/>
          <p14:tracePt t="195548" x="8262938" y="4846638"/>
          <p14:tracePt t="195565" x="8228013" y="4870450"/>
          <p14:tracePt t="195582" x="8191500" y="4918075"/>
          <p14:tracePt t="195598" x="8167688" y="4941888"/>
          <p14:tracePt t="195615" x="8167688" y="4965700"/>
          <p14:tracePt t="195632" x="8167688" y="4989513"/>
          <p14:tracePt t="195733" x="8167688" y="5000625"/>
          <p14:tracePt t="195757" x="8167688" y="5013325"/>
          <p14:tracePt t="195769" x="8167688" y="5024438"/>
          <p14:tracePt t="195785" x="8167688" y="5037138"/>
          <p14:tracePt t="195797" x="8167688" y="5048250"/>
          <p14:tracePt t="195807" x="8180388" y="5048250"/>
          <p14:tracePt t="195823" x="8180388" y="5060950"/>
          <p14:tracePt t="195832" x="8191500" y="5072063"/>
          <p14:tracePt t="195849" x="8204200" y="5084763"/>
          <p14:tracePt t="195866" x="8228013" y="5095875"/>
          <p14:tracePt t="195882" x="8239125" y="5108575"/>
          <p14:tracePt t="195899" x="8262938" y="5132388"/>
          <p14:tracePt t="195916" x="8286750" y="5132388"/>
          <p14:tracePt t="195933" x="8299450" y="5143500"/>
          <p14:tracePt t="195949" x="8310563" y="5143500"/>
          <p14:tracePt t="195975" x="8323263" y="5143500"/>
          <p14:tracePt t="195983" x="8334375" y="5143500"/>
          <p14:tracePt t="196003" x="8347075" y="5143500"/>
          <p14:tracePt t="196016" x="8370888" y="5143500"/>
          <p14:tracePt t="196033" x="8429625" y="5132388"/>
          <p14:tracePt t="196050" x="8466138" y="5119688"/>
          <p14:tracePt t="196067" x="8537575" y="5108575"/>
          <p14:tracePt t="196083" x="8620125" y="5095875"/>
          <p14:tracePt t="196099" x="8680450" y="5084763"/>
          <p14:tracePt t="196117" x="8704263" y="5072063"/>
          <p14:tracePt t="196133" x="8715375" y="5072063"/>
          <p14:tracePt t="196150" x="8728075" y="5072063"/>
          <p14:tracePt t="196177" x="8728075" y="5060950"/>
          <p14:tracePt t="196217" x="8739188" y="5060950"/>
          <p14:tracePt t="196221" x="8739188" y="5048250"/>
          <p14:tracePt t="196235" x="8739188" y="5013325"/>
          <p14:tracePt t="196250" x="8739188" y="4953000"/>
          <p14:tracePt t="196267" x="8739188" y="4881563"/>
          <p14:tracePt t="196284" x="8739188" y="4857750"/>
          <p14:tracePt t="196300" x="8739188" y="4846638"/>
          <p14:tracePt t="197197" x="8739188" y="4822825"/>
          <p14:tracePt t="197497" x="8728075" y="4822825"/>
          <p14:tracePt t="197521" x="8715375" y="4822825"/>
          <p14:tracePt t="197525" x="8704263" y="4810125"/>
          <p14:tracePt t="197538" x="8667750" y="4799013"/>
          <p14:tracePt t="197554" x="8620125" y="4786313"/>
          <p14:tracePt t="197571" x="8596313" y="4786313"/>
          <p14:tracePt t="197588" x="8572500" y="4775200"/>
          <p14:tracePt t="197604" x="8477250" y="4775200"/>
          <p14:tracePt t="197621" x="8429625" y="4775200"/>
          <p14:tracePt t="197638" x="8382000" y="4751388"/>
          <p14:tracePt t="197654" x="8286750" y="4727575"/>
          <p14:tracePt t="197671" x="8239125" y="4714875"/>
          <p14:tracePt t="197688" x="8215313" y="4714875"/>
          <p14:tracePt t="197705" x="8156575" y="4714875"/>
          <p14:tracePt t="197721" x="8108950" y="4714875"/>
          <p14:tracePt t="197738" x="8037513" y="4714875"/>
          <p14:tracePt t="197755" x="8001000" y="4714875"/>
          <p14:tracePt t="197772" x="7953375" y="4714875"/>
          <p14:tracePt t="197788" x="7905750" y="4714875"/>
          <p14:tracePt t="197788" x="7894638" y="4714875"/>
          <p14:tracePt t="197805" x="7870825" y="4714875"/>
          <p14:tracePt t="197821" x="7870825" y="4727575"/>
          <p14:tracePt t="197839" x="7858125" y="4751388"/>
          <p14:tracePt t="197855" x="7847013" y="4775200"/>
          <p14:tracePt t="197872" x="7823200" y="4810125"/>
          <p14:tracePt t="197888" x="7823200" y="4822825"/>
          <p14:tracePt t="197905" x="7823200" y="4857750"/>
          <p14:tracePt t="197922" x="7823200" y="4881563"/>
          <p14:tracePt t="197939" x="7823200" y="4918075"/>
          <p14:tracePt t="197955" x="7847013" y="4953000"/>
          <p14:tracePt t="197972" x="7858125" y="4965700"/>
          <p14:tracePt t="197989" x="7881938" y="5000625"/>
          <p14:tracePt t="198006" x="7894638" y="5000625"/>
          <p14:tracePt t="198022" x="7929563" y="5024438"/>
          <p14:tracePt t="198039" x="7966075" y="5037138"/>
          <p14:tracePt t="198056" x="7989888" y="5060950"/>
          <p14:tracePt t="198072" x="8024813" y="5060950"/>
          <p14:tracePt t="198090" x="8048625" y="5060950"/>
          <p14:tracePt t="198106" x="8085138" y="5060950"/>
          <p14:tracePt t="198106" x="8108950" y="5060950"/>
          <p14:tracePt t="198123" x="8156575" y="5060950"/>
          <p14:tracePt t="198140" x="8239125" y="5060950"/>
          <p14:tracePt t="198155" x="8310563" y="5060950"/>
          <p14:tracePt t="198172" x="8382000" y="5060950"/>
          <p14:tracePt t="198189" x="8442325" y="5060950"/>
          <p14:tracePt t="198205" x="8501063" y="5037138"/>
          <p14:tracePt t="198223" x="8572500" y="5013325"/>
          <p14:tracePt t="198240" x="8632825" y="4976813"/>
          <p14:tracePt t="198256" x="8691563" y="4953000"/>
          <p14:tracePt t="198273" x="8728075" y="4953000"/>
          <p14:tracePt t="198290" x="8786813" y="4941888"/>
          <p14:tracePt t="198290" x="8799513" y="4929188"/>
          <p14:tracePt t="198307" x="8834438" y="4918075"/>
          <p14:tracePt t="198323" x="8858250" y="4894263"/>
          <p14:tracePt t="198340" x="8905875" y="4870450"/>
          <p14:tracePt t="198340" x="8905875" y="4857750"/>
          <p14:tracePt t="198357" x="8929688" y="4846638"/>
          <p14:tracePt t="198373" x="8953500" y="4822825"/>
          <p14:tracePt t="198390" x="8977313" y="4810125"/>
          <p14:tracePt t="198407" x="9001125" y="4775200"/>
          <p14:tracePt t="198423" x="9013825" y="4738688"/>
          <p14:tracePt t="198440" x="9013825" y="4714875"/>
          <p14:tracePt t="198457" x="9013825" y="4643438"/>
          <p14:tracePt t="198474" x="9013825" y="4608513"/>
          <p14:tracePt t="198490" x="8990013" y="4572000"/>
          <p14:tracePt t="198507" x="8953500" y="4548188"/>
          <p14:tracePt t="198524" x="8918575" y="4524375"/>
          <p14:tracePt t="198541" x="8882063" y="4513263"/>
          <p14:tracePt t="198557" x="8834438" y="4489450"/>
          <p14:tracePt t="198574" x="8823325" y="4489450"/>
          <p14:tracePt t="198590" x="8739188" y="4465638"/>
          <p14:tracePt t="198607" x="8715375" y="4465638"/>
          <p14:tracePt t="198624" x="8667750" y="4465638"/>
          <p14:tracePt t="198641" x="8643938" y="4452938"/>
          <p14:tracePt t="198657" x="8632825" y="4452938"/>
          <p14:tracePt t="198674" x="8572500" y="4452938"/>
          <p14:tracePt t="198691" x="8524875" y="4452938"/>
          <p14:tracePt t="198708" x="8466138" y="4452938"/>
          <p14:tracePt t="198724" x="8405813" y="4452938"/>
          <p14:tracePt t="198741" x="8347075" y="4452938"/>
          <p14:tracePt t="198758" x="8275638" y="4452938"/>
          <p14:tracePt t="198774" x="8204200" y="4452938"/>
          <p14:tracePt t="198791" x="8143875" y="4452938"/>
          <p14:tracePt t="198808" x="8108950" y="4452938"/>
          <p14:tracePt t="198825" x="8085138" y="4465638"/>
          <p14:tracePt t="198841" x="8072438" y="4476750"/>
          <p14:tracePt t="198858" x="8048625" y="4500563"/>
          <p14:tracePt t="198875" x="8037513" y="4513263"/>
          <p14:tracePt t="198891" x="8001000" y="4537075"/>
          <p14:tracePt t="198908" x="7989888" y="4560888"/>
          <p14:tracePt t="198925" x="7966075" y="4608513"/>
          <p14:tracePt t="198942" x="7953375" y="4643438"/>
          <p14:tracePt t="198959" x="7942263" y="4714875"/>
          <p14:tracePt t="198975" x="7929563" y="4762500"/>
          <p14:tracePt t="198992" x="7929563" y="4822825"/>
          <p14:tracePt t="199009" x="7929563" y="4846638"/>
          <p14:tracePt t="199025" x="7929563" y="4881563"/>
          <p14:tracePt t="199042" x="7929563" y="4905375"/>
          <p14:tracePt t="199059" x="7929563" y="4918075"/>
          <p14:tracePt t="199075" x="7929563" y="4929188"/>
          <p14:tracePt t="199092" x="7953375" y="4953000"/>
          <p14:tracePt t="199109" x="7977188" y="4965700"/>
          <p14:tracePt t="199126" x="8024813" y="4989513"/>
          <p14:tracePt t="199142" x="8085138" y="5000625"/>
          <p14:tracePt t="199159" x="8156575" y="5024438"/>
          <p14:tracePt t="199176" x="8215313" y="5037138"/>
          <p14:tracePt t="199193" x="8251825" y="5048250"/>
          <p14:tracePt t="199193" x="8262938" y="5048250"/>
          <p14:tracePt t="199209" x="8310563" y="5048250"/>
          <p14:tracePt t="199225" x="8370888" y="5048250"/>
          <p14:tracePt t="199242" x="8442325" y="5048250"/>
          <p14:tracePt t="199260" x="8524875" y="5048250"/>
          <p14:tracePt t="199276" x="8585200" y="5024438"/>
          <p14:tracePt t="199293" x="8632825" y="5000625"/>
          <p14:tracePt t="199309" x="8667750" y="4989513"/>
          <p14:tracePt t="199326" x="8680450" y="4965700"/>
          <p14:tracePt t="199343" x="8691563" y="4965700"/>
          <p14:tracePt t="199817" x="8715375" y="4965700"/>
          <p14:tracePt t="199821" x="8728075" y="4965700"/>
          <p14:tracePt t="199827" x="8763000" y="4965700"/>
          <p14:tracePt t="199844" x="8847138" y="4965700"/>
          <p14:tracePt t="199862" x="8942388" y="4965700"/>
          <p14:tracePt t="199878" x="9037638" y="4965700"/>
          <p14:tracePt t="199895" x="9096375" y="4965700"/>
          <p14:tracePt t="199911" x="9156700" y="4965700"/>
          <p14:tracePt t="199928" x="9167813" y="4965700"/>
          <p14:tracePt t="199944" x="9204325" y="4965700"/>
          <p14:tracePt t="199962" x="9215438" y="4965700"/>
          <p14:tracePt t="199978" x="9239250" y="4965700"/>
          <p14:tracePt t="199995" x="9263063" y="4989513"/>
          <p14:tracePt t="200012" x="9275763" y="4989513"/>
          <p14:tracePt t="200028" x="9286875" y="4989513"/>
          <p14:tracePt t="200101" x="9286875" y="4976813"/>
          <p14:tracePt t="200125" x="9286875" y="4965700"/>
          <p14:tracePt t="200133" x="9286875" y="4953000"/>
          <p14:tracePt t="200145" x="9286875" y="4929188"/>
          <p14:tracePt t="200162" x="9275763" y="4929188"/>
          <p14:tracePt t="200183" x="9263063" y="4929188"/>
          <p14:tracePt t="200195" x="9251950" y="4929188"/>
          <p14:tracePt t="200212" x="9228138" y="4929188"/>
          <p14:tracePt t="200229" x="9215438" y="4929188"/>
          <p14:tracePt t="200245" x="9191625" y="4929188"/>
          <p14:tracePt t="200281" x="9180513" y="4929188"/>
          <p14:tracePt t="200319" x="9191625" y="4929188"/>
          <p14:tracePt t="200523" x="9204325" y="4929188"/>
          <p14:tracePt t="200525" x="9215438" y="4929188"/>
          <p14:tracePt t="200541" x="9228138" y="4929188"/>
          <p14:tracePt t="200546" x="9263063" y="4929188"/>
          <p14:tracePt t="200563" x="9310688" y="4929188"/>
          <p14:tracePt t="200580" x="9371013" y="4929188"/>
          <p14:tracePt t="200597" x="9405938" y="4929188"/>
          <p14:tracePt t="200613" x="9429750" y="4929188"/>
          <p14:tracePt t="200630" x="9453563" y="4929188"/>
          <p14:tracePt t="200647" x="9466263" y="4929188"/>
          <p14:tracePt t="200808" x="9490075" y="4929188"/>
          <p14:tracePt t="200813" x="9501188" y="4929188"/>
          <p14:tracePt t="200821" x="9525000" y="4929188"/>
          <p14:tracePt t="200831" x="9561513" y="4929188"/>
          <p14:tracePt t="200847" x="9596438" y="4929188"/>
          <p14:tracePt t="200864" x="9644063" y="4929188"/>
          <p14:tracePt t="200881" x="9656763" y="4929188"/>
          <p14:tracePt t="200897" x="9680575" y="4929188"/>
          <p14:tracePt t="200914" x="9691688" y="4929188"/>
          <p14:tracePt t="200931" x="9715500" y="4929188"/>
          <p14:tracePt t="200965" x="9728200" y="4929188"/>
          <p14:tracePt t="200989" x="9728200" y="4941888"/>
          <p14:tracePt t="201001" x="9728200" y="4953000"/>
          <p14:tracePt t="201009" x="9728200" y="4965700"/>
          <p14:tracePt t="201017" x="9728200" y="4989513"/>
          <p14:tracePt t="201031" x="9728200" y="5000625"/>
          <p14:tracePt t="201048" x="9728200" y="5013325"/>
          <p14:tracePt t="201064" x="9728200" y="5037138"/>
          <p14:tracePt t="201082" x="9728200" y="5048250"/>
          <p14:tracePt t="201098" x="9680575" y="5084763"/>
          <p14:tracePt t="201115" x="9620250" y="5132388"/>
          <p14:tracePt t="201132" x="9501188" y="5180013"/>
          <p14:tracePt t="201148" x="9382125" y="5227638"/>
          <p14:tracePt t="201165" x="9286875" y="5275263"/>
          <p14:tracePt t="201182" x="9204325" y="5310188"/>
          <p14:tracePt t="201182" x="9180513" y="5310188"/>
          <p14:tracePt t="201199" x="9109075" y="5334000"/>
          <p14:tracePt t="201216" x="9024938" y="5370513"/>
          <p14:tracePt t="201232" x="8882063" y="5418138"/>
          <p14:tracePt t="201232" x="8858250" y="5429250"/>
          <p14:tracePt t="201249" x="8751888" y="5453063"/>
          <p14:tracePt t="201266" x="8643938" y="5476875"/>
          <p14:tracePt t="201282" x="8453438" y="5500688"/>
          <p14:tracePt t="201298" x="8204200" y="5537200"/>
          <p14:tracePt t="201315" x="7953375" y="5572125"/>
          <p14:tracePt t="201332" x="7739063" y="5608638"/>
          <p14:tracePt t="201349" x="7608888" y="5643563"/>
          <p14:tracePt t="201366" x="7442200" y="5667375"/>
          <p14:tracePt t="201382" x="7227888" y="5691188"/>
          <p14:tracePt t="201399" x="7072313" y="5691188"/>
          <p14:tracePt t="201416" x="6918325" y="5691188"/>
          <p14:tracePt t="201433" x="6704013" y="5691188"/>
          <p14:tracePt t="201449" x="6513513" y="5691188"/>
          <p14:tracePt t="201466" x="6310313" y="5691188"/>
          <p14:tracePt t="201466" x="6251575" y="5691188"/>
          <p14:tracePt t="201483" x="6037263" y="5703888"/>
          <p14:tracePt t="201500" x="5976938" y="5727700"/>
          <p14:tracePt t="201516" x="5857875" y="5727700"/>
          <p14:tracePt t="201516" x="5822950" y="5727700"/>
          <p14:tracePt t="201533" x="5680075" y="5727700"/>
          <p14:tracePt t="201550" x="5619750" y="5727700"/>
          <p14:tracePt t="201566" x="5548313" y="5727700"/>
          <p14:tracePt t="201583" x="5465763" y="5727700"/>
          <p14:tracePt t="201600" x="5381625" y="5727700"/>
          <p14:tracePt t="201616" x="5299075" y="5727700"/>
          <p14:tracePt t="201633" x="5227638" y="5727700"/>
          <p14:tracePt t="201650" x="5180013" y="5715000"/>
          <p14:tracePt t="201650" x="5167313" y="5715000"/>
          <p14:tracePt t="201667" x="5060950" y="5715000"/>
          <p14:tracePt t="201684" x="4965700" y="5715000"/>
          <p14:tracePt t="201700" x="4846638" y="5715000"/>
          <p14:tracePt t="201700" x="4822825" y="5715000"/>
          <p14:tracePt t="201717" x="4727575" y="5715000"/>
          <p14:tracePt t="201733" x="4643438" y="5715000"/>
          <p14:tracePt t="201750" x="4548188" y="5715000"/>
          <p14:tracePt t="201767" x="4476750" y="5715000"/>
          <p14:tracePt t="201784" x="4381500" y="5715000"/>
          <p14:tracePt t="201800" x="4298950" y="5715000"/>
          <p14:tracePt t="201817" x="4238625" y="5715000"/>
          <p14:tracePt t="201834" x="4179888" y="5703888"/>
          <p14:tracePt t="201850" x="4143375" y="5703888"/>
          <p14:tracePt t="201868" x="4095750" y="5703888"/>
          <p14:tracePt t="201884" x="4060825" y="5691188"/>
          <p14:tracePt t="201901" x="4037013" y="5667375"/>
          <p14:tracePt t="201917" x="4013200" y="5667375"/>
          <p14:tracePt t="201934" x="3976688" y="5643563"/>
          <p14:tracePt t="201951" x="3952875" y="5619750"/>
          <p14:tracePt t="201967" x="3929063" y="5595938"/>
          <p14:tracePt t="201984" x="3917950" y="5595938"/>
          <p14:tracePt t="202153" x="3917950" y="5584825"/>
          <p14:tracePt t="202216" x="3905250" y="5572125"/>
          <p14:tracePt t="202239" x="3905250" y="5561013"/>
          <p14:tracePt t="203135" x="3905250" y="5548313"/>
          <p14:tracePt t="203389" x="3929063" y="5537200"/>
          <p14:tracePt t="203391" x="4000500" y="5500688"/>
          <p14:tracePt t="203405" x="4119563" y="5476875"/>
          <p14:tracePt t="203421" x="4203700" y="5453063"/>
          <p14:tracePt t="203438" x="4262438" y="5453063"/>
          <p14:tracePt t="203455" x="4333875" y="5441950"/>
          <p14:tracePt t="203472" x="4452938" y="5429250"/>
          <p14:tracePt t="203489" x="4619625" y="5405438"/>
          <p14:tracePt t="203506" x="4727575" y="5394325"/>
          <p14:tracePt t="203522" x="4846638" y="5370513"/>
          <p14:tracePt t="203539" x="4953000" y="5346700"/>
          <p14:tracePt t="203556" x="5000625" y="5334000"/>
          <p14:tracePt t="203572" x="5048250" y="5299075"/>
          <p14:tracePt t="203590" x="5095875" y="5275263"/>
          <p14:tracePt t="203606" x="5119688" y="5262563"/>
          <p14:tracePt t="203623" x="5143500" y="5251450"/>
          <p14:tracePt t="203639" x="5167313" y="5238750"/>
          <p14:tracePt t="203656" x="5203825" y="5227638"/>
          <p14:tracePt t="203673" x="5238750" y="5214938"/>
          <p14:tracePt t="203689" x="5286375" y="5191125"/>
          <p14:tracePt t="203706" x="5299075" y="5191125"/>
          <p14:tracePt t="203791" x="5310188" y="5180013"/>
          <p14:tracePt t="203823" x="5322888" y="5180013"/>
          <p14:tracePt t="204067" x="5334000" y="5180013"/>
          <p14:tracePt t="204075" x="5357813" y="5180013"/>
          <p14:tracePt t="204079" x="5370513" y="5180013"/>
          <p14:tracePt t="204090" x="5418138" y="5191125"/>
          <p14:tracePt t="204107" x="5465763" y="5227638"/>
          <p14:tracePt t="204124" x="5548313" y="5251450"/>
          <p14:tracePt t="204124" x="5572125" y="5262563"/>
          <p14:tracePt t="204141" x="5656263" y="5275263"/>
          <p14:tracePt t="204157" x="5738813" y="5299075"/>
          <p14:tracePt t="204174" x="5822950" y="5322888"/>
          <p14:tracePt t="204191" x="5942013" y="5322888"/>
          <p14:tracePt t="204208" x="5989638" y="5322888"/>
          <p14:tracePt t="204224" x="6013450" y="5322888"/>
          <p14:tracePt t="204241" x="6024563" y="5322888"/>
          <p14:tracePt t="204257" x="6037263" y="5322888"/>
          <p14:tracePt t="204289" x="6048375" y="5334000"/>
          <p14:tracePt t="205524" x="6061075" y="5310188"/>
          <p14:tracePt t="205695" x="6084888" y="5275263"/>
          <p14:tracePt t="205703" x="6119813" y="5167313"/>
          <p14:tracePt t="205712" x="6132513" y="5013325"/>
          <p14:tracePt t="205729" x="6143625" y="4894263"/>
          <p14:tracePt t="205745" x="6143625" y="4870450"/>
          <p14:tracePt t="205762" x="6156325" y="4870450"/>
          <p14:tracePt t="205809" x="6167438" y="4870450"/>
          <p14:tracePt t="205815" x="6180138" y="4894263"/>
          <p14:tracePt t="205829" x="6215063" y="4976813"/>
          <p14:tracePt t="205846" x="6251575" y="5072063"/>
          <p14:tracePt t="205862" x="6299200" y="5203825"/>
          <p14:tracePt t="205879" x="6323013" y="5310188"/>
          <p14:tracePt t="205896" x="6346825" y="5346700"/>
          <p14:tracePt t="205896" x="6346825" y="5357813"/>
          <p14:tracePt t="205913" x="6357938" y="5370513"/>
          <p14:tracePt t="205929" x="6357938" y="5381625"/>
          <p14:tracePt t="206245" x="6357938" y="5394325"/>
          <p14:tracePt t="206257" x="6346825" y="5394325"/>
          <p14:tracePt t="206277" x="6334125" y="5394325"/>
          <p14:tracePt t="206281" x="6299200" y="5381625"/>
          <p14:tracePt t="206297" x="6262688" y="5381625"/>
          <p14:tracePt t="206314" x="6203950" y="5357813"/>
          <p14:tracePt t="206331" x="6191250" y="5357813"/>
          <p14:tracePt t="206347" x="6156325" y="5357813"/>
          <p14:tracePt t="206364" x="6132513" y="5357813"/>
          <p14:tracePt t="206380" x="6108700" y="5357813"/>
          <p14:tracePt t="206397" x="6072188" y="5357813"/>
          <p14:tracePt t="206414" x="6037263" y="5357813"/>
          <p14:tracePt t="206431" x="6013450" y="5357813"/>
          <p14:tracePt t="206448" x="5976938" y="5357813"/>
          <p14:tracePt t="206464" x="5918200" y="5357813"/>
          <p14:tracePt t="206481" x="5881688" y="5357813"/>
          <p14:tracePt t="206481" x="5870575" y="5357813"/>
          <p14:tracePt t="206499" x="5846763" y="5357813"/>
          <p14:tracePt t="206515" x="5822950" y="5357813"/>
          <p14:tracePt t="206530" x="5799138" y="5357813"/>
          <p14:tracePt t="206547" x="5751513" y="5357813"/>
          <p14:tracePt t="206564" x="5691188" y="5370513"/>
          <p14:tracePt t="206581" x="5632450" y="5394325"/>
          <p14:tracePt t="206598" x="5524500" y="5429250"/>
          <p14:tracePt t="206615" x="5429250" y="5465763"/>
          <p14:tracePt t="206632" x="5346700" y="5500688"/>
          <p14:tracePt t="206648" x="5275263" y="5513388"/>
          <p14:tracePt t="206665" x="5214938" y="5537200"/>
          <p14:tracePt t="206682" x="5191125" y="5537200"/>
          <p14:tracePt t="206698" x="5167313" y="5537200"/>
          <p14:tracePt t="206715" x="5132388" y="5537200"/>
          <p14:tracePt t="206732" x="5084763" y="5537200"/>
          <p14:tracePt t="206749" x="5013325" y="5537200"/>
          <p14:tracePt t="206765" x="4905375" y="5548313"/>
          <p14:tracePt t="206782" x="4786313" y="5572125"/>
          <p14:tracePt t="206782" x="4751388" y="5584825"/>
          <p14:tracePt t="206799" x="4643438" y="5632450"/>
          <p14:tracePt t="206815" x="4560888" y="5643563"/>
          <p14:tracePt t="206832" x="4476750" y="5667375"/>
          <p14:tracePt t="206849" x="4418013" y="5691188"/>
          <p14:tracePt t="206865" x="4346575" y="5703888"/>
          <p14:tracePt t="206882" x="4275138" y="5703888"/>
          <p14:tracePt t="206899" x="4227513" y="5703888"/>
          <p14:tracePt t="206916" x="4191000" y="5715000"/>
          <p14:tracePt t="206932" x="4156075" y="5715000"/>
          <p14:tracePt t="206949" x="4143375" y="5715000"/>
          <p14:tracePt t="206966" x="4119563" y="5715000"/>
          <p14:tracePt t="206982" x="4108450" y="5715000"/>
          <p14:tracePt t="207000" x="4095750" y="5715000"/>
          <p14:tracePt t="207017" x="4084638" y="5715000"/>
          <p14:tracePt t="207032" x="4071938" y="5715000"/>
          <p14:tracePt t="207049" x="4060825" y="5715000"/>
          <p14:tracePt t="207066" x="4037013" y="5715000"/>
          <p14:tracePt t="207083" x="4024313" y="5715000"/>
          <p14:tracePt t="207099" x="4024313" y="5703888"/>
          <p14:tracePt t="207116" x="4037013" y="5703888"/>
          <p14:tracePt t="207381" x="4060825" y="5703888"/>
          <p14:tracePt t="207385" x="4143375" y="5691188"/>
          <p14:tracePt t="207385" x="4167188" y="5680075"/>
          <p14:tracePt t="207401" x="4286250" y="5656263"/>
          <p14:tracePt t="207417" x="4381500" y="5619750"/>
          <p14:tracePt t="207434" x="4476750" y="5595938"/>
          <p14:tracePt t="207434" x="4500563" y="5595938"/>
          <p14:tracePt t="207451" x="4560888" y="5595938"/>
          <p14:tracePt t="207467" x="4643438" y="5584825"/>
          <p14:tracePt t="207484" x="4727575" y="5561013"/>
          <p14:tracePt t="207501" x="4822825" y="5537200"/>
          <p14:tracePt t="207517" x="5048250" y="5537200"/>
          <p14:tracePt t="207535" x="5143500" y="5537200"/>
          <p14:tracePt t="207551" x="5286375" y="5500688"/>
          <p14:tracePt t="207568" x="5394325" y="5476875"/>
          <p14:tracePt t="207584" x="5537200" y="5441950"/>
          <p14:tracePt t="207600" x="5619750" y="5418138"/>
          <p14:tracePt t="207617" x="5703888" y="5394325"/>
          <p14:tracePt t="207617" x="5727700" y="5381625"/>
          <p14:tracePt t="207635" x="5881688" y="5357813"/>
          <p14:tracePt t="207651" x="6000750" y="5334000"/>
          <p14:tracePt t="207668" x="6119813" y="5310188"/>
          <p14:tracePt t="207668" x="6143625" y="5310188"/>
          <p14:tracePt t="207685" x="6286500" y="5286375"/>
          <p14:tracePt t="207701" x="6418263" y="5286375"/>
          <p14:tracePt t="207718" x="6548438" y="5262563"/>
          <p14:tracePt t="207735" x="6608763" y="5262563"/>
          <p14:tracePt t="207752" x="6691313" y="5262563"/>
          <p14:tracePt t="207768" x="6751638" y="5262563"/>
          <p14:tracePt t="207785" x="6786563" y="5262563"/>
          <p14:tracePt t="207802" x="6834188" y="5262563"/>
          <p14:tracePt t="207818" x="6858000" y="5262563"/>
          <p14:tracePt t="207835" x="6870700" y="5262563"/>
          <p14:tracePt t="207852" x="6894513" y="5262563"/>
          <p14:tracePt t="207868" x="6942138" y="5238750"/>
          <p14:tracePt t="207885" x="7000875" y="5214938"/>
          <p14:tracePt t="207902" x="7048500" y="5203825"/>
          <p14:tracePt t="207902" x="7072313" y="5191125"/>
          <p14:tracePt t="207919" x="7132638" y="5191125"/>
          <p14:tracePt t="207935" x="7215188" y="5191125"/>
          <p14:tracePt t="207952" x="7442200" y="5180013"/>
          <p14:tracePt t="207969" x="7572375" y="5143500"/>
          <p14:tracePt t="207986" x="7704138" y="5108575"/>
          <p14:tracePt t="208003" x="7858125" y="5095875"/>
          <p14:tracePt t="208019" x="8001000" y="5072063"/>
          <p14:tracePt t="208036" x="8108950" y="5072063"/>
          <p14:tracePt t="208052" x="8239125" y="5048250"/>
          <p14:tracePt t="208069" x="8358188" y="5037138"/>
          <p14:tracePt t="208086" x="8513763" y="5013325"/>
          <p14:tracePt t="208103" x="8609013" y="4989513"/>
          <p14:tracePt t="208119" x="8667750" y="4976813"/>
          <p14:tracePt t="208136" x="8715375" y="4941888"/>
          <p14:tracePt t="208153" x="8728075" y="4929188"/>
          <p14:tracePt t="208169" x="8728075" y="4918075"/>
          <p14:tracePt t="208186" x="8728075" y="4905375"/>
          <p14:tracePt t="209963" x="8728075" y="4894263"/>
          <p14:tracePt t="210235" x="8715375" y="4894263"/>
          <p14:tracePt t="210241" x="8704263" y="4894263"/>
          <p14:tracePt t="210245" x="8643938" y="4881563"/>
          <p14:tracePt t="210260" x="8561388" y="4881563"/>
          <p14:tracePt t="210276" x="8489950" y="4881563"/>
          <p14:tracePt t="210292" x="8418513" y="4881563"/>
          <p14:tracePt t="210309" x="8334375" y="4881563"/>
          <p14:tracePt t="210326" x="8310563" y="4881563"/>
          <p14:tracePt t="210343" x="8262938" y="4881563"/>
          <p14:tracePt t="210359" x="8251825" y="4881563"/>
          <p14:tracePt t="210376" x="8191500" y="4881563"/>
          <p14:tracePt t="210393" x="8132763" y="4881563"/>
          <p14:tracePt t="210409" x="8096250" y="4881563"/>
          <p14:tracePt t="210426" x="8037513" y="4881563"/>
          <p14:tracePt t="210443" x="7977188" y="4894263"/>
          <p14:tracePt t="210460" x="7918450" y="4918075"/>
          <p14:tracePt t="210476" x="7847013" y="4918075"/>
          <p14:tracePt t="210494" x="7810500" y="4941888"/>
          <p14:tracePt t="210510" x="7762875" y="4953000"/>
          <p14:tracePt t="210527" x="7704138" y="4965700"/>
          <p14:tracePt t="210543" x="7643813" y="4965700"/>
          <p14:tracePt t="210560" x="7620000" y="4976813"/>
          <p14:tracePt t="210577" x="7585075" y="4976813"/>
          <p14:tracePt t="210593" x="7537450" y="4976813"/>
          <p14:tracePt t="210610" x="7466013" y="4989513"/>
          <p14:tracePt t="210627" x="7405688" y="5000625"/>
          <p14:tracePt t="210644" x="7334250" y="5024438"/>
          <p14:tracePt t="210660" x="7204075" y="5060950"/>
          <p14:tracePt t="210677" x="7119938" y="5060950"/>
          <p14:tracePt t="210693" x="7072313" y="5072063"/>
          <p14:tracePt t="210710" x="7013575" y="5072063"/>
          <p14:tracePt t="210710" x="7000875" y="5072063"/>
          <p14:tracePt t="210727" x="6929438" y="5072063"/>
          <p14:tracePt t="210743" x="6881813" y="5084763"/>
          <p14:tracePt t="210743" x="6870700" y="5084763"/>
          <p14:tracePt t="210761" x="6810375" y="5084763"/>
          <p14:tracePt t="210777" x="6715125" y="5084763"/>
          <p14:tracePt t="210794" x="6643688" y="5084763"/>
          <p14:tracePt t="210811" x="6537325" y="5084763"/>
          <p14:tracePt t="210827" x="6465888" y="5084763"/>
          <p14:tracePt t="210844" x="6405563" y="5084763"/>
          <p14:tracePt t="210861" x="6381750" y="5084763"/>
          <p14:tracePt t="210877" x="6346825" y="5084763"/>
          <p14:tracePt t="210894" x="6334125" y="5084763"/>
          <p14:tracePt t="210995" x="6346825" y="5084763"/>
          <p14:tracePt t="211213" x="6357938" y="5084763"/>
          <p14:tracePt t="211217" x="6429375" y="5072063"/>
          <p14:tracePt t="211229" x="6537325" y="5048250"/>
          <p14:tracePt t="211245" x="6643688" y="5024438"/>
          <p14:tracePt t="211262" x="6953250" y="4976813"/>
          <p14:tracePt t="211279" x="7085013" y="4965700"/>
          <p14:tracePt t="211296" x="7167563" y="4953000"/>
          <p14:tracePt t="211312" x="7262813" y="4929188"/>
          <p14:tracePt t="211329" x="7323138" y="4918075"/>
          <p14:tracePt t="211346" x="7370763" y="4918075"/>
          <p14:tracePt t="211362" x="7429500" y="4905375"/>
          <p14:tracePt t="211379" x="7524750" y="4905375"/>
          <p14:tracePt t="211396" x="7548563" y="4894263"/>
          <p14:tracePt t="211412" x="7596188" y="4881563"/>
          <p14:tracePt t="211429" x="7643813" y="4870450"/>
          <p14:tracePt t="211446" x="7656513" y="4857750"/>
          <p14:tracePt t="211833" x="7691438" y="4846638"/>
          <p14:tracePt t="211837" x="7762875" y="4833938"/>
          <p14:tracePt t="211847" x="7858125" y="4822825"/>
          <p14:tracePt t="211864" x="7918450" y="4810125"/>
          <p14:tracePt t="211864" x="7942263" y="4799013"/>
          <p14:tracePt t="211881" x="7989888" y="4786313"/>
          <p14:tracePt t="211897" x="8013700" y="4786313"/>
          <p14:tracePt t="211914" x="8037513" y="4786313"/>
          <p14:tracePt t="211931" x="8072438" y="4786313"/>
          <p14:tracePt t="211947" x="8120063" y="4786313"/>
          <p14:tracePt t="211964" x="8180388" y="4786313"/>
          <p14:tracePt t="211981" x="8251825" y="4775200"/>
          <p14:tracePt t="211998" x="8323263" y="4762500"/>
          <p14:tracePt t="212014" x="8405813" y="4714875"/>
          <p14:tracePt t="212031" x="8477250" y="4691063"/>
          <p14:tracePt t="212048" x="8548688" y="4667250"/>
          <p14:tracePt t="212065" x="8596313" y="4656138"/>
          <p14:tracePt t="212081" x="8667750" y="4632325"/>
          <p14:tracePt t="212098" x="8691563" y="4632325"/>
          <p14:tracePt t="212115" x="8704263" y="4619625"/>
          <p14:tracePt t="212131" x="8715375" y="4608513"/>
          <p14:tracePt t="212148" x="8728075" y="4595813"/>
          <p14:tracePt t="212165" x="8728075" y="4584700"/>
          <p14:tracePt t="212181" x="8728075" y="4560888"/>
          <p14:tracePt t="212203" x="8728075" y="4548188"/>
          <p14:tracePt t="212241" x="8715375" y="4548188"/>
          <p14:tracePt t="212735" x="8704263" y="4548188"/>
          <p14:tracePt t="212743" x="8704263" y="4560888"/>
          <p14:tracePt t="212903" x="8691563" y="4560888"/>
          <p14:tracePt t="212937" x="8691563" y="4572000"/>
          <p14:tracePt t="212949" x="8691563" y="4584700"/>
          <p14:tracePt t="212957" x="8691563" y="4595813"/>
          <p14:tracePt t="212967" x="8691563" y="4619625"/>
          <p14:tracePt t="212989" x="8691563" y="4632325"/>
          <p14:tracePt t="213063" x="8680450" y="4632325"/>
          <p14:tracePt t="213117" x="8680450" y="4643438"/>
          <p14:tracePt t="213129" x="8680450" y="4656138"/>
          <p14:tracePt t="213143" x="8680450" y="4667250"/>
          <p14:tracePt t="213355" x="8680450" y="4679950"/>
          <p14:tracePt t="213359" x="8667750" y="4679950"/>
          <p14:tracePt t="213491" x="8667750" y="4691063"/>
          <p14:tracePt t="213533" x="8667750" y="4703763"/>
          <p14:tracePt t="213565" x="8680450" y="4703763"/>
          <p14:tracePt t="213569" x="8691563" y="4703763"/>
          <p14:tracePt t="213585" x="8704263" y="4703763"/>
          <p14:tracePt t="213602" x="8715375" y="4714875"/>
          <p14:tracePt t="213619" x="8728075" y="4714875"/>
          <p14:tracePt t="213636" x="8715375" y="4714875"/>
          <p14:tracePt t="213657" x="8715375" y="4703763"/>
          <p14:tracePt t="213681" x="8704263" y="4703763"/>
          <p14:tracePt t="213689" x="8691563" y="4691063"/>
          <p14:tracePt t="213702" x="8680450" y="4632325"/>
          <p14:tracePt t="213719" x="8715375" y="4619625"/>
          <p14:tracePt t="213736" x="8715375" y="4608513"/>
          <p14:tracePt t="213755" x="8704263" y="4584700"/>
          <p14:tracePt t="213779" x="8704263" y="4572000"/>
          <p14:tracePt t="213786" x="8680450" y="4560888"/>
          <p14:tracePt t="213803" x="8691563" y="4560888"/>
          <p14:tracePt t="213820" x="8691563" y="4548188"/>
          <p14:tracePt t="213837" x="8704263" y="4560888"/>
          <p14:tracePt t="213853" x="8691563" y="4560888"/>
          <p14:tracePt t="213870" x="8680450" y="4548188"/>
          <p14:tracePt t="213870" x="8680450" y="4560888"/>
          <p14:tracePt t="213887" x="8667750" y="4560888"/>
          <p14:tracePt t="213903" x="8656638" y="4584700"/>
          <p14:tracePt t="213920" x="8643938" y="4608513"/>
          <p14:tracePt t="213937" x="8656638" y="4608513"/>
          <p14:tracePt t="213953" x="8656638" y="4584700"/>
          <p14:tracePt t="213970" x="8643938" y="4572000"/>
          <p14:tracePt t="213997" x="8643938" y="4584700"/>
          <p14:tracePt t="214101" x="8643938" y="4595813"/>
          <p14:tracePt t="214117" x="8643938" y="4608513"/>
          <p14:tracePt t="214147" x="8643938" y="4619625"/>
          <p14:tracePt t="214159" x="8643938" y="4643438"/>
          <p14:tracePt t="214163" x="8643938" y="4656138"/>
          <p14:tracePt t="214171" x="8667750" y="4656138"/>
          <p14:tracePt t="214187" x="8656638" y="4643438"/>
          <p14:tracePt t="214204" x="8620125" y="4619625"/>
          <p14:tracePt t="214221" x="8620125" y="4632325"/>
          <p14:tracePt t="214237" x="8620125" y="4643438"/>
          <p14:tracePt t="214254" x="8609013" y="4643438"/>
          <p14:tracePt t="214285" x="8585200" y="4632325"/>
          <p14:tracePt t="214307" x="8572500" y="4643438"/>
          <p14:tracePt t="214311" x="8548688" y="4667250"/>
          <p14:tracePt t="214321" x="8537575" y="4667250"/>
          <p14:tracePt t="214338" x="8537575" y="4679950"/>
          <p14:tracePt t="214354" x="8537575" y="4691063"/>
          <p14:tracePt t="214491" x="8561388" y="4691063"/>
          <p14:tracePt t="214505" x="8572500" y="4703763"/>
          <p14:tracePt t="214529" x="8572500" y="4714875"/>
          <p14:tracePt t="214533" x="8585200" y="4714875"/>
          <p14:tracePt t="214541" x="8609013" y="4714875"/>
          <p14:tracePt t="214555" x="8632825" y="4714875"/>
          <p14:tracePt t="214572" x="8656638" y="4714875"/>
          <p14:tracePt t="214589" x="8680450" y="4714875"/>
          <p14:tracePt t="214605" x="8691563" y="4714875"/>
          <p14:tracePt t="214623" x="8728075" y="4714875"/>
          <p14:tracePt t="214639" x="8775700" y="4714875"/>
          <p14:tracePt t="214656" x="8823325" y="4714875"/>
          <p14:tracePt t="214672" x="8966200" y="4691063"/>
          <p14:tracePt t="214689" x="9061450" y="4667250"/>
          <p14:tracePt t="214706" x="9144000" y="4656138"/>
          <p14:tracePt t="214706" x="9167813" y="4656138"/>
          <p14:tracePt t="214723" x="9275763" y="4656138"/>
          <p14:tracePt t="214739" x="9347200" y="4656138"/>
          <p14:tracePt t="214756" x="9394825" y="4656138"/>
          <p14:tracePt t="214773" x="9453563" y="4656138"/>
          <p14:tracePt t="214789" x="9525000" y="4656138"/>
          <p14:tracePt t="214806" x="9596438" y="4656138"/>
          <p14:tracePt t="214823" x="9667875" y="4656138"/>
          <p14:tracePt t="214840" x="9704388" y="4656138"/>
          <p14:tracePt t="214840" x="9715500" y="4656138"/>
          <p14:tracePt t="214857" x="9752013" y="4656138"/>
          <p14:tracePt t="214873" x="9763125" y="4656138"/>
          <p14:tracePt t="214889" x="9752013" y="4656138"/>
          <p14:tracePt t="215233" x="9739313" y="4656138"/>
          <p14:tracePt t="215405" x="9728200" y="4667250"/>
          <p14:tracePt t="215423" x="9715500" y="4667250"/>
          <p14:tracePt t="215431" x="9715500" y="4679950"/>
          <p14:tracePt t="215441" x="9704388" y="4703763"/>
          <p14:tracePt t="215458" x="9667875" y="4727575"/>
          <p14:tracePt t="215475" x="9667875" y="4738688"/>
          <p14:tracePt t="215491" x="9620250" y="4762500"/>
          <p14:tracePt t="215508" x="9548813" y="4799013"/>
          <p14:tracePt t="215525" x="9442450" y="4846638"/>
          <p14:tracePt t="215542" x="9334500" y="4881563"/>
          <p14:tracePt t="215542" x="9275763" y="4881563"/>
          <p14:tracePt t="215559" x="9109075" y="4929188"/>
          <p14:tracePt t="215575" x="8929688" y="5000625"/>
          <p14:tracePt t="215592" x="8763000" y="5048250"/>
          <p14:tracePt t="215608" x="8477250" y="5167313"/>
          <p14:tracePt t="215625" x="8382000" y="5191125"/>
          <p14:tracePt t="215642" x="8286750" y="5227638"/>
          <p14:tracePt t="215659" x="8180388" y="5238750"/>
          <p14:tracePt t="215675" x="8061325" y="5275263"/>
          <p14:tracePt t="215692" x="7881938" y="5299075"/>
          <p14:tracePt t="215709" x="7727950" y="5299075"/>
          <p14:tracePt t="215725" x="7596188" y="5310188"/>
          <p14:tracePt t="215742" x="7346950" y="5381625"/>
          <p14:tracePt t="215759" x="7204075" y="5394325"/>
          <p14:tracePt t="215776" x="7072313" y="5418138"/>
          <p14:tracePt t="215792" x="6929438" y="5418138"/>
          <p14:tracePt t="215809" x="6858000" y="5453063"/>
          <p14:tracePt t="215826" x="6786563" y="5489575"/>
          <p14:tracePt t="215826" x="6751638" y="5489575"/>
          <p14:tracePt t="215843" x="6667500" y="5500688"/>
          <p14:tracePt t="215859" x="6537325" y="5500688"/>
          <p14:tracePt t="215876" x="6394450" y="5500688"/>
          <p14:tracePt t="215893" x="6191250" y="5513388"/>
          <p14:tracePt t="215910" x="6013450" y="5548313"/>
          <p14:tracePt t="215926" x="5881688" y="5572125"/>
          <p14:tracePt t="215942" x="5751513" y="5572125"/>
          <p14:tracePt t="215959" x="5632450" y="5595938"/>
          <p14:tracePt t="215976" x="5548313" y="5595938"/>
          <p14:tracePt t="215992" x="5524500" y="5595938"/>
          <p14:tracePt t="216010" x="5489575" y="5595938"/>
          <p14:tracePt t="216027" x="5476875" y="5595938"/>
          <p14:tracePt t="216043" x="5453063" y="5595938"/>
          <p14:tracePt t="216060" x="5441950" y="5595938"/>
          <p14:tracePt t="216076" x="5441950" y="5608638"/>
          <p14:tracePt t="216093" x="5429250" y="5608638"/>
          <p14:tracePt t="216241" x="5429250" y="5595938"/>
          <p14:tracePt t="216361" x="5429250" y="5584825"/>
          <p14:tracePt t="216365" x="5429250" y="5572125"/>
          <p14:tracePt t="216377" x="5429250" y="5561013"/>
          <p14:tracePt t="216394" x="5429250" y="5548313"/>
          <p14:tracePt t="216411" x="5429250" y="5537200"/>
          <p14:tracePt t="216427" x="5429250" y="5513388"/>
          <p14:tracePt t="216444" x="5429250" y="5489575"/>
          <p14:tracePt t="216461" x="5429250" y="5476875"/>
          <p14:tracePt t="216478" x="5429250" y="5441950"/>
          <p14:tracePt t="216495" x="5429250" y="5429250"/>
          <p14:tracePt t="216511" x="5429250" y="5405438"/>
          <p14:tracePt t="216528" x="5441950" y="5394325"/>
          <p14:tracePt t="216544" x="5441950" y="5370513"/>
          <p14:tracePt t="216561" x="5441950" y="5357813"/>
          <p14:tracePt t="216578" x="5441950" y="5322888"/>
          <p14:tracePt t="216595" x="5441950" y="5275263"/>
          <p14:tracePt t="216611" x="5441950" y="5227638"/>
          <p14:tracePt t="216628" x="5441950" y="5167313"/>
          <p14:tracePt t="216645" x="5453063" y="5167313"/>
          <p14:tracePt t="216711" x="5465763" y="5167313"/>
          <p14:tracePt t="216715" x="5476875" y="5191125"/>
          <p14:tracePt t="216728" x="5500688" y="5286375"/>
          <p14:tracePt t="216745" x="5513388" y="5322888"/>
          <p14:tracePt t="216762" x="5513388" y="5334000"/>
          <p14:tracePt t="216778" x="5524500" y="5334000"/>
          <p14:tracePt t="216841" x="5524500" y="5322888"/>
          <p14:tracePt t="216855" x="5524500" y="5299075"/>
          <p14:tracePt t="216862" x="5524500" y="5238750"/>
          <p14:tracePt t="216879" x="5524500" y="5191125"/>
          <p14:tracePt t="216896" x="5524500" y="5156200"/>
          <p14:tracePt t="216912" x="5537200" y="5156200"/>
          <p14:tracePt t="216987" x="5548313" y="5156200"/>
          <p14:tracePt t="216995" x="5548313" y="5167313"/>
          <p14:tracePt t="216999" x="5561013" y="5214938"/>
          <p14:tracePt t="217012" x="5572125" y="5227638"/>
          <p14:tracePt t="217029" x="5572125" y="5203825"/>
          <p14:tracePt t="217085" x="5572125" y="5191125"/>
          <p14:tracePt t="217093" x="5572125" y="5180013"/>
          <p14:tracePt t="217101" x="5561013" y="5132388"/>
          <p14:tracePt t="217113" x="5561013" y="5143500"/>
          <p14:tracePt t="217195" x="5561013" y="5156200"/>
          <p14:tracePt t="217199" x="5561013" y="5191125"/>
          <p14:tracePt t="217214" x="5572125" y="5238750"/>
          <p14:tracePt t="217230" x="5584825" y="5262563"/>
          <p14:tracePt t="217247" x="5595938" y="5262563"/>
          <p14:tracePt t="217295" x="5608638" y="5251450"/>
          <p14:tracePt t="217385" x="5619750" y="5251450"/>
          <p14:tracePt t="217401" x="5632450" y="5262563"/>
          <p14:tracePt t="217415" x="5643563" y="5275263"/>
          <p14:tracePt t="217459" x="5643563" y="5262563"/>
          <p14:tracePt t="217487" x="5643563" y="5251450"/>
          <p14:tracePt t="217489" x="5643563" y="5227638"/>
          <p14:tracePt t="217498" x="5656263" y="5191125"/>
          <p14:tracePt t="217514" x="5667375" y="5214938"/>
          <p14:tracePt t="217607" x="5667375" y="5227638"/>
          <p14:tracePt t="217611" x="5667375" y="5238750"/>
          <p14:tracePt t="217615" x="5667375" y="5227638"/>
          <p14:tracePt t="217677" x="5667375" y="5203825"/>
          <p14:tracePt t="217693" x="5667375" y="5191125"/>
          <p14:tracePt t="217703" x="5667375" y="5167313"/>
          <p14:tracePt t="217715" x="5667375" y="5156200"/>
          <p14:tracePt t="217895" x="5667375" y="5143500"/>
          <p14:tracePt t="217903" x="5680075" y="5132388"/>
          <p14:tracePt t="217915" x="5680075" y="5119688"/>
          <p14:tracePt t="217932" x="5703888" y="5084763"/>
          <p14:tracePt t="217949" x="5703888" y="5060950"/>
          <p14:tracePt t="217966" x="5715000" y="5048250"/>
          <p14:tracePt t="217982" x="5727700" y="5048250"/>
          <p14:tracePt t="218019" x="5738813" y="5048250"/>
          <p14:tracePt t="218035" x="5762625" y="5048250"/>
          <p14:tracePt t="218043" x="5775325" y="5048250"/>
          <p14:tracePt t="218048" x="5834063" y="5048250"/>
          <p14:tracePt t="218065" x="5870575" y="5048250"/>
          <p14:tracePt t="218083" x="5894388" y="5060950"/>
          <p14:tracePt t="218099" x="5929313" y="5084763"/>
          <p14:tracePt t="218116" x="5953125" y="5084763"/>
          <p14:tracePt t="218137" x="5965825" y="5084763"/>
          <p14:tracePt t="218159" x="5976938" y="5084763"/>
          <p14:tracePt t="218166" x="6037263" y="5084763"/>
          <p14:tracePt t="218183" x="6119813" y="5084763"/>
          <p14:tracePt t="218200" x="6310313" y="5084763"/>
          <p14:tracePt t="218216" x="6632575" y="5095875"/>
          <p14:tracePt t="218233" x="6834188" y="5095875"/>
          <p14:tracePt t="218250" x="7072313" y="5095875"/>
          <p14:tracePt t="218266" x="7334250" y="5060950"/>
          <p14:tracePt t="218283" x="7429500" y="5037138"/>
          <p14:tracePt t="218300" x="7500938" y="5024438"/>
          <p14:tracePt t="218316" x="7561263" y="5000625"/>
          <p14:tracePt t="218333" x="7632700" y="4953000"/>
          <p14:tracePt t="218350" x="7680325" y="4941888"/>
          <p14:tracePt t="218367" x="7691438" y="4929188"/>
          <p14:tracePt t="218383" x="7704138" y="4905375"/>
          <p14:tracePt t="218400" x="7704138" y="4881563"/>
          <p14:tracePt t="218417" x="7715250" y="4870450"/>
          <p14:tracePt t="218433" x="7715250" y="4846638"/>
          <p14:tracePt t="218450" x="7715250" y="4822825"/>
          <p14:tracePt t="218467" x="7715250" y="4799013"/>
          <p14:tracePt t="218484" x="7715250" y="4775200"/>
          <p14:tracePt t="218484" x="7715250" y="4762500"/>
          <p14:tracePt t="218501" x="7715250" y="4751388"/>
          <p14:tracePt t="218517" x="7715250" y="4714875"/>
          <p14:tracePt t="218534" x="7715250" y="4703763"/>
          <p14:tracePt t="218550" x="7691438" y="4691063"/>
          <p14:tracePt t="218567" x="7680325" y="4691063"/>
          <p14:tracePt t="218591" x="7667625" y="4691063"/>
          <p14:tracePt t="218601" x="7643813" y="4679950"/>
          <p14:tracePt t="218618" x="7632700" y="4679950"/>
          <p14:tracePt t="218634" x="7620000" y="4667250"/>
          <p14:tracePt t="218651" x="7608888" y="4667250"/>
          <p14:tracePt t="218667" x="7596188" y="4656138"/>
          <p14:tracePt t="218684" x="7572375" y="4643438"/>
          <p14:tracePt t="218701" x="7572375" y="4632325"/>
          <p14:tracePt t="218731" x="7572375" y="4619625"/>
          <p14:tracePt t="218767" x="7585075" y="4608513"/>
          <p14:tracePt t="218777" x="7596188" y="4608513"/>
          <p14:tracePt t="218784" x="7775575" y="4584700"/>
          <p14:tracePt t="218801" x="7929563" y="4572000"/>
          <p14:tracePt t="218818" x="8167688" y="4513263"/>
          <p14:tracePt t="218835" x="8405813" y="4489450"/>
          <p14:tracePt t="218851" x="8632825" y="4441825"/>
          <p14:tracePt t="218868" x="8751888" y="4441825"/>
          <p14:tracePt t="218885" x="8894763" y="4429125"/>
          <p14:tracePt t="218902" x="9013825" y="4429125"/>
          <p14:tracePt t="218902" x="9048750" y="4418013"/>
          <p14:tracePt t="218919" x="9120188" y="4405313"/>
          <p14:tracePt t="218935" x="9180513" y="4394200"/>
          <p14:tracePt t="218952" x="9204325" y="4394200"/>
          <p14:tracePt t="218969" x="9228138" y="4394200"/>
          <p14:tracePt t="218985" x="9239250" y="4394200"/>
          <p14:tracePt t="219002" x="9286875" y="4394200"/>
          <p14:tracePt t="219019" x="9323388" y="4405313"/>
          <p14:tracePt t="219036" x="9358313" y="4405313"/>
          <p14:tracePt t="219052" x="9394825" y="4405313"/>
          <p14:tracePt t="219068" x="9442450" y="4429125"/>
          <p14:tracePt t="219085" x="9477375" y="4441825"/>
          <p14:tracePt t="219102" x="9513888" y="4476750"/>
          <p14:tracePt t="219119" x="9525000" y="4524375"/>
          <p14:tracePt t="219136" x="9537700" y="4584700"/>
          <p14:tracePt t="219152" x="9537700" y="4643438"/>
          <p14:tracePt t="219169" x="9537700" y="4691063"/>
          <p14:tracePt t="219186" x="9537700" y="4751388"/>
          <p14:tracePt t="219186" x="9537700" y="4762500"/>
          <p14:tracePt t="219203" x="9525000" y="4822825"/>
          <p14:tracePt t="219219" x="9490075" y="4881563"/>
          <p14:tracePt t="219236" x="9429750" y="4929188"/>
          <p14:tracePt t="219253" x="9371013" y="4965700"/>
          <p14:tracePt t="219269" x="9334500" y="4989513"/>
          <p14:tracePt t="219286" x="9286875" y="5024438"/>
          <p14:tracePt t="219303" x="9251950" y="5048250"/>
          <p14:tracePt t="219320" x="9204325" y="5084763"/>
          <p14:tracePt t="219336" x="9109075" y="5119688"/>
          <p14:tracePt t="219353" x="9001125" y="5156200"/>
          <p14:tracePt t="219370" x="8894763" y="5180013"/>
          <p14:tracePt t="219386" x="8751888" y="5191125"/>
          <p14:tracePt t="219403" x="8596313" y="5227638"/>
          <p14:tracePt t="219420" x="8477250" y="5238750"/>
          <p14:tracePt t="219437" x="8370888" y="5238750"/>
          <p14:tracePt t="219453" x="8215313" y="5238750"/>
          <p14:tracePt t="219470" x="8024813" y="5238750"/>
          <p14:tracePt t="219487" x="7870825" y="5238750"/>
          <p14:tracePt t="219504" x="7667625" y="5238750"/>
          <p14:tracePt t="219504" x="7620000" y="5238750"/>
          <p14:tracePt t="219521" x="7429500" y="5251450"/>
          <p14:tracePt t="219537" x="7251700" y="5286375"/>
          <p14:tracePt t="219554" x="7061200" y="5334000"/>
          <p14:tracePt t="219570" x="6905625" y="5370513"/>
          <p14:tracePt t="219588" x="6775450" y="5418138"/>
          <p14:tracePt t="219604" x="6667500" y="5418138"/>
          <p14:tracePt t="219621" x="6572250" y="5441950"/>
          <p14:tracePt t="219637" x="6465888" y="5453063"/>
          <p14:tracePt t="219654" x="6334125" y="5476875"/>
          <p14:tracePt t="219671" x="6132513" y="5524500"/>
          <p14:tracePt t="219687" x="5942013" y="5561013"/>
          <p14:tracePt t="219704" x="5727700" y="5584825"/>
          <p14:tracePt t="219721" x="5608638" y="5619750"/>
          <p14:tracePt t="219738" x="5476875" y="5656263"/>
          <p14:tracePt t="219754" x="5357813" y="5680075"/>
          <p14:tracePt t="219771" x="5275263" y="5680075"/>
          <p14:tracePt t="219788" x="5203825" y="5680075"/>
          <p14:tracePt t="219788" x="5180013" y="5680075"/>
          <p14:tracePt t="219805" x="5084763" y="5680075"/>
          <p14:tracePt t="219821" x="4965700" y="5680075"/>
          <p14:tracePt t="219838" x="4714875" y="5703888"/>
          <p14:tracePt t="219838" x="4656138" y="5703888"/>
          <p14:tracePt t="219855" x="4452938" y="5751513"/>
          <p14:tracePt t="219871" x="4298950" y="5751513"/>
          <p14:tracePt t="219888" x="4108450" y="5751513"/>
          <p14:tracePt t="219905" x="3952875" y="5751513"/>
          <p14:tracePt t="219921" x="3810000" y="5751513"/>
          <p14:tracePt t="219938" x="3738563" y="5751513"/>
          <p14:tracePt t="219955" x="3714750" y="5751513"/>
          <p14:tracePt t="219972" x="3703638" y="5751513"/>
          <p14:tracePt t="219988" x="3690938" y="5751513"/>
          <p14:tracePt t="220005" x="3679825" y="5738813"/>
          <p14:tracePt t="220022" x="3679825" y="5727700"/>
          <p14:tracePt t="220047" x="3679825" y="5715000"/>
          <p14:tracePt t="220055" x="3679825" y="5703888"/>
          <p14:tracePt t="220077" x="3679825" y="5680075"/>
          <p14:tracePt t="220089" x="3679825" y="5667375"/>
          <p14:tracePt t="220109" x="3690938" y="5656263"/>
          <p14:tracePt t="220125" x="3703638" y="5656263"/>
          <p14:tracePt t="220138" x="3751263" y="5632450"/>
          <p14:tracePt t="220155" x="3810000" y="5595938"/>
          <p14:tracePt t="220172" x="3881438" y="5561013"/>
          <p14:tracePt t="220189" x="3976688" y="5537200"/>
          <p14:tracePt t="220206" x="4203700" y="5500688"/>
          <p14:tracePt t="220222" x="4465638" y="5465763"/>
          <p14:tracePt t="220239" x="4727575" y="5418138"/>
          <p14:tracePt t="220256" x="5037138" y="5357813"/>
          <p14:tracePt t="220256" x="5132388" y="5346700"/>
          <p14:tracePt t="220273" x="5500688" y="5275263"/>
          <p14:tracePt t="220289" x="5846763" y="5191125"/>
          <p14:tracePt t="220306" x="6132513" y="5156200"/>
          <p14:tracePt t="220306" x="6191250" y="5143500"/>
          <p14:tracePt t="220323" x="6429375" y="5072063"/>
          <p14:tracePt t="220339" x="6643688" y="5024438"/>
          <p14:tracePt t="220356" x="6834188" y="5000625"/>
          <p14:tracePt t="220373" x="6977063" y="4976813"/>
          <p14:tracePt t="220389" x="7119938" y="4953000"/>
          <p14:tracePt t="220406" x="7215188" y="4929188"/>
          <p14:tracePt t="220423" x="7310438" y="4881563"/>
          <p14:tracePt t="220440" x="7358063" y="4870450"/>
          <p14:tracePt t="220456" x="7418388" y="4870450"/>
          <p14:tracePt t="220473" x="7453313" y="4870450"/>
          <p14:tracePt t="220490" x="7489825" y="4870450"/>
          <p14:tracePt t="220506" x="7513638" y="4870450"/>
          <p14:tracePt t="220523" x="7561263" y="4870450"/>
          <p14:tracePt t="220540" x="7620000" y="4870450"/>
          <p14:tracePt t="220557" x="7680325" y="4870450"/>
          <p14:tracePt t="220573" x="7739063" y="4870450"/>
          <p14:tracePt t="220590" x="7847013" y="4870450"/>
          <p14:tracePt t="220607" x="7929563" y="4846638"/>
          <p14:tracePt t="220624" x="8001000" y="4822825"/>
          <p14:tracePt t="220624" x="8013700" y="4810125"/>
          <p14:tracePt t="220641" x="8072438" y="4786313"/>
          <p14:tracePt t="220657" x="8191500" y="4751388"/>
          <p14:tracePt t="220674" x="8299450" y="4727575"/>
          <p14:tracePt t="220690" x="8347075" y="4703763"/>
          <p14:tracePt t="220707" x="8358188" y="4691063"/>
          <p14:tracePt t="220755" x="8382000" y="4691063"/>
          <p14:tracePt t="220895" x="8394700" y="4691063"/>
          <p14:tracePt t="221125" x="8394700" y="4703763"/>
          <p14:tracePt t="221129" x="8394700" y="4714875"/>
          <p14:tracePt t="221175" x="8394700" y="4727575"/>
          <p14:tracePt t="221207" x="8394700" y="4751388"/>
          <p14:tracePt t="221257" x="8405813" y="4762500"/>
          <p14:tracePt t="221281" x="8418513" y="4762500"/>
          <p14:tracePt t="221365" x="8418513" y="4775200"/>
          <p14:tracePt t="221373" x="8418513" y="4786313"/>
          <p14:tracePt t="221385" x="8418513" y="4799013"/>
          <p14:tracePt t="221393" x="8429625" y="4833938"/>
          <p14:tracePt t="221409" x="8429625" y="4857750"/>
          <p14:tracePt t="221426" x="8442325" y="4870450"/>
          <p14:tracePt t="221443" x="8466138" y="4881563"/>
          <p14:tracePt t="221459" x="8466138" y="4894263"/>
          <p14:tracePt t="221499" x="8466138" y="4905375"/>
          <p14:tracePt t="221525" x="8466138" y="4894263"/>
          <p14:tracePt t="221805" x="8466138" y="4881563"/>
          <p14:tracePt t="221813" x="8466138" y="4857750"/>
          <p14:tracePt t="221825" x="8477250" y="4857750"/>
          <p14:tracePt t="221829" x="8489950" y="4846638"/>
          <p14:tracePt t="221844" x="8489950" y="4833938"/>
          <p14:tracePt t="221860" x="8489950" y="4810125"/>
          <p14:tracePt t="221877" x="8501063" y="4810125"/>
          <p14:tracePt t="221894" x="8513763" y="4799013"/>
          <p14:tracePt t="221911" x="8513763" y="4786313"/>
          <p14:tracePt t="221927" x="8513763" y="4775200"/>
          <p14:tracePt t="221944" x="8524875" y="4762500"/>
          <p14:tracePt t="222133" x="8537575" y="4762500"/>
          <p14:tracePt t="222141" x="8561388" y="4762500"/>
          <p14:tracePt t="222147" x="8596313" y="4762500"/>
          <p14:tracePt t="222162" x="8643938" y="4762500"/>
          <p14:tracePt t="222162" x="8656638" y="4762500"/>
          <p14:tracePt t="222179" x="8680450" y="4762500"/>
          <p14:tracePt t="222195" x="8704263" y="4762500"/>
          <p14:tracePt t="222211" x="8728075" y="4762500"/>
          <p14:tracePt t="222228" x="8763000" y="4762500"/>
          <p14:tracePt t="222245" x="8775700" y="4775200"/>
          <p14:tracePt t="222262" x="8786813" y="4775200"/>
          <p14:tracePt t="222278" x="8799513" y="4775200"/>
          <p14:tracePt t="222295" x="8810625" y="4775200"/>
          <p14:tracePt t="222351" x="8823325" y="4775200"/>
          <p14:tracePt t="222355" x="8847138" y="4775200"/>
          <p14:tracePt t="222362" x="8905875" y="4775200"/>
          <p14:tracePt t="222379" x="8966200" y="4775200"/>
          <p14:tracePt t="222395" x="9001125" y="4775200"/>
          <p14:tracePt t="222412" x="9061450" y="4775200"/>
          <p14:tracePt t="222429" x="9144000" y="4775200"/>
          <p14:tracePt t="222446" x="9251950" y="4775200"/>
          <p14:tracePt t="222463" x="9323388" y="4762500"/>
          <p14:tracePt t="222479" x="9347200" y="4751388"/>
          <p14:tracePt t="222496" x="9371013" y="4738688"/>
          <p14:tracePt t="222513" x="9371013" y="4727575"/>
          <p14:tracePt t="222529" x="9382125" y="4727575"/>
          <p14:tracePt t="222546" x="9405938" y="4703763"/>
          <p14:tracePt t="222563" x="9429750" y="4679950"/>
          <p14:tracePt t="222579" x="9442450" y="4679950"/>
          <p14:tracePt t="222596" x="9466263" y="4656138"/>
          <p14:tracePt t="222613" x="9477375" y="4643438"/>
          <p14:tracePt t="222717" x="9477375" y="4632325"/>
          <p14:tracePt t="223145" x="9490075" y="4632325"/>
          <p14:tracePt t="223149" x="9513888" y="4632325"/>
          <p14:tracePt t="223165" x="9525000" y="4632325"/>
          <p14:tracePt t="223181" x="9548813" y="4632325"/>
          <p14:tracePt t="223198" x="9585325" y="4632325"/>
          <p14:tracePt t="223215" x="9596438" y="4632325"/>
          <p14:tracePt t="223231" x="9609138" y="4632325"/>
          <p14:tracePt t="223248" x="9596438" y="4632325"/>
          <p14:tracePt t="223681" x="9572625" y="4632325"/>
          <p14:tracePt t="223685" x="9525000" y="4632325"/>
          <p14:tracePt t="223699" x="9477375" y="4632325"/>
          <p14:tracePt t="223716" x="9429750" y="4632325"/>
          <p14:tracePt t="223733" x="9418638" y="4632325"/>
          <p14:tracePt t="223759" x="9405938" y="4632325"/>
          <p14:tracePt t="223813" x="9405938" y="4643438"/>
          <p14:tracePt t="223829" x="9405938" y="4667250"/>
          <p14:tracePt t="223841" x="9405938" y="4679950"/>
          <p14:tracePt t="223850" x="9405938" y="4714875"/>
          <p14:tracePt t="223850" x="9405938" y="4727575"/>
          <p14:tracePt t="223867" x="9405938" y="4751388"/>
          <p14:tracePt t="223883" x="9405938" y="4775200"/>
          <p14:tracePt t="223900" x="9405938" y="4786313"/>
          <p14:tracePt t="223923" x="9405938" y="4799013"/>
          <p14:tracePt t="223933" x="9405938" y="4810125"/>
          <p14:tracePt t="223950" x="9418638" y="4822825"/>
          <p14:tracePt t="223967" x="9418638" y="4833938"/>
          <p14:tracePt t="223983" x="9429750" y="4846638"/>
          <p14:tracePt t="224001" x="9453563" y="4870450"/>
          <p14:tracePt t="224017" x="9490075" y="4881563"/>
          <p14:tracePt t="224034" x="9537700" y="4881563"/>
          <p14:tracePt t="224050" x="9585325" y="4881563"/>
          <p14:tracePt t="224067" x="9596438" y="4881563"/>
          <p14:tracePt t="224084" x="9632950" y="4881563"/>
          <p14:tracePt t="224101" x="9644063" y="4881563"/>
          <p14:tracePt t="224117" x="9656763" y="4881563"/>
          <p14:tracePt t="224134" x="9667875" y="4881563"/>
          <p14:tracePt t="224150" x="9691688" y="4870450"/>
          <p14:tracePt t="224167" x="9704388" y="4857750"/>
          <p14:tracePt t="224184" x="9704388" y="4833938"/>
          <p14:tracePt t="224201" x="9704388" y="4822825"/>
          <p14:tracePt t="224217" x="9704388" y="4786313"/>
          <p14:tracePt t="224234" x="9704388" y="4762500"/>
          <p14:tracePt t="224251" x="9704388" y="4714875"/>
          <p14:tracePt t="224268" x="9680575" y="4703763"/>
          <p14:tracePt t="224284" x="9632950" y="4679950"/>
          <p14:tracePt t="224301" x="9585325" y="4679950"/>
          <p14:tracePt t="224317" x="9537700" y="4679950"/>
          <p14:tracePt t="224334" x="9466263" y="4679950"/>
          <p14:tracePt t="224351" x="9418638" y="4679950"/>
          <p14:tracePt t="224351" x="9405938" y="4679950"/>
          <p14:tracePt t="224369" x="9394825" y="4679950"/>
          <p14:tracePt t="224385" x="9382125" y="4679950"/>
          <p14:tracePt t="224405" x="9371013" y="4679950"/>
          <p14:tracePt t="224418" x="9358313" y="4703763"/>
          <p14:tracePt t="224435" x="9334500" y="4714875"/>
          <p14:tracePt t="224452" x="9323388" y="4727575"/>
          <p14:tracePt t="224471" x="9310688" y="4738688"/>
          <p14:tracePt t="224491" x="9310688" y="4751388"/>
          <p14:tracePt t="224503" x="9299575" y="4775200"/>
          <p14:tracePt t="224518" x="9299575" y="4786313"/>
          <p14:tracePt t="224535" x="9299575" y="4822825"/>
          <p14:tracePt t="224552" x="9299575" y="4857750"/>
          <p14:tracePt t="224569" x="9299575" y="4870450"/>
          <p14:tracePt t="224585" x="9299575" y="4905375"/>
          <p14:tracePt t="224602" x="9347200" y="4929188"/>
          <p14:tracePt t="224620" x="9442450" y="4929188"/>
          <p14:tracePt t="224636" x="9561513" y="4929188"/>
          <p14:tracePt t="224652" x="9632950" y="4905375"/>
          <p14:tracePt t="224669" x="9656763" y="4870450"/>
          <p14:tracePt t="224686" x="9667875" y="4870450"/>
          <p14:tracePt t="224702" x="9667875" y="4857750"/>
          <p14:tracePt t="224725" x="9667875" y="4846638"/>
          <p14:tracePt t="224736" x="9667875" y="4822825"/>
          <p14:tracePt t="224753" x="9667875" y="4799013"/>
          <p14:tracePt t="224769" x="9667875" y="4786313"/>
          <p14:tracePt t="224786" x="9667875" y="4751388"/>
          <p14:tracePt t="224803" x="9667875" y="4727575"/>
          <p14:tracePt t="224819" x="9667875" y="4714875"/>
          <p14:tracePt t="224837" x="9656763" y="4714875"/>
          <p14:tracePt t="224853" x="9644063" y="4714875"/>
          <p14:tracePt t="224871" x="9620250" y="4714875"/>
          <p14:tracePt t="224886" x="9596438" y="4714875"/>
          <p14:tracePt t="224903" x="9572625" y="4714875"/>
          <p14:tracePt t="224920" x="9548813" y="4714875"/>
          <p14:tracePt t="224936" x="9537700" y="4714875"/>
          <p14:tracePt t="224957" x="9525000" y="4727575"/>
          <p14:tracePt t="224977" x="9525000" y="4738688"/>
          <p14:tracePt t="224986" x="9525000" y="4762500"/>
          <p14:tracePt t="225003" x="9525000" y="4799013"/>
          <p14:tracePt t="225020" x="9525000" y="4846638"/>
          <p14:tracePt t="225037" x="9525000" y="4881563"/>
          <p14:tracePt t="225053" x="9525000" y="4905375"/>
          <p14:tracePt t="225070" x="9525000" y="4929188"/>
          <p14:tracePt t="225087" x="9525000" y="4965700"/>
          <p14:tracePt t="225104" x="9525000" y="4989513"/>
          <p14:tracePt t="225120" x="9501188" y="5013325"/>
          <p14:tracePt t="225137" x="9477375" y="5048250"/>
          <p14:tracePt t="225154" x="9429750" y="5072063"/>
          <p14:tracePt t="225154" x="9418638" y="5084763"/>
          <p14:tracePt t="225171" x="9347200" y="5119688"/>
          <p14:tracePt t="225187" x="9251950" y="5156200"/>
          <p14:tracePt t="225204" x="9061450" y="5180013"/>
          <p14:tracePt t="225221" x="8847138" y="5214938"/>
          <p14:tracePt t="225237" x="8643938" y="5238750"/>
          <p14:tracePt t="225254" x="8429625" y="5275263"/>
          <p14:tracePt t="225271" x="8262938" y="5286375"/>
          <p14:tracePt t="225287" x="8037513" y="5286375"/>
          <p14:tracePt t="225305" x="7894638" y="5286375"/>
          <p14:tracePt t="225321" x="7751763" y="5286375"/>
          <p14:tracePt t="225337" x="7643813" y="5299075"/>
          <p14:tracePt t="225354" x="7489825" y="5322888"/>
          <p14:tracePt t="225354" x="7442200" y="5322888"/>
          <p14:tracePt t="225371" x="7262813" y="5322888"/>
          <p14:tracePt t="225387" x="6989763" y="5357813"/>
          <p14:tracePt t="225405" x="6786563" y="5381625"/>
          <p14:tracePt t="225421" x="6572250" y="5394325"/>
          <p14:tracePt t="225438" x="6418263" y="5441950"/>
          <p14:tracePt t="225455" x="6203950" y="5476875"/>
          <p14:tracePt t="225471" x="6000750" y="5500688"/>
          <p14:tracePt t="225488" x="5822950" y="5524500"/>
          <p14:tracePt t="225505" x="5643563" y="5561013"/>
          <p14:tracePt t="225522" x="5513388" y="5572125"/>
          <p14:tracePt t="225538" x="5441950" y="5584825"/>
          <p14:tracePt t="225555" x="5370513" y="5584825"/>
          <p14:tracePt t="225572" x="5286375" y="5584825"/>
          <p14:tracePt t="225589" x="5238750" y="5584825"/>
          <p14:tracePt t="225605" x="5191125" y="5584825"/>
          <p14:tracePt t="225622" x="5156200" y="5584825"/>
          <p14:tracePt t="225639" x="5119688" y="5572125"/>
          <p14:tracePt t="225655" x="5084763" y="5548313"/>
          <p14:tracePt t="225672" x="5024438" y="5537200"/>
          <p14:tracePt t="225689" x="4976813" y="5513388"/>
          <p14:tracePt t="225705" x="4941888" y="5500688"/>
          <p14:tracePt t="225722" x="4881563" y="5489575"/>
          <p14:tracePt t="225739" x="4822825" y="5465763"/>
          <p14:tracePt t="225756" x="4786313" y="5465763"/>
          <p14:tracePt t="225772" x="4762500" y="5441950"/>
          <p14:tracePt t="225789" x="4727575" y="5418138"/>
          <p14:tracePt t="225806" x="4691063" y="5405438"/>
          <p14:tracePt t="225822" x="4667250" y="5394325"/>
          <p14:tracePt t="225840" x="4656138" y="5381625"/>
          <p14:tracePt t="225856" x="4632325" y="5381625"/>
          <p14:tracePt t="225873" x="4619625" y="5370513"/>
          <p14:tracePt t="225889" x="4608513" y="5357813"/>
          <p14:tracePt t="225906" x="4595813" y="5346700"/>
          <p14:tracePt t="225923" x="4584700" y="5346700"/>
          <p14:tracePt t="225939" x="4572000" y="5322888"/>
          <p14:tracePt t="225956" x="4548188" y="5322888"/>
          <p14:tracePt t="225973" x="4537075" y="5310188"/>
          <p14:tracePt t="225990" x="4513263" y="5299075"/>
          <p14:tracePt t="226006" x="4489450" y="5299075"/>
          <p14:tracePt t="226023" x="4476750" y="5299075"/>
          <p14:tracePt t="226039" x="4465638" y="5299075"/>
          <p14:tracePt t="226056" x="4452938" y="5299075"/>
          <p14:tracePt t="226799" x="4452938" y="5310188"/>
          <p14:tracePt t="226815" x="4476750" y="5322888"/>
          <p14:tracePt t="226817" x="4513263" y="5334000"/>
          <p14:tracePt t="226826" x="4548188" y="5346700"/>
          <p14:tracePt t="226842" x="4619625" y="5357813"/>
          <p14:tracePt t="226859" x="4691063" y="5370513"/>
          <p14:tracePt t="226876" x="4762500" y="5381625"/>
          <p14:tracePt t="226892" x="4870450" y="5394325"/>
          <p14:tracePt t="226909" x="5013325" y="5394325"/>
          <p14:tracePt t="226926" x="5167313" y="5394325"/>
          <p14:tracePt t="226926" x="5214938" y="5394325"/>
          <p14:tracePt t="226943" x="5441950" y="5370513"/>
          <p14:tracePt t="226959" x="5643563" y="5334000"/>
          <p14:tracePt t="226976" x="5881688" y="5310188"/>
          <p14:tracePt t="226993" x="6000750" y="5310188"/>
          <p14:tracePt t="227010" x="6108700" y="5299075"/>
          <p14:tracePt t="227026" x="6227763" y="5299075"/>
          <p14:tracePt t="227043" x="6310313" y="5299075"/>
          <p14:tracePt t="227060" x="6405563" y="5299075"/>
          <p14:tracePt t="227076" x="6513513" y="5299075"/>
          <p14:tracePt t="227093" x="6680200" y="5286375"/>
          <p14:tracePt t="227110" x="6799263" y="5286375"/>
          <p14:tracePt t="227126" x="6929438" y="5275263"/>
          <p14:tracePt t="227143" x="7072313" y="5227638"/>
          <p14:tracePt t="227160" x="7286625" y="5180013"/>
          <p14:tracePt t="227176" x="7466013" y="5119688"/>
          <p14:tracePt t="227193" x="7596188" y="5095875"/>
          <p14:tracePt t="227210" x="7691438" y="5072063"/>
          <p14:tracePt t="227227" x="7751763" y="5048250"/>
          <p14:tracePt t="227244" x="7810500" y="5024438"/>
          <p14:tracePt t="227260" x="7858125" y="5024438"/>
          <p14:tracePt t="227277" x="7918450" y="5000625"/>
          <p14:tracePt t="227293" x="7977188" y="4976813"/>
          <p14:tracePt t="227310" x="8085138" y="4941888"/>
          <p14:tracePt t="227327" x="8132763" y="4918075"/>
          <p14:tracePt t="227344" x="8204200" y="4894263"/>
          <p14:tracePt t="227360" x="8239125" y="4881563"/>
          <p14:tracePt t="227377" x="8310563" y="4857750"/>
          <p14:tracePt t="227394" x="8347075" y="4846638"/>
          <p14:tracePt t="227411" x="8347075" y="4833938"/>
          <p14:tracePt t="227471" x="8358188" y="4822825"/>
          <p14:tracePt t="227479" x="8358188" y="4810125"/>
          <p14:tracePt t="227483" x="8370888" y="4810125"/>
          <p14:tracePt t="227494" x="8370888" y="4799013"/>
          <p14:tracePt t="227511" x="8382000" y="4799013"/>
          <p14:tracePt t="227533" x="8382000" y="4786313"/>
          <p14:tracePt t="227849" x="8394700" y="4786313"/>
          <p14:tracePt t="227967" x="8394700" y="4775200"/>
          <p14:tracePt t="233338" x="8394700" y="4762500"/>
          <p14:tracePt t="233937" x="8405813" y="4762500"/>
          <p14:tracePt t="234111" x="8418513" y="4762500"/>
          <p14:tracePt t="234115" x="8418513" y="4775200"/>
          <p14:tracePt t="234131" x="8429625" y="4786313"/>
          <p14:tracePt t="234147" x="8429625" y="4799013"/>
          <p14:tracePt t="234415" x="8442325" y="4799013"/>
          <p14:tracePt t="234563" x="8442325" y="4786313"/>
          <p14:tracePt t="234587" x="8429625" y="4786313"/>
          <p14:tracePt t="234603" x="8429625" y="4775200"/>
          <p14:tracePt t="234605" x="8418513" y="4762500"/>
          <p14:tracePt t="234765" x="8418513" y="4775200"/>
          <p14:tracePt t="234945" x="8418513" y="4786313"/>
          <p14:tracePt t="234961" x="8418513" y="4810125"/>
          <p14:tracePt t="234975" x="8418513" y="4822825"/>
          <p14:tracePt t="235003" x="8418513" y="4833938"/>
          <p14:tracePt t="235019" x="8418513" y="4846638"/>
          <p14:tracePt t="235037" x="8418513" y="4857750"/>
          <p14:tracePt t="235057" x="8418513" y="4870450"/>
          <p14:tracePt t="235373" x="8405813" y="4870450"/>
          <p14:tracePt t="235393" x="8394700" y="4870450"/>
          <p14:tracePt t="238932" x="8394700" y="4857750"/>
          <p14:tracePt t="239299" x="8394700" y="4846638"/>
          <p14:tracePt t="239331" x="8382000" y="4833938"/>
          <p14:tracePt t="241618" x="8382000" y="4846638"/>
          <p14:tracePt t="242054" x="8382000" y="4857750"/>
          <p14:tracePt t="242062" x="8382000" y="4870450"/>
          <p14:tracePt t="242681" x="8382000" y="4881563"/>
          <p14:tracePt t="242685" x="8382000" y="4894263"/>
          <p14:tracePt t="242697" x="8382000" y="4905375"/>
          <p14:tracePt t="242706" x="8382000" y="4918075"/>
          <p14:tracePt t="242725" x="8382000" y="4929188"/>
          <p14:tracePt t="242759" x="8382000" y="4941888"/>
          <p14:tracePt t="242763" x="8382000" y="4953000"/>
          <p14:tracePt t="242807" x="8370888" y="4953000"/>
          <p14:tracePt t="242815" x="8358188" y="4965700"/>
          <p14:tracePt t="242823" x="8310563" y="4989513"/>
          <p14:tracePt t="242841" x="8262938" y="5000625"/>
          <p14:tracePt t="242857" x="8204200" y="5024438"/>
          <p14:tracePt t="242874" x="8143875" y="5037138"/>
          <p14:tracePt t="242890" x="8108950" y="5048250"/>
          <p14:tracePt t="242907" x="8096250" y="5048250"/>
          <p14:tracePt t="242923" x="8072438" y="5060950"/>
          <p14:tracePt t="242941" x="8061325" y="5072063"/>
          <p14:tracePt t="243005" x="8037513" y="5072063"/>
          <p14:tracePt t="243009" x="8013700" y="5108575"/>
          <p14:tracePt t="243025" x="7977188" y="5119688"/>
          <p14:tracePt t="243041" x="7953375" y="5132388"/>
          <p14:tracePt t="243058" x="7929563" y="5132388"/>
          <p14:tracePt t="243075" x="7918450" y="5132388"/>
          <p14:tracePt t="243109" x="7905750" y="5132388"/>
          <p14:tracePt t="243133" x="7929563" y="5119688"/>
          <p14:tracePt t="243249" x="7942263" y="5119688"/>
          <p14:tracePt t="243257" x="7953375" y="5119688"/>
          <p14:tracePt t="243261" x="7989888" y="5095875"/>
          <p14:tracePt t="243275" x="8061325" y="5095875"/>
          <p14:tracePt t="243292" x="8132763" y="5072063"/>
          <p14:tracePt t="243292" x="8156575" y="5072063"/>
          <p14:tracePt t="243309" x="8228013" y="5048250"/>
          <p14:tracePt t="243325" x="8286750" y="5024438"/>
          <p14:tracePt t="243342" x="8323263" y="5000625"/>
          <p14:tracePt t="243359" x="8358188" y="5000625"/>
          <p14:tracePt t="243375" x="8418513" y="5000625"/>
          <p14:tracePt t="243392" x="8537575" y="4989513"/>
          <p14:tracePt t="243409" x="8643938" y="4965700"/>
          <p14:tracePt t="243425" x="8786813" y="4953000"/>
          <p14:tracePt t="243442" x="8929688" y="4918075"/>
          <p14:tracePt t="243459" x="9109075" y="4894263"/>
          <p14:tracePt t="243476" x="9191625" y="4894263"/>
          <p14:tracePt t="243492" x="9239250" y="4870450"/>
          <p14:tracePt t="243509" x="9251950" y="4870450"/>
          <p14:tracePt t="243525" x="9286875" y="4870450"/>
          <p14:tracePt t="243542" x="9334500" y="4870450"/>
          <p14:tracePt t="243559" x="9382125" y="4870450"/>
          <p14:tracePt t="243576" x="9477375" y="4870450"/>
          <p14:tracePt t="243593" x="9561513" y="4870450"/>
          <p14:tracePt t="243609" x="9667875" y="4870450"/>
          <p14:tracePt t="243626" x="9752013" y="4870450"/>
          <p14:tracePt t="243643" x="9799638" y="4870450"/>
          <p14:tracePt t="243659" x="9834563" y="4870450"/>
          <p14:tracePt t="243676" x="9871075" y="4894263"/>
          <p14:tracePt t="243693" x="9894888" y="4918075"/>
          <p14:tracePt t="243709" x="9906000" y="4918075"/>
          <p14:tracePt t="243726" x="9918700" y="4941888"/>
          <p14:tracePt t="243743" x="9918700" y="4965700"/>
          <p14:tracePt t="243759" x="9918700" y="5013325"/>
          <p14:tracePt t="243776" x="9918700" y="5048250"/>
          <p14:tracePt t="243793" x="9882188" y="5095875"/>
          <p14:tracePt t="243810" x="9858375" y="5143500"/>
          <p14:tracePt t="243826" x="9799638" y="5191125"/>
          <p14:tracePt t="243843" x="9715500" y="5238750"/>
          <p14:tracePt t="243860" x="9585325" y="5299075"/>
          <p14:tracePt t="243877" x="9442450" y="5346700"/>
          <p14:tracePt t="243894" x="9228138" y="5370513"/>
          <p14:tracePt t="243894" x="9167813" y="5381625"/>
          <p14:tracePt t="243911" x="8929688" y="5441950"/>
          <p14:tracePt t="243927" x="8609013" y="5513388"/>
          <p14:tracePt t="243944" x="8275638" y="5595938"/>
          <p14:tracePt t="243960" x="7905750" y="5667375"/>
          <p14:tracePt t="243977" x="7442200" y="5738813"/>
          <p14:tracePt t="243995" x="7167563" y="5799138"/>
          <p14:tracePt t="244011" x="6870700" y="5822950"/>
          <p14:tracePt t="244027" x="6500813" y="5894388"/>
          <p14:tracePt t="244044" x="6286500" y="5905500"/>
          <p14:tracePt t="244060" x="6119813" y="5905500"/>
          <p14:tracePt t="244077" x="5976938" y="5905500"/>
          <p14:tracePt t="244077" x="5953125" y="5905500"/>
          <p14:tracePt t="244095" x="5834063" y="5905500"/>
          <p14:tracePt t="244111" x="5703888" y="5905500"/>
          <p14:tracePt t="244128" x="5537200" y="5905500"/>
          <p14:tracePt t="244144" x="5500688" y="5905500"/>
          <p14:tracePt t="244160" x="5370513" y="5905500"/>
          <p14:tracePt t="244177" x="5203825" y="5881688"/>
          <p14:tracePt t="244177" x="5156200" y="5881688"/>
          <p14:tracePt t="244195" x="5000625" y="5881688"/>
          <p14:tracePt t="244211" x="4929188" y="5870575"/>
          <p14:tracePt t="244228" x="4870450" y="5846763"/>
          <p14:tracePt t="244244" x="4833938" y="5846763"/>
          <p14:tracePt t="244261" x="4775200" y="5846763"/>
          <p14:tracePt t="244278" x="4738688" y="5834063"/>
          <p14:tracePt t="244295" x="4703763" y="5822950"/>
          <p14:tracePt t="244311" x="4619625" y="5810250"/>
          <p14:tracePt t="244328" x="4548188" y="5786438"/>
          <p14:tracePt t="244345" x="4441825" y="5786438"/>
          <p14:tracePt t="244361" x="4381500" y="5775325"/>
          <p14:tracePt t="244361" x="4357688" y="5775325"/>
          <p14:tracePt t="244379" x="4251325" y="5751513"/>
          <p14:tracePt t="244395" x="4203700" y="5738813"/>
          <p14:tracePt t="244412" x="4143375" y="5715000"/>
          <p14:tracePt t="244412" x="4143375" y="5703888"/>
          <p14:tracePt t="244429" x="4095750" y="5680075"/>
          <p14:tracePt t="244445" x="4060825" y="5667375"/>
          <p14:tracePt t="244462" x="4037013" y="5656263"/>
          <p14:tracePt t="244478" x="4013200" y="5643563"/>
          <p14:tracePt t="244496" x="4000500" y="5619750"/>
          <p14:tracePt t="244512" x="3989388" y="5608638"/>
          <p14:tracePt t="244529" x="3976688" y="5608638"/>
          <p14:tracePt t="244545" x="3965575" y="5595938"/>
          <p14:tracePt t="244562" x="3965575" y="5584825"/>
          <p14:tracePt t="244685" x="3976688" y="5584825"/>
          <p14:tracePt t="244693" x="4000500" y="5584825"/>
          <p14:tracePt t="244697" x="4095750" y="5572125"/>
          <p14:tracePt t="244713" x="4214813" y="5537200"/>
          <p14:tracePt t="244729" x="4429125" y="5513388"/>
          <p14:tracePt t="244746" x="4762500" y="5465763"/>
          <p14:tracePt t="244763" x="4929188" y="5453063"/>
          <p14:tracePt t="244779" x="5108575" y="5453063"/>
          <p14:tracePt t="244796" x="5286375" y="5453063"/>
          <p14:tracePt t="244813" x="5489575" y="5453063"/>
          <p14:tracePt t="244830" x="5691188" y="5453063"/>
          <p14:tracePt t="244846" x="5881688" y="5453063"/>
          <p14:tracePt t="244863" x="6084888" y="5453063"/>
          <p14:tracePt t="244880" x="6286500" y="5465763"/>
          <p14:tracePt t="244897" x="6453188" y="5465763"/>
          <p14:tracePt t="244913" x="6584950" y="5465763"/>
          <p14:tracePt t="244930" x="6680200" y="5465763"/>
          <p14:tracePt t="244947" x="6715125" y="5453063"/>
          <p14:tracePt t="244963" x="6738938" y="5453063"/>
          <p14:tracePt t="244980" x="6751638" y="5453063"/>
          <p14:tracePt t="245915" x="6762750" y="5453063"/>
          <p14:tracePt t="246289" x="6775450" y="5453063"/>
          <p14:tracePt t="246297" x="6786563" y="5453063"/>
          <p14:tracePt t="246323" x="6799263" y="5453063"/>
          <p14:tracePt t="246467" x="6810375" y="5453063"/>
          <p14:tracePt t="246471" x="6823075" y="5453063"/>
          <p14:tracePt t="246484" x="6846888" y="5453063"/>
          <p14:tracePt t="246502" x="6894513" y="5429250"/>
          <p14:tracePt t="246518" x="6929438" y="5429250"/>
          <p14:tracePt t="246535" x="6965950" y="5429250"/>
          <p14:tracePt t="246551" x="7024688" y="5405438"/>
          <p14:tracePt t="246551" x="7037388" y="5394325"/>
          <p14:tracePt t="246569" x="7108825" y="5381625"/>
          <p14:tracePt t="246585" x="7167563" y="5370513"/>
          <p14:tracePt t="246602" x="7215188" y="5346700"/>
          <p14:tracePt t="246602" x="7227888" y="5334000"/>
          <p14:tracePt t="246619" x="7262813" y="5299075"/>
          <p14:tracePt t="246635" x="7286625" y="5275263"/>
          <p14:tracePt t="246652" x="7323138" y="5214938"/>
          <p14:tracePt t="246669" x="7358063" y="5156200"/>
          <p14:tracePt t="246685" x="7405688" y="5119688"/>
          <p14:tracePt t="246702" x="7429500" y="5084763"/>
          <p14:tracePt t="246718" x="7489825" y="5013325"/>
          <p14:tracePt t="246735" x="7572375" y="4965700"/>
          <p14:tracePt t="246752" x="7656513" y="4905375"/>
          <p14:tracePt t="246769" x="7751763" y="4870450"/>
          <p14:tracePt t="246785" x="7881938" y="4833938"/>
          <p14:tracePt t="246802" x="8013700" y="4799013"/>
          <p14:tracePt t="246819" x="8108950" y="4786313"/>
          <p14:tracePt t="246836" x="8180388" y="4775200"/>
          <p14:tracePt t="246836" x="8191500" y="4775200"/>
          <p14:tracePt t="246853" x="8239125" y="4775200"/>
          <p14:tracePt t="246869" x="8286750" y="4775200"/>
          <p14:tracePt t="246886" x="8323263" y="4775200"/>
          <p14:tracePt t="246903" x="8370888" y="4775200"/>
          <p14:tracePt t="246919" x="8405813" y="4775200"/>
          <p14:tracePt t="246936" x="8453438" y="4822825"/>
          <p14:tracePt t="246953" x="8489950" y="4833938"/>
          <p14:tracePt t="246969" x="8537575" y="4857750"/>
          <p14:tracePt t="246986" x="8561388" y="4870450"/>
          <p14:tracePt t="247003" x="8585200" y="4881563"/>
          <p14:tracePt t="247020" x="8596313" y="4881563"/>
          <p14:tracePt t="247039" x="8609013" y="4881563"/>
          <p14:tracePt t="247053" x="8620125" y="4894263"/>
          <p14:tracePt t="247105" x="8620125" y="4905375"/>
          <p14:tracePt t="247109" x="8632825" y="4905375"/>
          <p14:tracePt t="247125" x="8643938" y="4905375"/>
          <p14:tracePt t="247149" x="8656638" y="4905375"/>
          <p14:tracePt t="247157" x="8667750" y="4905375"/>
          <p14:tracePt t="247170" x="8691563" y="4905375"/>
          <p14:tracePt t="247187" x="8715375" y="4905375"/>
          <p14:tracePt t="247203" x="8739188" y="4905375"/>
          <p14:tracePt t="247220" x="8786813" y="4905375"/>
          <p14:tracePt t="247237" x="8799513" y="4905375"/>
          <p14:tracePt t="247253" x="8834438" y="4905375"/>
          <p14:tracePt t="247270" x="8858250" y="4894263"/>
          <p14:tracePt t="247286" x="8882063" y="4881563"/>
          <p14:tracePt t="247304" x="8918575" y="4857750"/>
          <p14:tracePt t="247320" x="8942388" y="4846638"/>
          <p14:tracePt t="247337" x="8942388" y="4833938"/>
          <p14:tracePt t="247354" x="8942388" y="4810125"/>
          <p14:tracePt t="247370" x="8942388" y="4786313"/>
          <p14:tracePt t="247387" x="8942388" y="4762500"/>
          <p14:tracePt t="247404" x="8942388" y="4738688"/>
          <p14:tracePt t="247421" x="8942388" y="4727575"/>
          <p14:tracePt t="247437" x="8942388" y="4703763"/>
          <p14:tracePt t="247454" x="8942388" y="4656138"/>
          <p14:tracePt t="247471" x="8942388" y="4619625"/>
          <p14:tracePt t="247487" x="8953500" y="4595813"/>
          <p14:tracePt t="247505" x="8942388" y="4572000"/>
          <p14:tracePt t="247521" x="8929688" y="4560888"/>
          <p14:tracePt t="247538" x="8918575" y="4548188"/>
          <p14:tracePt t="247554" x="8894763" y="4537075"/>
          <p14:tracePt t="247571" x="8882063" y="4524375"/>
          <p14:tracePt t="247588" x="8847138" y="4489450"/>
          <p14:tracePt t="247604" x="8834438" y="4465638"/>
          <p14:tracePt t="247621" x="8799513" y="4452938"/>
          <p14:tracePt t="247621" x="8786813" y="4452938"/>
          <p14:tracePt t="247639" x="8751888" y="4441825"/>
          <p14:tracePt t="247655" x="8704263" y="4418013"/>
          <p14:tracePt t="247671" x="8667750" y="4418013"/>
          <p14:tracePt t="247688" x="8609013" y="4418013"/>
          <p14:tracePt t="247705" x="8572500" y="4418013"/>
          <p14:tracePt t="247722" x="8524875" y="4418013"/>
          <p14:tracePt t="247722" x="8513763" y="4418013"/>
          <p14:tracePt t="247739" x="8466138" y="4418013"/>
          <p14:tracePt t="247755" x="8405813" y="4418013"/>
          <p14:tracePt t="247772" x="8299450" y="4418013"/>
          <p14:tracePt t="247788" x="8215313" y="4418013"/>
          <p14:tracePt t="247805" x="8143875" y="4418013"/>
          <p14:tracePt t="247822" x="8108950" y="4418013"/>
          <p14:tracePt t="247839" x="8072438" y="4418013"/>
          <p14:tracePt t="247855" x="8048625" y="4418013"/>
          <p14:tracePt t="247872" x="8037513" y="4418013"/>
          <p14:tracePt t="247939" x="8024813" y="4418013"/>
          <p14:tracePt t="247949" x="8013700" y="4429125"/>
          <p14:tracePt t="247965" x="7989888" y="4452938"/>
          <p14:tracePt t="247973" x="7977188" y="4465638"/>
          <p14:tracePt t="247997" x="7966075" y="4465638"/>
          <p14:tracePt t="248006" x="7953375" y="4489450"/>
          <p14:tracePt t="248023" x="7929563" y="4513263"/>
          <p14:tracePt t="248039" x="7918450" y="4524375"/>
          <p14:tracePt t="248056" x="7894638" y="4548188"/>
          <p14:tracePt t="248073" x="7881938" y="4572000"/>
          <p14:tracePt t="248089" x="7881938" y="4584700"/>
          <p14:tracePt t="248113" x="7881938" y="4595813"/>
          <p14:tracePt t="248122" x="7881938" y="4619625"/>
          <p14:tracePt t="248140" x="7881938" y="4643438"/>
          <p14:tracePt t="248156" x="7881938" y="4691063"/>
          <p14:tracePt t="248173" x="7881938" y="4714875"/>
          <p14:tracePt t="248190" x="7881938" y="4738688"/>
          <p14:tracePt t="248206" x="7881938" y="4762500"/>
          <p14:tracePt t="248223" x="7881938" y="4786313"/>
          <p14:tracePt t="248240" x="7881938" y="4799013"/>
          <p14:tracePt t="248257" x="7881938" y="4810125"/>
          <p14:tracePt t="248273" x="7881938" y="4822825"/>
          <p14:tracePt t="248290" x="7881938" y="4833938"/>
          <p14:tracePt t="248307" x="7881938" y="4846638"/>
          <p14:tracePt t="248323" x="7881938" y="4870450"/>
          <p14:tracePt t="248340" x="7881938" y="4881563"/>
          <p14:tracePt t="248356" x="7894638" y="4894263"/>
          <p14:tracePt t="248373" x="7905750" y="4918075"/>
          <p14:tracePt t="248390" x="7918450" y="4929188"/>
          <p14:tracePt t="248407" x="7953375" y="4941888"/>
          <p14:tracePt t="248424" x="7966075" y="4965700"/>
          <p14:tracePt t="248424" x="7989888" y="4976813"/>
          <p14:tracePt t="248441" x="8001000" y="5000625"/>
          <p14:tracePt t="248459" x="8024813" y="5000625"/>
          <p14:tracePt t="248474" x="8072438" y="5000625"/>
          <p14:tracePt t="248491" x="8108950" y="5000625"/>
          <p14:tracePt t="248507" x="8143875" y="5013325"/>
          <p14:tracePt t="248524" x="8191500" y="5013325"/>
          <p14:tracePt t="248541" x="8239125" y="5013325"/>
          <p14:tracePt t="248558" x="8275638" y="5013325"/>
          <p14:tracePt t="248574" x="8334375" y="5013325"/>
          <p14:tracePt t="248591" x="8370888" y="5013325"/>
          <p14:tracePt t="248608" x="8418513" y="5013325"/>
          <p14:tracePt t="248624" x="8477250" y="5013325"/>
          <p14:tracePt t="248641" x="8513763" y="5013325"/>
          <p14:tracePt t="248658" x="8585200" y="5013325"/>
          <p14:tracePt t="248674" x="8632825" y="5013325"/>
          <p14:tracePt t="248691" x="8667750" y="5013325"/>
          <p14:tracePt t="248708" x="8704263" y="5013325"/>
          <p14:tracePt t="248724" x="8728075" y="5013325"/>
          <p14:tracePt t="248741" x="8739188" y="5013325"/>
          <p14:tracePt t="248758" x="8751888" y="5013325"/>
          <p14:tracePt t="248774" x="8763000" y="5013325"/>
          <p14:tracePt t="248791" x="8786813" y="5013325"/>
          <p14:tracePt t="248809" x="8810625" y="5013325"/>
          <p14:tracePt t="248825" x="8834438" y="5013325"/>
          <p14:tracePt t="248841" x="8858250" y="5013325"/>
          <p14:tracePt t="248858" x="8870950" y="5013325"/>
          <p14:tracePt t="248875" x="8882063" y="5000625"/>
          <p14:tracePt t="248891" x="8905875" y="4953000"/>
          <p14:tracePt t="248908" x="8918575" y="4929188"/>
          <p14:tracePt t="248925" x="8918575" y="4905375"/>
          <p14:tracePt t="248942" x="8929688" y="4870450"/>
          <p14:tracePt t="248959" x="8929688" y="4846638"/>
          <p14:tracePt t="248975" x="8929688" y="4822825"/>
          <p14:tracePt t="248992" x="8929688" y="4799013"/>
          <p14:tracePt t="249009" x="8929688" y="4786313"/>
          <p14:tracePt t="249025" x="8918575" y="4762500"/>
          <p14:tracePt t="249042" x="8905875" y="4751388"/>
          <p14:tracePt t="249059" x="8894763" y="4751388"/>
          <p14:tracePt t="249075" x="8882063" y="4727575"/>
          <p14:tracePt t="249092" x="8870950" y="4714875"/>
          <p14:tracePt t="249109" x="8858250" y="4703763"/>
          <p14:tracePt t="249125" x="8847138" y="4679950"/>
          <p14:tracePt t="249142" x="8823325" y="4667250"/>
          <p14:tracePt t="249159" x="8810625" y="4643438"/>
          <p14:tracePt t="249176" x="8786813" y="4632325"/>
          <p14:tracePt t="249193" x="8763000" y="4619625"/>
          <p14:tracePt t="249209" x="8739188" y="4595813"/>
          <p14:tracePt t="249226" x="8680450" y="4584700"/>
          <p14:tracePt t="249243" x="8620125" y="4548188"/>
          <p14:tracePt t="249260" x="8572500" y="4524375"/>
          <p14:tracePt t="249260" x="8561388" y="4524375"/>
          <p14:tracePt t="249277" x="8477250" y="4489450"/>
          <p14:tracePt t="249293" x="8382000" y="4476750"/>
          <p14:tracePt t="249310" x="8299450" y="4452938"/>
          <p14:tracePt t="249327" x="8228013" y="4418013"/>
          <p14:tracePt t="249343" x="8191500" y="4418013"/>
          <p14:tracePt t="249359" x="8143875" y="4418013"/>
          <p14:tracePt t="249376" x="8132763" y="4405313"/>
          <p14:tracePt t="249393" x="8120063" y="4405313"/>
          <p14:tracePt t="249410" x="8108950" y="4405313"/>
          <p14:tracePt t="249426" x="8096250" y="4405313"/>
          <p14:tracePt t="249443" x="8061325" y="4405313"/>
          <p14:tracePt t="249460" x="8013700" y="4405313"/>
          <p14:tracePt t="249477" x="7942263" y="4405313"/>
          <p14:tracePt t="249494" x="7858125" y="4405313"/>
          <p14:tracePt t="249511" x="7799388" y="4405313"/>
          <p14:tracePt t="249527" x="7786688" y="4418013"/>
          <p14:tracePt t="249543" x="7762875" y="4418013"/>
          <p14:tracePt t="249560" x="7751763" y="4429125"/>
          <p14:tracePt t="249611" x="7751763" y="4441825"/>
          <p14:tracePt t="249635" x="7751763" y="4452938"/>
          <p14:tracePt t="249639" x="7739063" y="4465638"/>
          <p14:tracePt t="249647" x="7739063" y="4500563"/>
          <p14:tracePt t="249661" x="7739063" y="4537075"/>
          <p14:tracePt t="249677" x="7739063" y="4572000"/>
          <p14:tracePt t="249694" x="7739063" y="4584700"/>
          <p14:tracePt t="249711" x="7739063" y="4619625"/>
          <p14:tracePt t="249727" x="7739063" y="4643438"/>
          <p14:tracePt t="249744" x="7739063" y="4667250"/>
          <p14:tracePt t="249761" x="7751763" y="4679950"/>
          <p14:tracePt t="249777" x="7775575" y="4714875"/>
          <p14:tracePt t="249795" x="7810500" y="4738688"/>
          <p14:tracePt t="249811" x="7823200" y="4762500"/>
          <p14:tracePt t="249828" x="7858125" y="4786313"/>
          <p14:tracePt t="249845" x="7870825" y="4799013"/>
          <p14:tracePt t="249861" x="7881938" y="4810125"/>
          <p14:tracePt t="249878" x="7905750" y="4833938"/>
          <p14:tracePt t="249895" x="7929563" y="4857750"/>
          <p14:tracePt t="249911" x="7953375" y="4870450"/>
          <p14:tracePt t="249928" x="7977188" y="4894263"/>
          <p14:tracePt t="249945" x="7989888" y="4894263"/>
          <p14:tracePt t="249962" x="8024813" y="4918075"/>
          <p14:tracePt t="249978" x="8048625" y="4941888"/>
          <p14:tracePt t="249996" x="8072438" y="4953000"/>
          <p14:tracePt t="250012" x="8085138" y="4965700"/>
          <p14:tracePt t="250028" x="8108950" y="4989513"/>
          <p14:tracePt t="250045" x="8120063" y="5000625"/>
          <p14:tracePt t="250062" x="8132763" y="5013325"/>
          <p14:tracePt t="250083" x="8143875" y="5013325"/>
          <p14:tracePt t="250095" x="8156575" y="5013325"/>
          <p14:tracePt t="250112" x="8191500" y="5024438"/>
          <p14:tracePt t="250129" x="8239125" y="5024438"/>
          <p14:tracePt t="250146" x="8286750" y="5037138"/>
          <p14:tracePt t="250162" x="8334375" y="5037138"/>
          <p14:tracePt t="250179" x="8370888" y="5037138"/>
          <p14:tracePt t="250196" x="8418513" y="5037138"/>
          <p14:tracePt t="250213" x="8453438" y="5037138"/>
          <p14:tracePt t="250229" x="8489950" y="5037138"/>
          <p14:tracePt t="250246" x="8524875" y="5037138"/>
          <p14:tracePt t="250262" x="8561388" y="5037138"/>
          <p14:tracePt t="250279" x="8596313" y="5037138"/>
          <p14:tracePt t="250296" x="8643938" y="5037138"/>
          <p14:tracePt t="250313" x="8680450" y="5037138"/>
          <p14:tracePt t="250329" x="8728075" y="5037138"/>
          <p14:tracePt t="250346" x="8751888" y="5037138"/>
          <p14:tracePt t="250363" x="8775700" y="5037138"/>
          <p14:tracePt t="250380" x="8799513" y="5013325"/>
          <p14:tracePt t="250396" x="8810625" y="5013325"/>
          <p14:tracePt t="250412" x="8847138" y="5013325"/>
          <p14:tracePt t="250429" x="8882063" y="5000625"/>
          <p14:tracePt t="250446" x="8929688" y="4976813"/>
          <p14:tracePt t="250464" x="8966200" y="4953000"/>
          <p14:tracePt t="250480" x="8990013" y="4929188"/>
          <p14:tracePt t="250497" x="9013825" y="4918075"/>
          <p14:tracePt t="250513" x="9024938" y="4894263"/>
          <p14:tracePt t="250513" x="9024938" y="4881563"/>
          <p14:tracePt t="250531" x="9024938" y="4857750"/>
          <p14:tracePt t="250547" x="9024938" y="4822825"/>
          <p14:tracePt t="250563" x="9024938" y="4775200"/>
          <p14:tracePt t="250581" x="9024938" y="4751388"/>
          <p14:tracePt t="250597" x="9001125" y="4727575"/>
          <p14:tracePt t="250614" x="8990013" y="4703763"/>
          <p14:tracePt t="250630" x="8966200" y="4679950"/>
          <p14:tracePt t="250647" x="8942388" y="4656138"/>
          <p14:tracePt t="250664" x="8894763" y="4619625"/>
          <p14:tracePt t="250681" x="8870950" y="4608513"/>
          <p14:tracePt t="250697" x="8858250" y="4595813"/>
          <p14:tracePt t="250714" x="8823325" y="4584700"/>
          <p14:tracePt t="250731" x="8775700" y="4560888"/>
          <p14:tracePt t="250747" x="8751888" y="4560888"/>
          <p14:tracePt t="250764" x="8704263" y="4537075"/>
          <p14:tracePt t="250781" x="8656638" y="4537075"/>
          <p14:tracePt t="250797" x="8572500" y="4537075"/>
          <p14:tracePt t="250797" x="8561388" y="4537075"/>
          <p14:tracePt t="250815" x="8477250" y="4537075"/>
          <p14:tracePt t="250831" x="8358188" y="4537075"/>
          <p14:tracePt t="250848" x="8299450" y="4537075"/>
          <p14:tracePt t="250848" x="8262938" y="4524375"/>
          <p14:tracePt t="250865" x="8120063" y="4513263"/>
          <p14:tracePt t="250881" x="8013700" y="4513263"/>
          <p14:tracePt t="250898" x="7918450" y="4513263"/>
          <p14:tracePt t="250915" x="7823200" y="4513263"/>
          <p14:tracePt t="250931" x="7762875" y="4513263"/>
          <p14:tracePt t="250948" x="7704138" y="4513263"/>
          <p14:tracePt t="250965" x="7667625" y="4513263"/>
          <p14:tracePt t="250981" x="7656513" y="4513263"/>
          <p14:tracePt t="251005" x="7643813" y="4513263"/>
          <p14:tracePt t="251015" x="7632700" y="4537075"/>
          <p14:tracePt t="251032" x="7632700" y="4560888"/>
          <p14:tracePt t="251048" x="7620000" y="4584700"/>
          <p14:tracePt t="251065" x="7620000" y="4608513"/>
          <p14:tracePt t="251082" x="7620000" y="4632325"/>
          <p14:tracePt t="251098" x="7620000" y="4656138"/>
          <p14:tracePt t="251115" x="7620000" y="4691063"/>
          <p14:tracePt t="251132" x="7620000" y="4727575"/>
          <p14:tracePt t="251149" x="7620000" y="4762500"/>
          <p14:tracePt t="251165" x="7632700" y="4799013"/>
          <p14:tracePt t="251165" x="7643813" y="4810125"/>
          <p14:tracePt t="251183" x="7680325" y="4846638"/>
          <p14:tracePt t="251199" x="7727950" y="4870450"/>
          <p14:tracePt t="251216" x="7786688" y="4905375"/>
          <p14:tracePt t="251232" x="7858125" y="4941888"/>
          <p14:tracePt t="251249" x="7929563" y="4976813"/>
          <p14:tracePt t="251266" x="7989888" y="5013325"/>
          <p14:tracePt t="251282" x="8061325" y="5037138"/>
          <p14:tracePt t="251299" x="8156575" y="5084763"/>
          <p14:tracePt t="251316" x="8239125" y="5132388"/>
          <p14:tracePt t="251333" x="8310563" y="5143500"/>
          <p14:tracePt t="251349" x="8405813" y="5180013"/>
          <p14:tracePt t="251366" x="8513763" y="5180013"/>
          <p14:tracePt t="251383" x="8585200" y="5180013"/>
          <p14:tracePt t="251399" x="8680450" y="5180013"/>
          <p14:tracePt t="251399" x="8691563" y="5180013"/>
          <p14:tracePt t="251417" x="8751888" y="5180013"/>
          <p14:tracePt t="251417" x="8775700" y="5180013"/>
          <p14:tracePt t="251432" x="8823325" y="5180013"/>
          <p14:tracePt t="251449" x="8905875" y="5180013"/>
          <p14:tracePt t="251466" x="9001125" y="5143500"/>
          <p14:tracePt t="251483" x="9061450" y="5119688"/>
          <p14:tracePt t="251500" x="9096375" y="5048250"/>
          <p14:tracePt t="251517" x="9144000" y="4965700"/>
          <p14:tracePt t="251533" x="9156700" y="4881563"/>
          <p14:tracePt t="251550" x="9167813" y="4810125"/>
          <p14:tracePt t="251566" x="9167813" y="4762500"/>
          <p14:tracePt t="251583" x="9180513" y="4727575"/>
          <p14:tracePt t="251600" x="9180513" y="4691063"/>
          <p14:tracePt t="251617" x="9191625" y="4656138"/>
          <p14:tracePt t="251633" x="9191625" y="4632325"/>
          <p14:tracePt t="251650" x="9191625" y="4595813"/>
          <p14:tracePt t="251667" x="9180513" y="4548188"/>
          <p14:tracePt t="251683" x="9132888" y="4524375"/>
          <p14:tracePt t="251701" x="9061450" y="4500563"/>
          <p14:tracePt t="251717" x="8977313" y="4500563"/>
          <p14:tracePt t="251734" x="8823325" y="4500563"/>
          <p14:tracePt t="251734" x="8775700" y="4500563"/>
          <p14:tracePt t="251751" x="8620125" y="4500563"/>
          <p14:tracePt t="251767" x="8524875" y="4524375"/>
          <p14:tracePt t="251784" x="8394700" y="4537075"/>
          <p14:tracePt t="251801" x="8347075" y="4537075"/>
          <p14:tracePt t="251817" x="8262938" y="4537075"/>
          <p14:tracePt t="251834" x="8204200" y="4537075"/>
          <p14:tracePt t="251851" x="8180388" y="4537075"/>
          <p14:tracePt t="251867" x="8156575" y="4537075"/>
          <p14:tracePt t="251884" x="8156575" y="4548188"/>
          <p14:tracePt t="251907" x="8143875" y="4560888"/>
          <p14:tracePt t="251955" x="8143875" y="4572000"/>
          <p14:tracePt t="251965" x="8132763" y="4584700"/>
          <p14:tracePt t="251973" x="8132763" y="4595813"/>
          <p14:tracePt t="251985" x="8120063" y="4632325"/>
          <p14:tracePt t="252002" x="8120063" y="4656138"/>
          <p14:tracePt t="252018" x="8120063" y="4714875"/>
          <p14:tracePt t="252035" x="8120063" y="4762500"/>
          <p14:tracePt t="252051" x="8120063" y="4799013"/>
          <p14:tracePt t="252068" x="8120063" y="4846638"/>
          <p14:tracePt t="252085" x="8132763" y="4894263"/>
          <p14:tracePt t="252101" x="8167688" y="4941888"/>
          <p14:tracePt t="252118" x="8215313" y="4976813"/>
          <p14:tracePt t="252135" x="8251825" y="5000625"/>
          <p14:tracePt t="252152" x="8310563" y="5048250"/>
          <p14:tracePt t="252152" x="8334375" y="5060950"/>
          <p14:tracePt t="252169" x="8370888" y="5072063"/>
          <p14:tracePt t="252185" x="8442325" y="5108575"/>
          <p14:tracePt t="252202" x="8524875" y="5119688"/>
          <p14:tracePt t="252219" x="8572500" y="5119688"/>
          <p14:tracePt t="252235" x="8656638" y="5119688"/>
          <p14:tracePt t="252252" x="8751888" y="5119688"/>
          <p14:tracePt t="252269" x="8810625" y="5119688"/>
          <p14:tracePt t="252285" x="8834438" y="5119688"/>
          <p14:tracePt t="252302" x="8847138" y="5119688"/>
          <p14:tracePt t="252318" x="8847138" y="5108575"/>
          <p14:tracePt t="253227" x="8858250" y="5108575"/>
          <p14:tracePt t="253395" x="8870950" y="5108575"/>
          <p14:tracePt t="253407" x="8870950" y="5119688"/>
          <p14:tracePt t="253415" x="8870950" y="5132388"/>
          <p14:tracePt t="253427" x="8882063" y="5132388"/>
          <p14:tracePt t="253438" x="8894763" y="5143500"/>
          <p14:tracePt t="254338" x="8882063" y="5143500"/>
          <p14:tracePt t="254773" x="8870950" y="5132388"/>
          <p14:tracePt t="254775" x="8810625" y="5108575"/>
          <p14:tracePt t="254793" x="8763000" y="5095875"/>
          <p14:tracePt t="254810" x="8656638" y="5048250"/>
          <p14:tracePt t="254827" x="8585200" y="5024438"/>
          <p14:tracePt t="254843" x="8524875" y="5013325"/>
          <p14:tracePt t="254860" x="8477250" y="5013325"/>
          <p14:tracePt t="254860" x="8466138" y="4989513"/>
          <p14:tracePt t="254877" x="8453438" y="4989513"/>
          <p14:tracePt t="254893" x="8418513" y="4989513"/>
          <p14:tracePt t="254910" x="8405813" y="4989513"/>
          <p14:tracePt t="254926" x="8370888" y="4989513"/>
          <p14:tracePt t="254943" x="8334375" y="5000625"/>
          <p14:tracePt t="254960" x="8310563" y="5000625"/>
          <p14:tracePt t="254977" x="8299450" y="5013325"/>
          <p14:tracePt t="254994" x="8275638" y="5024438"/>
          <p14:tracePt t="255010" x="8262938" y="5024438"/>
          <p14:tracePt t="255111" x="8251825" y="5013325"/>
          <p14:tracePt t="255133" x="8239125" y="5000625"/>
          <p14:tracePt t="255223" x="8228013" y="5000625"/>
          <p14:tracePt t="255243" x="8215313" y="5000625"/>
          <p14:tracePt t="255247" x="8180388" y="5000625"/>
          <p14:tracePt t="255261" x="8108950" y="5000625"/>
          <p14:tracePt t="255278" x="8037513" y="5000625"/>
          <p14:tracePt t="255294" x="7966075" y="5000625"/>
          <p14:tracePt t="255311" x="7918450" y="5000625"/>
          <p14:tracePt t="255328" x="7870825" y="5000625"/>
          <p14:tracePt t="255345" x="7847013" y="5000625"/>
          <p14:tracePt t="255361" x="7834313" y="5000625"/>
          <p14:tracePt t="255378" x="7810500" y="5000625"/>
          <p14:tracePt t="255535" x="7799388" y="5000625"/>
          <p14:tracePt t="255547" x="7775575" y="5000625"/>
          <p14:tracePt t="255551" x="7751763" y="5000625"/>
          <p14:tracePt t="255562" x="7715250" y="5000625"/>
          <p14:tracePt t="255578" x="7704138" y="5000625"/>
          <p14:tracePt t="255595" x="7691438" y="5000625"/>
          <p14:tracePt t="255611" x="7680325" y="5000625"/>
          <p14:tracePt t="255667" x="7667625" y="5000625"/>
          <p14:tracePt t="255683" x="7680325" y="5000625"/>
          <p14:tracePt t="255885" x="7691438" y="5000625"/>
          <p14:tracePt t="255897" x="7704138" y="5000625"/>
          <p14:tracePt t="255905" x="7727950" y="5000625"/>
          <p14:tracePt t="255913" x="7762875" y="5000625"/>
          <p14:tracePt t="255929" x="7810500" y="5024438"/>
          <p14:tracePt t="255947" x="7834313" y="5024438"/>
          <p14:tracePt t="255963" x="7847013" y="5024438"/>
          <p14:tracePt t="255980" x="7881938" y="5024438"/>
          <p14:tracePt t="255997" x="7894638" y="5048250"/>
          <p14:tracePt t="256013" x="7918450" y="5048250"/>
          <p14:tracePt t="256030" x="7942263" y="5048250"/>
          <p14:tracePt t="256047" x="7953375" y="5048250"/>
          <p14:tracePt t="256063" x="7977188" y="5048250"/>
          <p14:tracePt t="256080" x="8001000" y="5048250"/>
          <p14:tracePt t="256097" x="8013700" y="5048250"/>
          <p14:tracePt t="256113" x="8048625" y="5048250"/>
          <p14:tracePt t="256113" x="8061325" y="5048250"/>
          <p14:tracePt t="256131" x="8085138" y="5048250"/>
          <p14:tracePt t="256147" x="8132763" y="5048250"/>
          <p14:tracePt t="256164" x="8191500" y="5048250"/>
          <p14:tracePt t="256181" x="8239125" y="5048250"/>
          <p14:tracePt t="256197" x="8286750" y="5048250"/>
          <p14:tracePt t="256214" x="8347075" y="5048250"/>
          <p14:tracePt t="256231" x="8382000" y="5048250"/>
          <p14:tracePt t="256247" x="8453438" y="5048250"/>
          <p14:tracePt t="256264" x="8513763" y="5048250"/>
          <p14:tracePt t="256281" x="8548688" y="5048250"/>
          <p14:tracePt t="256297" x="8609013" y="5048250"/>
          <p14:tracePt t="256314" x="8656638" y="5048250"/>
          <p14:tracePt t="256331" x="8680450" y="5048250"/>
          <p14:tracePt t="256347" x="8728075" y="5048250"/>
          <p14:tracePt t="256364" x="8739188" y="5048250"/>
          <p14:tracePt t="256381" x="8763000" y="5048250"/>
          <p14:tracePt t="256398" x="8775700" y="5048250"/>
          <p14:tracePt t="256415" x="8786813" y="5048250"/>
          <p14:tracePt t="256431" x="8823325" y="5048250"/>
          <p14:tracePt t="256448" x="8834438" y="5048250"/>
          <p14:tracePt t="256465" x="8858250" y="5037138"/>
          <p14:tracePt t="256481" x="8882063" y="5037138"/>
          <p14:tracePt t="256498" x="8894763" y="5037138"/>
          <p14:tracePt t="256514" x="8918575" y="5024438"/>
          <p14:tracePt t="256531" x="8953500" y="5024438"/>
          <p14:tracePt t="256548" x="9001125" y="5013325"/>
          <p14:tracePt t="256565" x="9013825" y="5000625"/>
          <p14:tracePt t="256589" x="9037638" y="5000625"/>
          <p14:tracePt t="256609" x="9048750" y="4989513"/>
          <p14:tracePt t="256733" x="9048750" y="4976813"/>
          <p14:tracePt t="256741" x="9048750" y="4965700"/>
          <p14:tracePt t="256749" x="9048750" y="4953000"/>
          <p14:tracePt t="257335" x="9048750" y="4941888"/>
          <p14:tracePt t="257377" x="9037638" y="4941888"/>
          <p14:tracePt t="257385" x="9024938" y="4941888"/>
          <p14:tracePt t="257389" x="8990013" y="4941888"/>
          <p14:tracePt t="257401" x="8929688" y="4941888"/>
          <p14:tracePt t="257417" x="8894763" y="4941888"/>
          <p14:tracePt t="257417" x="8882063" y="4941888"/>
          <p14:tracePt t="257435" x="8823325" y="4941888"/>
          <p14:tracePt t="257451" x="8775700" y="4941888"/>
          <p14:tracePt t="257468" x="8704263" y="4941888"/>
          <p14:tracePt t="257484" x="8667750" y="4941888"/>
          <p14:tracePt t="257501" x="8585200" y="4965700"/>
          <p14:tracePt t="257518" x="8513763" y="4989513"/>
          <p14:tracePt t="257534" x="8429625" y="5024438"/>
          <p14:tracePt t="257551" x="8382000" y="5024438"/>
          <p14:tracePt t="257568" x="8310563" y="5037138"/>
          <p14:tracePt t="257585" x="8215313" y="5060950"/>
          <p14:tracePt t="257601" x="8132763" y="5084763"/>
          <p14:tracePt t="257601" x="8120063" y="5095875"/>
          <p14:tracePt t="257619" x="8037513" y="5108575"/>
          <p14:tracePt t="257635" x="8024813" y="5119688"/>
          <p14:tracePt t="257651" x="7953375" y="5132388"/>
          <p14:tracePt t="257669" x="7894638" y="5143500"/>
          <p14:tracePt t="257685" x="7847013" y="5156200"/>
          <p14:tracePt t="257701" x="7775575" y="5167313"/>
          <p14:tracePt t="257718" x="7715250" y="5167313"/>
          <p14:tracePt t="257735" x="7667625" y="5167313"/>
          <p14:tracePt t="257751" x="7643813" y="5167313"/>
          <p14:tracePt t="257768" x="7632700" y="5167313"/>
          <p14:tracePt t="257805" x="7632700" y="5180013"/>
          <p14:tracePt t="257915" x="7643813" y="5180013"/>
          <p14:tracePt t="257919" x="7656513" y="5180013"/>
          <p14:tracePt t="257937" x="7680325" y="5180013"/>
          <p14:tracePt t="257952" x="7704138" y="5180013"/>
          <p14:tracePt t="257969" x="7739063" y="5180013"/>
          <p14:tracePt t="257986" x="7775575" y="5180013"/>
          <p14:tracePt t="258003" x="7810500" y="5180013"/>
          <p14:tracePt t="258019" x="7858125" y="5180013"/>
          <p14:tracePt t="258036" x="7905750" y="5180013"/>
          <p14:tracePt t="258053" x="7966075" y="5180013"/>
          <p14:tracePt t="258069" x="8037513" y="5167313"/>
          <p14:tracePt t="258086" x="8096250" y="5143500"/>
          <p14:tracePt t="258103" x="8156575" y="5132388"/>
          <p14:tracePt t="258119" x="8215313" y="5108575"/>
          <p14:tracePt t="258119" x="8228013" y="5108575"/>
          <p14:tracePt t="258137" x="8286750" y="5095875"/>
          <p14:tracePt t="258153" x="8323263" y="5084763"/>
          <p14:tracePt t="258170" x="8358188" y="5084763"/>
          <p14:tracePt t="258187" x="8382000" y="5084763"/>
          <p14:tracePt t="258203" x="8418513" y="5084763"/>
          <p14:tracePt t="258220" x="8477250" y="5084763"/>
          <p14:tracePt t="258237" x="8537575" y="5084763"/>
          <p14:tracePt t="258253" x="8572500" y="5084763"/>
          <p14:tracePt t="258270" x="8609013" y="5084763"/>
          <p14:tracePt t="258287" x="8680450" y="5084763"/>
          <p14:tracePt t="258303" x="8715375" y="5072063"/>
          <p14:tracePt t="258320" x="8751888" y="5060950"/>
          <p14:tracePt t="258337" x="8786813" y="5060950"/>
          <p14:tracePt t="258353" x="8834438" y="5048250"/>
          <p14:tracePt t="258370" x="8870950" y="5048250"/>
          <p14:tracePt t="258387" x="8918575" y="5037138"/>
          <p14:tracePt t="258404" x="8929688" y="5037138"/>
          <p14:tracePt t="258420" x="8953500" y="5037138"/>
          <p14:tracePt t="258437" x="8966200" y="5024438"/>
          <p14:tracePt t="258454" x="8977313" y="5013325"/>
          <p14:tracePt t="258470" x="8990013" y="5013325"/>
          <p14:tracePt t="258487" x="9013825" y="4989513"/>
          <p14:tracePt t="258504" x="9024938" y="4989513"/>
          <p14:tracePt t="258939" x="9037638" y="4989513"/>
          <p14:tracePt t="258969" x="9048750" y="4989513"/>
          <p14:tracePt t="258973" x="9109075" y="4965700"/>
          <p14:tracePt t="258989" x="9132888" y="4953000"/>
          <p14:tracePt t="259005" x="9167813" y="4918075"/>
          <p14:tracePt t="259005" x="9180513" y="4905375"/>
          <p14:tracePt t="259023" x="9215438" y="4881563"/>
          <p14:tracePt t="259039" x="9239250" y="4881563"/>
          <p14:tracePt t="259055" x="9251950" y="4870450"/>
          <p14:tracePt t="259072" x="9263063" y="4870450"/>
          <p14:tracePt t="259219" x="9275763" y="4870450"/>
          <p14:tracePt t="259397" x="9286875" y="4857750"/>
          <p14:tracePt t="259401" x="9299575" y="4846638"/>
          <p14:tracePt t="259409" x="9323388" y="4846638"/>
          <p14:tracePt t="259423" x="9358313" y="4833938"/>
          <p14:tracePt t="259423" x="9371013" y="4833938"/>
          <p14:tracePt t="259441" x="9442450" y="4810125"/>
          <p14:tracePt t="259457" x="9537700" y="4775200"/>
          <p14:tracePt t="259474" x="9667875" y="4738688"/>
          <p14:tracePt t="259491" x="9786938" y="4714875"/>
          <p14:tracePt t="259507" x="9858375" y="4703763"/>
          <p14:tracePt t="259524" x="9977438" y="4703763"/>
          <p14:tracePt t="259541" x="10061575" y="4703763"/>
          <p14:tracePt t="259557" x="10144125" y="4703763"/>
          <p14:tracePt t="259574" x="10191750" y="4703763"/>
          <p14:tracePt t="259591" x="10204450" y="4714875"/>
          <p14:tracePt t="259607" x="10239375" y="4762500"/>
          <p14:tracePt t="259624" x="10263188" y="4833938"/>
          <p14:tracePt t="259641" x="10263188" y="4953000"/>
          <p14:tracePt t="259657" x="10263188" y="5037138"/>
          <p14:tracePt t="259674" x="10252075" y="5180013"/>
          <p14:tracePt t="259691" x="10204450" y="5227638"/>
          <p14:tracePt t="259708" x="10072688" y="5299075"/>
          <p14:tracePt t="259725" x="9966325" y="5310188"/>
          <p14:tracePt t="259741" x="9763125" y="5346700"/>
          <p14:tracePt t="259741" x="9691688" y="5346700"/>
          <p14:tracePt t="259759" x="9371013" y="5370513"/>
          <p14:tracePt t="259775" x="9048750" y="5394325"/>
          <p14:tracePt t="259791" x="8691563" y="5429250"/>
          <p14:tracePt t="259807" x="8382000" y="5441950"/>
          <p14:tracePt t="259824" x="7942263" y="5441950"/>
          <p14:tracePt t="259841" x="7585075" y="5441950"/>
          <p14:tracePt t="259858" x="7251700" y="5441950"/>
          <p14:tracePt t="259875" x="7013575" y="5441950"/>
          <p14:tracePt t="259891" x="6810375" y="5441950"/>
          <p14:tracePt t="259908" x="6596063" y="5441950"/>
          <p14:tracePt t="259925" x="6286500" y="5441950"/>
          <p14:tracePt t="259942" x="5976938" y="5489575"/>
          <p14:tracePt t="259958" x="5691188" y="5561013"/>
          <p14:tracePt t="259975" x="5346700" y="5632450"/>
          <p14:tracePt t="259992" x="4929188" y="5703888"/>
          <p14:tracePt t="260010" x="4679950" y="5762625"/>
          <p14:tracePt t="260025" x="4441825" y="5786438"/>
          <p14:tracePt t="260025" x="4394200" y="5799138"/>
          <p14:tracePt t="260043" x="4262438" y="5834063"/>
          <p14:tracePt t="260059" x="4227513" y="5846763"/>
          <p14:tracePt t="260075" x="4214813" y="5857875"/>
          <p14:tracePt t="260092" x="4203700" y="5857875"/>
          <p14:tracePt t="260215" x="4191000" y="5857875"/>
          <p14:tracePt t="260237" x="4179888" y="5857875"/>
          <p14:tracePt t="260397" x="4179888" y="5846763"/>
          <p14:tracePt t="260425" x="4179888" y="5834063"/>
          <p14:tracePt t="260433" x="4191000" y="5834063"/>
          <p14:tracePt t="260443" x="4251325" y="5810250"/>
          <p14:tracePt t="260460" x="4322763" y="5786438"/>
          <p14:tracePt t="260476" x="4500563" y="5738813"/>
          <p14:tracePt t="260494" x="4799013" y="5667375"/>
          <p14:tracePt t="260494" x="4870450" y="5656263"/>
          <p14:tracePt t="260511" x="5132388" y="5595938"/>
          <p14:tracePt t="260527" x="5346700" y="5548313"/>
          <p14:tracePt t="260543" x="5476875" y="5500688"/>
          <p14:tracePt t="260543" x="5513388" y="5489575"/>
          <p14:tracePt t="260561" x="5584825" y="5489575"/>
          <p14:tracePt t="260577" x="5619750" y="5489575"/>
          <p14:tracePt t="260593" x="5632450" y="5489575"/>
          <p14:tracePt t="260693" x="5656263" y="5489575"/>
          <p14:tracePt t="260697" x="5667375" y="5489575"/>
          <p14:tracePt t="260717" x="5667375" y="5513388"/>
          <p14:tracePt t="260727" x="5667375" y="5561013"/>
          <p14:tracePt t="260745" x="5680075" y="5572125"/>
          <p14:tracePt t="260761" x="5680075" y="5584825"/>
          <p14:tracePt t="260927" x="5667375" y="5584825"/>
          <p14:tracePt t="260931" x="5667375" y="5572125"/>
          <p14:tracePt t="260945" x="5680075" y="5572125"/>
          <p14:tracePt t="261039" x="5691188" y="5572125"/>
          <p14:tracePt t="261075" x="5703888" y="5572125"/>
          <p14:tracePt t="261105" x="5715000" y="5572125"/>
          <p14:tracePt t="261153" x="5727700" y="5584825"/>
          <p14:tracePt t="261167" x="5738813" y="5584825"/>
          <p14:tracePt t="261178" x="5738813" y="5595938"/>
          <p14:tracePt t="261187" x="5751513" y="5595938"/>
          <p14:tracePt t="261203" x="5762625" y="5595938"/>
          <p14:tracePt t="261467" x="5762625" y="5584825"/>
          <p14:tracePt t="261490" x="5762625" y="5561013"/>
          <p14:tracePt t="261503" x="5762625" y="5548313"/>
          <p14:tracePt t="261511" x="5762625" y="5537200"/>
          <p14:tracePt t="261519" x="5762625" y="5513388"/>
          <p14:tracePt t="261530" x="5762625" y="5500688"/>
          <p14:tracePt t="261546" x="5762625" y="5476875"/>
          <p14:tracePt t="261563" x="5762625" y="5453063"/>
          <p14:tracePt t="261580" x="5762625" y="5441950"/>
          <p14:tracePt t="261596" x="5762625" y="5429250"/>
          <p14:tracePt t="261614" x="5762625" y="5418138"/>
          <p14:tracePt t="261630" x="5762625" y="5405438"/>
          <p14:tracePt t="261647" x="5786438" y="5405438"/>
          <p14:tracePt t="261669" x="5834063" y="5405438"/>
          <p14:tracePt t="261669" x="5870575" y="5405438"/>
          <p14:tracePt t="261681" x="6072188" y="5346700"/>
          <p14:tracePt t="261697" x="6513513" y="5214938"/>
          <p14:tracePt t="261714" x="7085013" y="5037138"/>
          <p14:tracePt t="261730" x="7739063" y="4822825"/>
          <p14:tracePt t="261747" x="8167688" y="4691063"/>
          <p14:tracePt t="261764" x="8418513" y="4656138"/>
          <p14:tracePt t="261780" x="8548688" y="4632325"/>
          <p14:tracePt t="261797" x="8620125" y="4632325"/>
          <p14:tracePt t="261814" x="8691563" y="4632325"/>
          <p14:tracePt t="261831" x="8751888" y="4632325"/>
          <p14:tracePt t="261848" x="8834438" y="4632325"/>
          <p14:tracePt t="261848" x="8858250" y="4632325"/>
          <p14:tracePt t="261865" x="9037638" y="4595813"/>
          <p14:tracePt t="261880" x="9144000" y="4572000"/>
          <p14:tracePt t="261897" x="9191625" y="4548188"/>
          <p14:tracePt t="261913" x="9204325" y="4537075"/>
          <p14:tracePt t="261931" x="9204325" y="4524375"/>
          <p14:tracePt t="262505" x="9191625" y="4524375"/>
          <p14:tracePt t="262543" x="9180513" y="4524375"/>
          <p14:tracePt t="262629" x="9167813" y="4524375"/>
          <p14:tracePt t="262641" x="9144000" y="4537075"/>
          <p14:tracePt t="262679" x="9144000" y="4548188"/>
          <p14:tracePt t="262699" x="9132888" y="4560888"/>
          <p14:tracePt t="262813" x="9120188" y="4584700"/>
          <p14:tracePt t="262823" x="9109075" y="4584700"/>
          <p14:tracePt t="262839" x="9109075" y="4595813"/>
          <p14:tracePt t="263759" x="9109075" y="4608513"/>
          <p14:tracePt t="263853" x="9109075" y="4619625"/>
          <p14:tracePt t="263901" x="9109075" y="4632325"/>
          <p14:tracePt t="263905" x="9109075" y="4643438"/>
          <p14:tracePt t="263920" x="9109075" y="4656138"/>
          <p14:tracePt t="263937" x="9109075" y="4667250"/>
          <p14:tracePt t="263953" x="9109075" y="4691063"/>
          <p14:tracePt t="263978" x="9109075" y="4703763"/>
          <p14:tracePt t="263987" x="9109075" y="4714875"/>
          <p14:tracePt t="264009" x="9109075" y="4738688"/>
          <p14:tracePt t="264021" x="9132888" y="4762500"/>
          <p14:tracePt t="264037" x="9167813" y="4810125"/>
          <p14:tracePt t="264054" x="9228138" y="4846638"/>
          <p14:tracePt t="264071" x="9299575" y="4894263"/>
          <p14:tracePt t="264088" x="9323388" y="4894263"/>
          <p14:tracePt t="264104" x="9347200" y="4905375"/>
          <p14:tracePt t="264121" x="9371013" y="4905375"/>
          <p14:tracePt t="264138" x="9394825" y="4905375"/>
          <p14:tracePt t="264154" x="9405938" y="4905375"/>
          <p14:tracePt t="264171" x="9429750" y="4905375"/>
          <p14:tracePt t="264188" x="9442450" y="4881563"/>
          <p14:tracePt t="264204" x="9466263" y="4857750"/>
          <p14:tracePt t="264221" x="9477375" y="4833938"/>
          <p14:tracePt t="264238" x="9477375" y="4822825"/>
          <p14:tracePt t="264255" x="9477375" y="4810125"/>
          <p14:tracePt t="264271" x="9477375" y="4799013"/>
          <p14:tracePt t="264481" x="9466263" y="4799013"/>
          <p14:tracePt t="264523" x="9453563" y="4786313"/>
          <p14:tracePt t="264531" x="9442450" y="4775200"/>
          <p14:tracePt t="264563" x="9442450" y="4762500"/>
          <p14:tracePt t="264568" x="9429750" y="4762500"/>
          <p14:tracePt t="264589" x="9429750" y="4751388"/>
          <p14:tracePt t="264600" x="9418638" y="4751388"/>
          <p14:tracePt t="264625" x="9418638" y="4738688"/>
          <p14:tracePt t="264639" x="9405938" y="4738688"/>
          <p14:tracePt t="265545" x="9405938" y="4727575"/>
          <p14:tracePt t="265589" x="9405938" y="4738688"/>
          <p14:tracePt t="265671" x="9405938" y="4762500"/>
          <p14:tracePt t="265679" x="9405938" y="4775200"/>
          <p14:tracePt t="265683" x="9405938" y="4799013"/>
          <p14:tracePt t="265692" x="9405938" y="4870450"/>
          <p14:tracePt t="265709" x="9418638" y="4894263"/>
          <p14:tracePt t="265726" x="9418638" y="4905375"/>
          <p14:tracePt t="265760" x="9418638" y="4894263"/>
          <p14:tracePt t="265776" x="9418638" y="4881563"/>
          <p14:tracePt t="265781" x="9405938" y="4857750"/>
          <p14:tracePt t="265792" x="9405938" y="4846638"/>
          <p14:tracePt t="265809" x="9394825" y="4833938"/>
          <p14:tracePt t="265826" x="9394825" y="4846638"/>
          <p14:tracePt t="265905" x="9394825" y="4857750"/>
          <p14:tracePt t="265913" x="9394825" y="4846638"/>
          <p14:tracePt t="265991" x="9394825" y="4833938"/>
          <p14:tracePt t="265996" x="9394825" y="4799013"/>
          <p14:tracePt t="266010" x="9394825" y="4775200"/>
          <p14:tracePt t="266027" x="9394825" y="4799013"/>
          <p14:tracePt t="266099" x="9405938" y="4810125"/>
          <p14:tracePt t="266107" x="9418638" y="4810125"/>
          <p14:tracePt t="266161" x="9418638" y="4799013"/>
          <p14:tracePt t="266181" x="9418638" y="4786313"/>
          <p14:tracePt t="266189" x="9418638" y="4775200"/>
          <p14:tracePt t="266197" x="9418638" y="4751388"/>
          <p14:tracePt t="266210" x="9418638" y="4738688"/>
          <p14:tracePt t="266227" x="9429750" y="4738688"/>
          <p14:tracePt t="266279" x="9442450" y="4738688"/>
          <p14:tracePt t="266287" x="9442450" y="4751388"/>
          <p14:tracePt t="266294" x="9466263" y="4786313"/>
          <p14:tracePt t="266311" x="9466263" y="4799013"/>
          <p14:tracePt t="266327" x="9466263" y="4786313"/>
          <p14:tracePt t="266371" x="9466263" y="4775200"/>
          <p14:tracePt t="266374" x="9466263" y="4762500"/>
          <p14:tracePt t="266378" x="9466263" y="4727575"/>
          <p14:tracePt t="266395" x="9466263" y="4714875"/>
          <p14:tracePt t="266411" x="9466263" y="4691063"/>
          <p14:tracePt t="266441" x="9466263" y="4703763"/>
          <p14:tracePt t="266485" x="9477375" y="4727575"/>
          <p14:tracePt t="266493" x="9477375" y="4738688"/>
          <p14:tracePt t="266501" x="9490075" y="4775200"/>
          <p14:tracePt t="266511" x="9501188" y="4786313"/>
          <p14:tracePt t="266528" x="9501188" y="4799013"/>
          <p14:tracePt t="266589" x="9501188" y="4786313"/>
          <p14:tracePt t="266613" x="9513888" y="4775200"/>
          <p14:tracePt t="266617" x="9513888" y="4762500"/>
          <p14:tracePt t="266628" x="9513888" y="4751388"/>
          <p14:tracePt t="266645" x="9513888" y="4738688"/>
          <p14:tracePt t="266662" x="9501188" y="4738688"/>
          <p14:tracePt t="266768" x="9501188" y="4751388"/>
          <p14:tracePt t="266777" x="9501188" y="4762500"/>
          <p14:tracePt t="266781" x="9490075" y="4799013"/>
          <p14:tracePt t="266796" x="9477375" y="4810125"/>
          <p14:tracePt t="266839" x="9490075" y="4810125"/>
          <p14:tracePt t="266885" x="9501188" y="4810125"/>
          <p14:tracePt t="266888" x="9513888" y="4786313"/>
          <p14:tracePt t="266896" x="9585325" y="4762500"/>
          <p14:tracePt t="266913" x="9596438" y="4762500"/>
          <p14:tracePt t="266929" x="9620250" y="4762500"/>
          <p14:tracePt t="266963" x="9620250" y="4751388"/>
          <p14:tracePt t="266970" x="9620250" y="4738688"/>
          <p14:tracePt t="266979" x="9609138" y="4738688"/>
          <p14:tracePt t="267002" x="9548813" y="4738688"/>
          <p14:tracePt t="267013" x="9442450" y="4738688"/>
          <p14:tracePt t="267030" x="9405938" y="4762500"/>
          <p14:tracePt t="267046" x="9405938" y="4786313"/>
          <p14:tracePt t="267063" x="9405938" y="4822825"/>
          <p14:tracePt t="267080" x="9405938" y="4833938"/>
          <p14:tracePt t="267096" x="9442450" y="4833938"/>
          <p14:tracePt t="267112" x="9513888" y="4822825"/>
          <p14:tracePt t="267130" x="9585325" y="4775200"/>
          <p14:tracePt t="267147" x="9596438" y="4751388"/>
          <p14:tracePt t="267163" x="9596438" y="4738688"/>
          <p14:tracePt t="267180" x="9596438" y="4727575"/>
          <p14:tracePt t="267201" x="9596438" y="4714875"/>
          <p14:tracePt t="267217" x="9596438" y="4703763"/>
          <p14:tracePt t="267230" x="9585325" y="4691063"/>
          <p14:tracePt t="267247" x="9525000" y="4679950"/>
          <p14:tracePt t="267264" x="9466263" y="4679950"/>
          <p14:tracePt t="267280" x="9453563" y="4679950"/>
          <p14:tracePt t="267297" x="9453563" y="4691063"/>
          <p14:tracePt t="267313" x="9453563" y="4679950"/>
          <p14:tracePt t="267375" x="9453563" y="4667250"/>
          <p14:tracePt t="267379" x="9453563" y="4643438"/>
          <p14:tracePt t="267382" x="9453563" y="4608513"/>
          <p14:tracePt t="267397" x="9453563" y="4595813"/>
          <p14:tracePt t="267449" x="9442450" y="4595813"/>
          <p14:tracePt t="267461" x="9442450" y="4608513"/>
          <p14:tracePt t="267468" x="9442450" y="4643438"/>
          <p14:tracePt t="267481" x="9442450" y="4703763"/>
          <p14:tracePt t="267498" x="9442450" y="4738688"/>
          <p14:tracePt t="267514" x="9442450" y="4751388"/>
          <p14:tracePt t="267547" x="9453563" y="4751388"/>
          <p14:tracePt t="267563" x="9477375" y="4751388"/>
          <p14:tracePt t="267566" x="9501188" y="4738688"/>
          <p14:tracePt t="267581" x="9513888" y="4703763"/>
          <p14:tracePt t="267598" x="9525000" y="4691063"/>
          <p14:tracePt t="267614" x="9525000" y="4714875"/>
          <p14:tracePt t="267675" x="9525000" y="4727575"/>
          <p14:tracePt t="267683" x="9525000" y="4738688"/>
          <p14:tracePt t="267686" x="9490075" y="4799013"/>
          <p14:tracePt t="267699" x="9466263" y="4833938"/>
          <p14:tracePt t="267715" x="9466263" y="4846638"/>
          <p14:tracePt t="267731" x="9466263" y="4857750"/>
          <p14:tracePt t="267760" x="9477375" y="4857750"/>
          <p14:tracePt t="267776" x="9490075" y="4846638"/>
          <p14:tracePt t="267784" x="9490075" y="4833938"/>
          <p14:tracePt t="267799" x="9490075" y="4810125"/>
          <p14:tracePt t="267815" x="9490075" y="4822825"/>
          <p14:tracePt t="267901" x="9490075" y="4833938"/>
          <p14:tracePt t="267912" x="9490075" y="4846638"/>
          <p14:tracePt t="267925" x="9501188" y="4846638"/>
          <p14:tracePt t="267933" x="9513888" y="4846638"/>
          <p14:tracePt t="268009" x="9513888" y="4833938"/>
          <p14:tracePt t="268216" x="9513888" y="4810125"/>
          <p14:tracePt t="268251" x="9501188" y="4810125"/>
          <p14:tracePt t="268275" x="9490075" y="4810125"/>
          <p14:tracePt t="268282" x="9477375" y="4810125"/>
          <p14:tracePt t="268286" x="9405938" y="4810125"/>
          <p14:tracePt t="268286" x="9394825" y="4810125"/>
          <p14:tracePt t="268301" x="9323388" y="4810125"/>
          <p14:tracePt t="268317" x="9109075" y="4810125"/>
          <p14:tracePt t="268333" x="8894763" y="4810125"/>
          <p14:tracePt t="268350" x="8632825" y="4822825"/>
          <p14:tracePt t="268367" x="8466138" y="4822825"/>
          <p14:tracePt t="268384" x="8358188" y="4822825"/>
          <p14:tracePt t="268400" x="8310563" y="4822825"/>
          <p14:tracePt t="268417" x="8286750" y="4822825"/>
          <p14:tracePt t="268434" x="8286750" y="4833938"/>
          <p14:tracePt t="268497" x="8286750" y="4846638"/>
          <p14:tracePt t="268504" x="8299450" y="4857750"/>
          <p14:tracePt t="268517" x="8394700" y="4870450"/>
          <p14:tracePt t="268517" x="8429625" y="4870450"/>
          <p14:tracePt t="268535" x="8548688" y="4894263"/>
          <p14:tracePt t="268551" x="8691563" y="4894263"/>
          <p14:tracePt t="268567" x="8847138" y="4894263"/>
          <p14:tracePt t="268585" x="8918575" y="4894263"/>
          <p14:tracePt t="268601" x="8929688" y="4894263"/>
          <p14:tracePt t="268617" x="8942388" y="4894263"/>
          <p14:tracePt t="268634" x="8953500" y="4894263"/>
          <p14:tracePt t="268651" x="8966200" y="4881563"/>
          <p14:tracePt t="268674" x="8977313" y="4881563"/>
          <p14:tracePt t="268684" x="9001125" y="4846638"/>
          <p14:tracePt t="268701" x="9024938" y="4833938"/>
          <p14:tracePt t="268718" x="9037638" y="4810125"/>
          <p14:tracePt t="268734" x="9048750" y="4786313"/>
          <p14:tracePt t="268751" x="9061450" y="4775200"/>
          <p14:tracePt t="268768" x="9061450" y="4751388"/>
          <p14:tracePt t="268784" x="9061450" y="4738688"/>
          <p14:tracePt t="268807" x="9061450" y="4714875"/>
          <p14:tracePt t="268818" x="9024938" y="4691063"/>
          <p14:tracePt t="268839" x="9001125" y="4679950"/>
          <p14:tracePt t="268851" x="8918575" y="4679950"/>
          <p14:tracePt t="268869" x="8786813" y="4679950"/>
          <p14:tracePt t="268885" x="8656638" y="4679950"/>
          <p14:tracePt t="268902" x="8548688" y="4679950"/>
          <p14:tracePt t="268919" x="8442325" y="4679950"/>
          <p14:tracePt t="268935" x="8382000" y="4679950"/>
          <p14:tracePt t="268952" x="8310563" y="4679950"/>
          <p14:tracePt t="268969" x="8239125" y="4679950"/>
          <p14:tracePt t="268985" x="8143875" y="4679950"/>
          <p14:tracePt t="268985" x="8120063" y="4679950"/>
          <p14:tracePt t="269003" x="8013700" y="4679950"/>
          <p14:tracePt t="269019" x="7870825" y="4679950"/>
          <p14:tracePt t="269036" x="7751763" y="4679950"/>
          <p14:tracePt t="269053" x="7667625" y="4679950"/>
          <p14:tracePt t="269069" x="7572375" y="4691063"/>
          <p14:tracePt t="269086" x="7477125" y="4727575"/>
          <p14:tracePt t="269103" x="7405688" y="4738688"/>
          <p14:tracePt t="269119" x="7358063" y="4738688"/>
          <p14:tracePt t="269136" x="7310438" y="4751388"/>
          <p14:tracePt t="269153" x="7275513" y="4751388"/>
          <p14:tracePt t="269169" x="7239000" y="4762500"/>
          <p14:tracePt t="269186" x="7227888" y="4775200"/>
          <p14:tracePt t="269202" x="7227888" y="4786313"/>
          <p14:tracePt t="269219" x="7215188" y="4810125"/>
          <p14:tracePt t="269236" x="7215188" y="4846638"/>
          <p14:tracePt t="269253" x="7215188" y="4881563"/>
          <p14:tracePt t="269270" x="7215188" y="4918075"/>
          <p14:tracePt t="269286" x="7251700" y="4953000"/>
          <p14:tracePt t="269303" x="7334250" y="4976813"/>
          <p14:tracePt t="269320" x="7477125" y="4989513"/>
          <p14:tracePt t="269337" x="7727950" y="4989513"/>
          <p14:tracePt t="269353" x="7953375" y="4989513"/>
          <p14:tracePt t="269370" x="8167688" y="4953000"/>
          <p14:tracePt t="269387" x="8286750" y="4941888"/>
          <p14:tracePt t="269403" x="8405813" y="4929188"/>
          <p14:tracePt t="269420" x="8466138" y="4918075"/>
          <p14:tracePt t="269437" x="8537575" y="4905375"/>
          <p14:tracePt t="269453" x="8596313" y="4894263"/>
          <p14:tracePt t="269470" x="8656638" y="4870450"/>
          <p14:tracePt t="269487" x="8715375" y="4833938"/>
          <p14:tracePt t="269487" x="8739188" y="4833938"/>
          <p14:tracePt t="269505" x="8810625" y="4786313"/>
          <p14:tracePt t="269521" x="8894763" y="4727575"/>
          <p14:tracePt t="269537" x="8966200" y="4691063"/>
          <p14:tracePt t="269537" x="8977313" y="4679950"/>
          <p14:tracePt t="269555" x="9001125" y="4656138"/>
          <p14:tracePt t="269571" x="9024938" y="4643438"/>
          <p14:tracePt t="269588" x="9048750" y="4619625"/>
          <p14:tracePt t="269588" x="9061450" y="4608513"/>
          <p14:tracePt t="269605" x="9072563" y="4584700"/>
          <p14:tracePt t="269621" x="9072563" y="4548188"/>
          <p14:tracePt t="269637" x="9072563" y="4524375"/>
          <p14:tracePt t="269654" x="9072563" y="4476750"/>
          <p14:tracePt t="269671" x="9061450" y="4452938"/>
          <p14:tracePt t="269687" x="9061450" y="4429125"/>
          <p14:tracePt t="269704" x="9037638" y="4405313"/>
          <p14:tracePt t="269721" x="8990013" y="4405313"/>
          <p14:tracePt t="269738" x="8929688" y="4394200"/>
          <p14:tracePt t="269754" x="8823325" y="4394200"/>
          <p14:tracePt t="269771" x="8596313" y="4394200"/>
          <p14:tracePt t="269788" x="8358188" y="4418013"/>
          <p14:tracePt t="269805" x="8180388" y="4476750"/>
          <p14:tracePt t="269821" x="7929563" y="4548188"/>
          <p14:tracePt t="269839" x="7715250" y="4595813"/>
          <p14:tracePt t="269855" x="7561263" y="4656138"/>
          <p14:tracePt t="269871" x="7394575" y="4703763"/>
          <p14:tracePt t="269889" x="7310438" y="4727575"/>
          <p14:tracePt t="269905" x="7275513" y="4751388"/>
          <p14:tracePt t="269922" x="7251700" y="4762500"/>
          <p14:tracePt t="269938" x="7239000" y="4799013"/>
          <p14:tracePt t="269955" x="7239000" y="4846638"/>
          <p14:tracePt t="269972" x="7239000" y="4894263"/>
          <p14:tracePt t="269988" x="7251700" y="4941888"/>
          <p14:tracePt t="270005" x="7310438" y="5013325"/>
          <p14:tracePt t="270022" x="7418388" y="5084763"/>
          <p14:tracePt t="270039" x="7524750" y="5132388"/>
          <p14:tracePt t="270056" x="7643813" y="5180013"/>
          <p14:tracePt t="270056" x="7680325" y="5191125"/>
          <p14:tracePt t="270073" x="7918450" y="5227638"/>
          <p14:tracePt t="270089" x="8072438" y="5227638"/>
          <p14:tracePt t="270105" x="8228013" y="5227638"/>
          <p14:tracePt t="270123" x="8347075" y="5227638"/>
          <p14:tracePt t="270139" x="8442325" y="5251450"/>
          <p14:tracePt t="270156" x="8561388" y="5251450"/>
          <p14:tracePt t="270173" x="8667750" y="5238750"/>
          <p14:tracePt t="270189" x="8763000" y="5214938"/>
          <p14:tracePt t="270206" x="8847138" y="5203825"/>
          <p14:tracePt t="270222" x="8894763" y="5180013"/>
          <p14:tracePt t="270239" x="8918575" y="5156200"/>
          <p14:tracePt t="270255" x="8942388" y="5132388"/>
          <p14:tracePt t="270273" x="8929688" y="5132388"/>
          <p14:tracePt t="270710" x="8918575" y="5132388"/>
          <p14:tracePt t="270714" x="8882063" y="5132388"/>
          <p14:tracePt t="270724" x="8799513" y="5132388"/>
          <p14:tracePt t="270741" x="8691563" y="5132388"/>
          <p14:tracePt t="270757" x="8585200" y="5132388"/>
          <p14:tracePt t="270774" x="8358188" y="5132388"/>
          <p14:tracePt t="270791" x="8167688" y="5132388"/>
          <p14:tracePt t="270808" x="8085138" y="5132388"/>
          <p14:tracePt t="270824" x="8024813" y="5132388"/>
          <p14:tracePt t="270841" x="7966075" y="5132388"/>
          <p14:tracePt t="270858" x="7905750" y="5132388"/>
          <p14:tracePt t="270875" x="7858125" y="5132388"/>
          <p14:tracePt t="270891" x="7823200" y="5132388"/>
          <p14:tracePt t="270891" x="7810500" y="5132388"/>
          <p14:tracePt t="270909" x="7786688" y="5132388"/>
          <p14:tracePt t="270924" x="7775575" y="5132388"/>
          <p14:tracePt t="270944" x="7762875" y="5132388"/>
          <p14:tracePt t="270958" x="7751763" y="5132388"/>
          <p14:tracePt t="270974" x="7727950" y="5132388"/>
          <p14:tracePt t="270991" x="7691438" y="5132388"/>
          <p14:tracePt t="271008" x="7656513" y="5132388"/>
          <p14:tracePt t="271025" x="7632700" y="5132388"/>
          <p14:tracePt t="271042" x="7608888" y="5156200"/>
          <p14:tracePt t="271059" x="7561263" y="5167313"/>
          <p14:tracePt t="271075" x="7513638" y="5214938"/>
          <p14:tracePt t="271092" x="7442200" y="5275263"/>
          <p14:tracePt t="271108" x="7370763" y="5346700"/>
          <p14:tracePt t="271125" x="7286625" y="5405438"/>
          <p14:tracePt t="271125" x="7275513" y="5418138"/>
          <p14:tracePt t="271143" x="7204075" y="5441950"/>
          <p14:tracePt t="271159" x="7204075" y="5465763"/>
          <p14:tracePt t="271175" x="7191375" y="5465763"/>
          <p14:tracePt t="271192" x="7156450" y="5500688"/>
          <p14:tracePt t="271209" x="7119938" y="5537200"/>
          <p14:tracePt t="271225" x="7108825" y="5548313"/>
          <p14:tracePt t="271243" x="7085013" y="5572125"/>
          <p14:tracePt t="271258" x="7072313" y="5584825"/>
          <p14:tracePt t="271278" x="7048500" y="5608638"/>
          <p14:tracePt t="271292" x="7037388" y="5619750"/>
          <p14:tracePt t="271309" x="7037388" y="5643563"/>
          <p14:tracePt t="271326" x="7037388" y="5667375"/>
          <p14:tracePt t="271343" x="7024688" y="5691188"/>
          <p14:tracePt t="271359" x="7013575" y="5691188"/>
          <p14:tracePt t="271376" x="7013575" y="5703888"/>
          <p14:tracePt t="271392" x="7013575" y="5715000"/>
          <p14:tracePt t="271410" x="7013575" y="5727700"/>
          <p14:tracePt t="271427" x="7013575" y="5738813"/>
          <p14:tracePt t="271443" x="7013575" y="5751513"/>
          <p14:tracePt t="271459" x="7013575" y="5762625"/>
          <p14:tracePt t="271493" x="7013575" y="5775325"/>
          <p14:tracePt t="271496" x="7000875" y="5762625"/>
          <p14:tracePt t="271909" x="7000875" y="5751513"/>
          <p14:tracePt t="271916" x="6989763" y="5738813"/>
          <p14:tracePt t="271927" x="6977063" y="5727700"/>
          <p14:tracePt t="271944" x="6977063" y="5715000"/>
          <p14:tracePt t="271961" x="6965950" y="5703888"/>
          <p14:tracePt t="271977" x="6965950" y="5691188"/>
          <p14:tracePt t="272006" x="6965950" y="5667375"/>
          <p14:tracePt t="273790" x="6965950" y="5656263"/>
          <p14:tracePt t="274170" x="6977063" y="5656263"/>
          <p14:tracePt t="274173" x="6989763" y="5608638"/>
          <p14:tracePt t="274185" x="7024688" y="5500688"/>
          <p14:tracePt t="274201" x="7096125" y="5381625"/>
          <p14:tracePt t="274218" x="7191375" y="5072063"/>
          <p14:tracePt t="274235" x="7323138" y="4762500"/>
          <p14:tracePt t="274251" x="7405688" y="4500563"/>
          <p14:tracePt t="274268" x="7466013" y="4262438"/>
          <p14:tracePt t="274285" x="7500938" y="4000500"/>
          <p14:tracePt t="274301" x="7548563" y="3690938"/>
          <p14:tracePt t="274318" x="7596188" y="3489325"/>
          <p14:tracePt t="274335" x="7632700" y="3309938"/>
          <p14:tracePt t="274352" x="7667625" y="3167063"/>
          <p14:tracePt t="274369" x="7691438" y="3108325"/>
          <p14:tracePt t="274385" x="7691438" y="3048000"/>
          <p14:tracePt t="274402" x="7691438" y="3000375"/>
          <p14:tracePt t="274418" x="7691438" y="2976563"/>
          <p14:tracePt t="274434" x="7691438" y="2965450"/>
          <p14:tracePt t="274454" x="7691438" y="2952750"/>
          <p14:tracePt t="274468" x="7691438" y="2941638"/>
          <p14:tracePt t="274485" x="7691438" y="2928938"/>
          <p14:tracePt t="274517" x="7691438" y="2917825"/>
          <p14:tracePt t="274530" x="7691438" y="2905125"/>
          <p14:tracePt t="274546" x="7691438" y="2894013"/>
          <p14:tracePt t="274831" x="7691438" y="2881313"/>
          <p14:tracePt t="274835" x="7691438" y="2870200"/>
          <p14:tracePt t="274842" x="7691438" y="2857500"/>
          <p14:tracePt t="274853" x="7680325" y="2846388"/>
          <p14:tracePt t="274869" x="7680325" y="2833688"/>
          <p14:tracePt t="274887" x="7667625" y="2809875"/>
          <p14:tracePt t="274903" x="7656513" y="2798763"/>
          <p14:tracePt t="274903" x="7656513" y="2786063"/>
          <p14:tracePt t="274921" x="7643813" y="2774950"/>
          <p14:tracePt t="274937" x="7632700" y="2762250"/>
          <p14:tracePt t="274953" x="7620000" y="2751138"/>
          <p14:tracePt t="274953" x="7608888" y="2738438"/>
          <p14:tracePt t="274970" x="7585075" y="2727325"/>
          <p14:tracePt t="276744" x="7585075" y="2738438"/>
          <p14:tracePt t="277307" x="7585075" y="2762250"/>
          <p14:tracePt t="277312" x="7585075" y="2822575"/>
          <p14:tracePt t="277327" x="7585075" y="2833688"/>
          <p14:tracePt t="277344" x="7585075" y="2881313"/>
          <p14:tracePt t="277361" x="7585075" y="2905125"/>
          <p14:tracePt t="277377" x="7608888" y="2928938"/>
          <p14:tracePt t="277394" x="7632700" y="2989263"/>
          <p14:tracePt t="277411" x="7632700" y="3013075"/>
          <p14:tracePt t="277427" x="7656513" y="3071813"/>
          <p14:tracePt t="277444" x="7680325" y="3108325"/>
          <p14:tracePt t="277461" x="7704138" y="3143250"/>
          <p14:tracePt t="277478" x="7727950" y="3214688"/>
          <p14:tracePt t="277495" x="7739063" y="3262313"/>
          <p14:tracePt t="277512" x="7762875" y="3309938"/>
          <p14:tracePt t="277528" x="7762875" y="3370263"/>
          <p14:tracePt t="277528" x="7762875" y="3381375"/>
          <p14:tracePt t="277544" x="7786688" y="3417888"/>
          <p14:tracePt t="277560" x="7786688" y="3441700"/>
          <p14:tracePt t="277577" x="7799388" y="3452813"/>
          <p14:tracePt t="277594" x="7799388" y="3465513"/>
          <p14:tracePt t="277619" x="7799388" y="3476625"/>
          <p14:tracePt t="277630" x="7810500" y="3489325"/>
          <p14:tracePt t="277654" x="7823200" y="3489325"/>
          <p14:tracePt t="277661" x="7823200" y="3500438"/>
          <p14:tracePt t="278059" x="7834313" y="3500438"/>
          <p14:tracePt t="278061" x="8001000" y="3548063"/>
          <p14:tracePt t="278080" x="8180388" y="3595688"/>
          <p14:tracePt t="278096" x="8382000" y="3632200"/>
          <p14:tracePt t="278113" x="8656638" y="3703638"/>
          <p14:tracePt t="278130" x="9024938" y="3798888"/>
          <p14:tracePt t="278146" x="9310688" y="3870325"/>
          <p14:tracePt t="278163" x="9596438" y="3894138"/>
          <p14:tracePt t="278180" x="9775825" y="3952875"/>
          <p14:tracePt t="278197" x="9847263" y="3965575"/>
          <p14:tracePt t="278213" x="9906000" y="3976688"/>
          <p14:tracePt t="278230" x="9918700" y="3989388"/>
          <p14:tracePt t="278247" x="9929813" y="4000500"/>
          <p14:tracePt t="278652" x="9929813" y="4024313"/>
          <p14:tracePt t="278656" x="9882188" y="4060825"/>
          <p14:tracePt t="278665" x="9691688" y="4191000"/>
          <p14:tracePt t="278681" x="9405938" y="4394200"/>
          <p14:tracePt t="278698" x="9013825" y="4643438"/>
          <p14:tracePt t="278715" x="8477250" y="4976813"/>
          <p14:tracePt t="278731" x="8072438" y="5238750"/>
          <p14:tracePt t="278748" x="7751763" y="5429250"/>
          <p14:tracePt t="278765" x="7442200" y="5595938"/>
          <p14:tracePt t="278782" x="7143750" y="5727700"/>
          <p14:tracePt t="278798" x="7000875" y="5786438"/>
          <p14:tracePt t="278815" x="6905625" y="5834063"/>
          <p14:tracePt t="278832" x="6881813" y="5846763"/>
          <p14:tracePt t="278848" x="6870700" y="5846763"/>
          <p14:tracePt t="279128" x="6858000" y="5846763"/>
          <p14:tracePt t="279148" x="6858000" y="5834063"/>
          <p14:tracePt t="279186" x="6858000" y="5822950"/>
          <p14:tracePt t="279206" x="6846888" y="5822950"/>
          <p14:tracePt t="279218" x="6846888" y="5810250"/>
          <p14:tracePt t="279233" x="6846888" y="5799138"/>
          <p14:tracePt t="279236" x="6846888" y="5786438"/>
          <p14:tracePt t="279249" x="6846888" y="5762625"/>
          <p14:tracePt t="279266" x="6846888" y="5727700"/>
          <p14:tracePt t="279283" x="6846888" y="5680075"/>
          <p14:tracePt t="279300" x="6846888" y="5643563"/>
          <p14:tracePt t="279317" x="6846888" y="5608638"/>
          <p14:tracePt t="279333" x="6846888" y="5561013"/>
          <p14:tracePt t="279333" x="6846888" y="5548313"/>
          <p14:tracePt t="279350" x="6846888" y="5500688"/>
          <p14:tracePt t="279367" x="6846888" y="5453063"/>
          <p14:tracePt t="279383" x="6870700" y="5381625"/>
          <p14:tracePt t="279383" x="6881813" y="5370513"/>
          <p14:tracePt t="279400" x="6881813" y="5322888"/>
          <p14:tracePt t="279417" x="6905625" y="5262563"/>
          <p14:tracePt t="279433" x="6905625" y="5238750"/>
          <p14:tracePt t="279450" x="6905625" y="5227638"/>
          <p14:tracePt t="280352" x="6918325" y="5227638"/>
          <p14:tracePt t="280530" x="6942138" y="5251450"/>
          <p14:tracePt t="280538" x="6942138" y="5262563"/>
          <p14:tracePt t="280542" x="6977063" y="5310188"/>
          <p14:tracePt t="280554" x="7024688" y="5441950"/>
          <p14:tracePt t="280571" x="7061200" y="5561013"/>
          <p14:tracePt t="280588" x="7096125" y="5656263"/>
          <p14:tracePt t="280604" x="7108825" y="5834063"/>
          <p14:tracePt t="280621" x="7108825" y="6000750"/>
          <p14:tracePt t="280637" x="7072313" y="6203950"/>
          <p14:tracePt t="280637" x="7061200" y="6251575"/>
          <p14:tracePt t="280654" x="7037388" y="6429375"/>
          <p14:tracePt t="280671" x="6989763" y="6584950"/>
          <p14:tracePt t="280687" x="6977063" y="6667500"/>
          <p14:tracePt t="280703" x="6965950" y="6691313"/>
          <p14:tracePt t="280721" x="6953250" y="6704013"/>
          <p14:tracePt t="280748" x="6953250" y="6727825"/>
          <p14:tracePt t="280802" x="6953250" y="6738938"/>
          <p14:tracePt t="280807" x="6929438" y="6738938"/>
          <p14:tracePt t="280821" x="6942138" y="6738938"/>
          <p14:tracePt t="280838" x="6989763" y="6751638"/>
          <p14:tracePt t="280855" x="6989763" y="6762750"/>
          <p14:tracePt t="280871" x="6989763" y="6775450"/>
          <p14:tracePt t="280888" x="7024688" y="6810375"/>
          <p14:tracePt t="280905" x="7061200" y="684688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ПРИЛОШКЕ ОДРЕДБЕ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998" y="1659875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2400" dirty="0"/>
              <a:t>Одређују глаголску радњу по месту, времену, мери, начину и узроку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08893" y="2353254"/>
            <a:ext cx="59931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3200" b="1" dirty="0"/>
              <a:t> На мом столу </a:t>
            </a:r>
            <a:r>
              <a:rPr lang="sr-Cyrl-RS" sz="3200" dirty="0"/>
              <a:t>влада неред. </a:t>
            </a:r>
          </a:p>
          <a:p>
            <a:pPr marL="342900" indent="-342900">
              <a:buAutoNum type="arabicPeriod"/>
            </a:pPr>
            <a:r>
              <a:rPr lang="sr-Cyrl-RS" sz="3200" dirty="0"/>
              <a:t> Родитељски састанак почиње </a:t>
            </a:r>
            <a:r>
              <a:rPr lang="sr-Cyrl-RS" sz="3200" b="1" dirty="0"/>
              <a:t>после часова</a:t>
            </a:r>
            <a:r>
              <a:rPr lang="sr-Cyrl-RS" sz="3200" dirty="0"/>
              <a:t>.</a:t>
            </a:r>
          </a:p>
          <a:p>
            <a:pPr marL="342900" indent="-342900">
              <a:buAutoNum type="arabicPeriod"/>
            </a:pPr>
            <a:r>
              <a:rPr lang="sr-Cyrl-RS" sz="3200" dirty="0"/>
              <a:t> Милица се </a:t>
            </a:r>
            <a:r>
              <a:rPr lang="sr-Cyrl-RS" sz="3200" b="1" dirty="0"/>
              <a:t>често</a:t>
            </a:r>
            <a:r>
              <a:rPr lang="sr-Cyrl-RS" sz="3200" dirty="0"/>
              <a:t> смеје.</a:t>
            </a:r>
          </a:p>
          <a:p>
            <a:pPr marL="342900" indent="-342900">
              <a:buAutoNum type="arabicPeriod"/>
            </a:pPr>
            <a:r>
              <a:rPr lang="sr-Cyrl-RS" sz="3200" b="1" dirty="0"/>
              <a:t> Кришом</a:t>
            </a:r>
            <a:r>
              <a:rPr lang="sr-Cyrl-RS" sz="3200" dirty="0"/>
              <a:t> су се гледали. </a:t>
            </a:r>
          </a:p>
          <a:p>
            <a:pPr marL="342900" indent="-342900">
              <a:buAutoNum type="arabicPeriod"/>
            </a:pPr>
            <a:r>
              <a:rPr lang="sr-Cyrl-RS" sz="3200" dirty="0"/>
              <a:t> Није играо у финалу </a:t>
            </a:r>
            <a:r>
              <a:rPr lang="sr-Cyrl-RS" sz="3200" b="1" dirty="0"/>
              <a:t>због повреде</a:t>
            </a:r>
            <a:r>
              <a:rPr lang="sr-Cyrl-RS" sz="3200" dirty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0946" y="3041909"/>
            <a:ext cx="1994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Могу бити исказане прилогом, именицом, синтагмом и зависном реченицом.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4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11"/>
    </mc:Choice>
    <mc:Fallback xmlns="">
      <p:transition spd="slow" advTm="181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  <p:extLst>
    <p:ext uri="{3A86A75C-4F4B-4683-9AE1-C65F6400EC91}">
      <p14:laserTraceLst xmlns:p14="http://schemas.microsoft.com/office/powerpoint/2010/main">
        <p14:tracePtLst>
          <p14:tracePt t="12433" x="7477125" y="6799263"/>
          <p14:tracePt t="12437" x="7524750" y="6608763"/>
          <p14:tracePt t="12451" x="7524750" y="6405563"/>
          <p14:tracePt t="12468" x="7524750" y="6299200"/>
          <p14:tracePt t="12485" x="7513638" y="6227763"/>
          <p14:tracePt t="12501" x="7477125" y="6156325"/>
          <p14:tracePt t="12517" x="7453313" y="6084888"/>
          <p14:tracePt t="12534" x="7429500" y="6048375"/>
          <p14:tracePt t="12550" x="7405688" y="6000750"/>
          <p14:tracePt t="12567" x="7370763" y="5965825"/>
          <p14:tracePt t="12584" x="7323138" y="5918200"/>
          <p14:tracePt t="12601" x="7286625" y="5881688"/>
          <p14:tracePt t="12617" x="7251700" y="5870575"/>
          <p14:tracePt t="12617" x="7227888" y="5857875"/>
          <p14:tracePt t="12634" x="7167563" y="5857875"/>
          <p14:tracePt t="12651" x="7085013" y="5857875"/>
          <p14:tracePt t="12667" x="7000875" y="5857875"/>
          <p14:tracePt t="12685" x="6953250" y="5846763"/>
          <p14:tracePt t="12701" x="6942138" y="5810250"/>
          <p14:tracePt t="12718" x="6918325" y="5762625"/>
          <p14:tracePt t="12734" x="6858000" y="5680075"/>
          <p14:tracePt t="12752" x="6810375" y="5608638"/>
          <p14:tracePt t="12768" x="6786563" y="5537200"/>
          <p14:tracePt t="12784" x="6786563" y="5418138"/>
          <p14:tracePt t="12801" x="6762750" y="5334000"/>
          <p14:tracePt t="12818" x="6762750" y="5251450"/>
          <p14:tracePt t="12835" x="6762750" y="5119688"/>
          <p14:tracePt t="12851" x="6799263" y="4905375"/>
          <p14:tracePt t="12869" x="6905625" y="4714875"/>
          <p14:tracePt t="12885" x="7024688" y="4524375"/>
          <p14:tracePt t="12901" x="7215188" y="4310063"/>
          <p14:tracePt t="12918" x="7394575" y="4156075"/>
          <p14:tracePt t="12935" x="7466013" y="4037013"/>
          <p14:tracePt t="12951" x="7513638" y="3917950"/>
          <p14:tracePt t="12969" x="7537450" y="3857625"/>
          <p14:tracePt t="12985" x="7537450" y="3810000"/>
          <p14:tracePt t="13002" x="7537450" y="3775075"/>
          <p14:tracePt t="13019" x="7537450" y="3751263"/>
          <p14:tracePt t="13035" x="7537450" y="3738563"/>
          <p14:tracePt t="13051" x="7537450" y="3714750"/>
          <p14:tracePt t="13068" x="7524750" y="3703638"/>
          <p14:tracePt t="13085" x="7477125" y="3703638"/>
          <p14:tracePt t="13101" x="7370763" y="3703638"/>
          <p14:tracePt t="13119" x="7227888" y="3703638"/>
          <p14:tracePt t="13135" x="7085013" y="3703638"/>
          <p14:tracePt t="13152" x="7000875" y="3703638"/>
          <p14:tracePt t="13169" x="6929438" y="3703638"/>
          <p14:tracePt t="13186" x="6881813" y="3690938"/>
          <p14:tracePt t="13202" x="6870700" y="3679825"/>
          <p14:tracePt t="13219" x="6834188" y="3679825"/>
          <p14:tracePt t="13236" x="6799263" y="3643313"/>
          <p14:tracePt t="13253" x="6762750" y="3584575"/>
          <p14:tracePt t="13269" x="6738938" y="3524250"/>
          <p14:tracePt t="13286" x="6715125" y="3465513"/>
          <p14:tracePt t="13303" x="6715125" y="3357563"/>
          <p14:tracePt t="13319" x="6715125" y="3286125"/>
          <p14:tracePt t="13336" x="6715125" y="3214688"/>
          <p14:tracePt t="13353" x="6715125" y="3143250"/>
          <p14:tracePt t="13369" x="6715125" y="3108325"/>
          <p14:tracePt t="13386" x="6738938" y="3060700"/>
          <p14:tracePt t="13403" x="6786563" y="2989263"/>
          <p14:tracePt t="13420" x="6846888" y="2952750"/>
          <p14:tracePt t="13437" x="6929438" y="2917825"/>
          <p14:tracePt t="13453" x="7061200" y="2870200"/>
          <p14:tracePt t="13453" x="7085013" y="2857500"/>
          <p14:tracePt t="13470" x="7334250" y="2798763"/>
          <p14:tracePt t="13487" x="7561263" y="2751138"/>
          <p14:tracePt t="13503" x="7775575" y="2751138"/>
          <p14:tracePt t="13520" x="8013700" y="2714625"/>
          <p14:tracePt t="13537" x="8156575" y="2667000"/>
          <p14:tracePt t="13553" x="8310563" y="2632075"/>
          <p14:tracePt t="13570" x="8501063" y="2595563"/>
          <p14:tracePt t="13587" x="8656638" y="2584450"/>
          <p14:tracePt t="13604" x="8870950" y="2584450"/>
          <p14:tracePt t="13620" x="9037638" y="2584450"/>
          <p14:tracePt t="13637" x="9239250" y="2560638"/>
          <p14:tracePt t="13654" x="9453563" y="2560638"/>
          <p14:tracePt t="13671" x="9644063" y="2560638"/>
          <p14:tracePt t="13687" x="9858375" y="2547938"/>
          <p14:tracePt t="13687" x="9906000" y="2536825"/>
          <p14:tracePt t="13704" x="10048875" y="2524125"/>
          <p14:tracePt t="13721" x="10120313" y="2524125"/>
          <p14:tracePt t="13737" x="10167938" y="2524125"/>
          <p14:tracePt t="13754" x="10191750" y="2524125"/>
          <p14:tracePt t="13771" x="10228263" y="2536825"/>
          <p14:tracePt t="13787" x="10239375" y="2536825"/>
          <p14:tracePt t="13804" x="10275888" y="2547938"/>
          <p14:tracePt t="13821" x="10287000" y="2547938"/>
          <p14:tracePt t="13840" x="10299700" y="2560638"/>
          <p14:tracePt t="13854" x="10299700" y="2571750"/>
          <p14:tracePt t="13871" x="10310813" y="2584450"/>
          <p14:tracePt t="13887" x="10310813" y="2595563"/>
          <p14:tracePt t="13914" x="10310813" y="2619375"/>
          <p14:tracePt t="13934" x="10310813" y="2632075"/>
          <p14:tracePt t="13954" x="10310813" y="2643188"/>
          <p14:tracePt t="13964" x="10310813" y="2655888"/>
          <p14:tracePt t="14140" x="10310813" y="2667000"/>
          <p14:tracePt t="14182" x="10310813" y="2679700"/>
          <p14:tracePt t="14214" x="10310813" y="2690813"/>
          <p14:tracePt t="14250" x="10310813" y="2703513"/>
          <p14:tracePt t="14268" x="10310813" y="2714625"/>
          <p14:tracePt t="14322" x="10310813" y="2727325"/>
          <p14:tracePt t="14338" x="10310813" y="2738438"/>
          <p14:tracePt t="14362" x="10310813" y="2727325"/>
          <p14:tracePt t="14510" x="10299700" y="2727325"/>
          <p14:tracePt t="14514" x="10287000" y="2714625"/>
          <p14:tracePt t="14523" x="10275888" y="2690813"/>
          <p14:tracePt t="14523" x="10263188" y="2690813"/>
          <p14:tracePt t="14540" x="10191750" y="2667000"/>
          <p14:tracePt t="14557" x="10133013" y="2655888"/>
          <p14:tracePt t="14573" x="10037763" y="2632075"/>
          <p14:tracePt t="14590" x="9990138" y="2632075"/>
          <p14:tracePt t="14607" x="9906000" y="2632075"/>
          <p14:tracePt t="14623" x="9847263" y="2632075"/>
          <p14:tracePt t="14640" x="9799638" y="2632075"/>
          <p14:tracePt t="14657" x="9739313" y="2632075"/>
          <p14:tracePt t="14673" x="9680575" y="2632075"/>
          <p14:tracePt t="14690" x="9644063" y="2632075"/>
          <p14:tracePt t="14707" x="9609138" y="2632075"/>
          <p14:tracePt t="14723" x="9596438" y="2632075"/>
          <p14:tracePt t="14810" x="9585325" y="2632075"/>
          <p14:tracePt t="14814" x="9585325" y="2643188"/>
          <p14:tracePt t="14840" x="9585325" y="2655888"/>
          <p14:tracePt t="14852" x="9585325" y="2667000"/>
          <p14:tracePt t="14868" x="9585325" y="2679700"/>
          <p14:tracePt t="14888" x="9585325" y="2690813"/>
          <p14:tracePt t="14892" x="9585325" y="2703513"/>
          <p14:tracePt t="14907" x="9585325" y="2738438"/>
          <p14:tracePt t="14924" x="9585325" y="2774950"/>
          <p14:tracePt t="14941" x="9585325" y="2809875"/>
          <p14:tracePt t="14958" x="9585325" y="2870200"/>
          <p14:tracePt t="14974" x="9620250" y="2905125"/>
          <p14:tracePt t="14991" x="9667875" y="2952750"/>
          <p14:tracePt t="14991" x="9691688" y="2965450"/>
          <p14:tracePt t="15008" x="9728200" y="3000375"/>
          <p14:tracePt t="15025" x="9763125" y="3013075"/>
          <p14:tracePt t="15041" x="9775825" y="3036888"/>
          <p14:tracePt t="15041" x="9786938" y="3036888"/>
          <p14:tracePt t="15058" x="9810750" y="3060700"/>
          <p14:tracePt t="15075" x="9847263" y="3084513"/>
          <p14:tracePt t="15092" x="9894888" y="3108325"/>
          <p14:tracePt t="15109" x="9918700" y="3108325"/>
          <p14:tracePt t="15125" x="9929813" y="3108325"/>
          <p14:tracePt t="15141" x="9942513" y="3108325"/>
          <p14:tracePt t="15157" x="9953625" y="3119438"/>
          <p14:tracePt t="15175" x="9966325" y="3132138"/>
          <p14:tracePt t="15191" x="9990138" y="3132138"/>
          <p14:tracePt t="15208" x="10025063" y="3132138"/>
          <p14:tracePt t="15225" x="10048875" y="3132138"/>
          <p14:tracePt t="15242" x="10096500" y="3132138"/>
          <p14:tracePt t="15259" x="10133013" y="3132138"/>
          <p14:tracePt t="15275" x="10144125" y="3119438"/>
          <p14:tracePt t="15292" x="10167938" y="3095625"/>
          <p14:tracePt t="15309" x="10191750" y="3071813"/>
          <p14:tracePt t="15325" x="10191750" y="3036888"/>
          <p14:tracePt t="15342" x="10215563" y="3013075"/>
          <p14:tracePt t="15359" x="10215563" y="3000375"/>
          <p14:tracePt t="15375" x="10215563" y="2989263"/>
          <p14:tracePt t="15392" x="10215563" y="2965450"/>
          <p14:tracePt t="15409" x="10228263" y="2928938"/>
          <p14:tracePt t="15426" x="10228263" y="2905125"/>
          <p14:tracePt t="15444" x="10228263" y="2894013"/>
          <p14:tracePt t="15459" x="10228263" y="2870200"/>
          <p14:tracePt t="15459" x="10228263" y="2857500"/>
          <p14:tracePt t="15476" x="10228263" y="2846388"/>
          <p14:tracePt t="15492" x="10228263" y="2822575"/>
          <p14:tracePt t="15509" x="10228263" y="2809875"/>
          <p14:tracePt t="15526" x="10228263" y="2798763"/>
          <p14:tracePt t="15542" x="10215563" y="2762250"/>
          <p14:tracePt t="15559" x="10215563" y="2738438"/>
          <p14:tracePt t="15576" x="10215563" y="2714625"/>
          <p14:tracePt t="15596" x="10215563" y="2703513"/>
          <p14:tracePt t="15609" x="10204450" y="2690813"/>
          <p14:tracePt t="15626" x="10204450" y="2667000"/>
          <p14:tracePt t="15643" x="10204450" y="2643188"/>
          <p14:tracePt t="15660" x="10191750" y="2643188"/>
          <p14:tracePt t="15676" x="10167938" y="2643188"/>
          <p14:tracePt t="15872" x="10156825" y="2643188"/>
          <p14:tracePt t="15876" x="10048875" y="2714625"/>
          <p14:tracePt t="15894" x="9894888" y="2798763"/>
          <p14:tracePt t="15910" x="9799638" y="2846388"/>
          <p14:tracePt t="15927" x="9763125" y="2857500"/>
          <p14:tracePt t="15944" x="9752013" y="2870200"/>
          <p14:tracePt t="15966" x="9739313" y="2870200"/>
          <p14:tracePt t="15980" x="9728200" y="2870200"/>
          <p14:tracePt t="16008" x="9728200" y="2881313"/>
          <p14:tracePt t="16020" x="9715500" y="2894013"/>
          <p14:tracePt t="16027" x="9715500" y="2917825"/>
          <p14:tracePt t="16044" x="9715500" y="2941638"/>
          <p14:tracePt t="16061" x="9715500" y="2976563"/>
          <p14:tracePt t="16061" x="9715500" y="2989263"/>
          <p14:tracePt t="16078" x="9715500" y="3013075"/>
          <p14:tracePt t="16094" x="9739313" y="3060700"/>
          <p14:tracePt t="16111" x="9752013" y="3095625"/>
          <p14:tracePt t="16111" x="9763125" y="3108325"/>
          <p14:tracePt t="16128" x="9810750" y="3143250"/>
          <p14:tracePt t="16145" x="9871075" y="3190875"/>
          <p14:tracePt t="16161" x="9953625" y="3214688"/>
          <p14:tracePt t="16177" x="10061575" y="3214688"/>
          <p14:tracePt t="16194" x="10204450" y="3214688"/>
          <p14:tracePt t="16211" x="10347325" y="3214688"/>
          <p14:tracePt t="16228" x="10453688" y="3167063"/>
          <p14:tracePt t="16245" x="10490200" y="3132138"/>
          <p14:tracePt t="16262" x="10501313" y="3108325"/>
          <p14:tracePt t="16278" x="10514013" y="3060700"/>
          <p14:tracePt t="16295" x="10514013" y="3013075"/>
          <p14:tracePt t="16295" x="10514013" y="3000375"/>
          <p14:tracePt t="16312" x="10514013" y="2928938"/>
          <p14:tracePt t="16329" x="10514013" y="2857500"/>
          <p14:tracePt t="16345" x="10514013" y="2809875"/>
          <p14:tracePt t="16362" x="10501313" y="2751138"/>
          <p14:tracePt t="16378" x="10477500" y="2727325"/>
          <p14:tracePt t="16395" x="10442575" y="2690813"/>
          <p14:tracePt t="16412" x="10418763" y="2667000"/>
          <p14:tracePt t="16429" x="10382250" y="2643188"/>
          <p14:tracePt t="16445" x="10299700" y="2632075"/>
          <p14:tracePt t="16462" x="10085388" y="2632075"/>
          <p14:tracePt t="16479" x="9942513" y="2632075"/>
          <p14:tracePt t="16496" x="9775825" y="2632075"/>
          <p14:tracePt t="16512" x="9609138" y="2643188"/>
          <p14:tracePt t="16529" x="9490075" y="2643188"/>
          <p14:tracePt t="16546" x="9442450" y="2667000"/>
          <p14:tracePt t="16562" x="9405938" y="2667000"/>
          <p14:tracePt t="16579" x="9382125" y="2667000"/>
          <p14:tracePt t="16596" x="9371013" y="2667000"/>
          <p14:tracePt t="16696" x="9358313" y="2679700"/>
          <p14:tracePt t="16704" x="9358313" y="2690813"/>
          <p14:tracePt t="16716" x="9358313" y="2714625"/>
          <p14:tracePt t="16730" x="9358313" y="2751138"/>
          <p14:tracePt t="16747" x="9405938" y="2798763"/>
          <p14:tracePt t="16763" x="9490075" y="2846388"/>
          <p14:tracePt t="16780" x="9585325" y="2857500"/>
          <p14:tracePt t="16796" x="9691688" y="2881313"/>
          <p14:tracePt t="16813" x="9810750" y="2894013"/>
          <p14:tracePt t="16830" x="9882188" y="2917825"/>
          <p14:tracePt t="16847" x="9953625" y="2917825"/>
          <p14:tracePt t="16863" x="10013950" y="2917825"/>
          <p14:tracePt t="16880" x="10072688" y="2917825"/>
          <p14:tracePt t="16897" x="10144125" y="2917825"/>
          <p14:tracePt t="16913" x="10204450" y="2905125"/>
          <p14:tracePt t="16930" x="10287000" y="2894013"/>
          <p14:tracePt t="16947" x="10358438" y="2857500"/>
          <p14:tracePt t="16963" x="10442575" y="2833688"/>
          <p14:tracePt t="16981" x="10490200" y="2798763"/>
          <p14:tracePt t="16998" x="10514013" y="2786063"/>
          <p14:tracePt t="17014" x="10548938" y="2762250"/>
          <p14:tracePt t="17030" x="10585450" y="2727325"/>
          <p14:tracePt t="17047" x="10609263" y="2703513"/>
          <p14:tracePt t="17064" x="10620375" y="2690813"/>
          <p14:tracePt t="17080" x="10633075" y="2667000"/>
          <p14:tracePt t="17097" x="10633075" y="2632075"/>
          <p14:tracePt t="17114" x="10633075" y="2595563"/>
          <p14:tracePt t="17131" x="10633075" y="2547938"/>
          <p14:tracePt t="17148" x="10633075" y="2500313"/>
          <p14:tracePt t="17164" x="10633075" y="2476500"/>
          <p14:tracePt t="17181" x="10620375" y="2465388"/>
          <p14:tracePt t="17198" x="10609263" y="2441575"/>
          <p14:tracePt t="17198" x="10596563" y="2441575"/>
          <p14:tracePt t="17214" x="10585450" y="2441575"/>
          <p14:tracePt t="17234" x="10572750" y="2441575"/>
          <p14:tracePt t="17250" x="10561638" y="2441575"/>
          <p14:tracePt t="17264" x="10537825" y="2441575"/>
          <p14:tracePt t="17281" x="10525125" y="2441575"/>
          <p14:tracePt t="17298" x="10525125" y="2452688"/>
          <p14:tracePt t="17350" x="10514013" y="2452688"/>
          <p14:tracePt t="17398" x="10514013" y="2465388"/>
          <p14:tracePt t="17416" x="10514013" y="2476500"/>
          <p14:tracePt t="17448" x="10514013" y="2489200"/>
          <p14:tracePt t="17478" x="10514013" y="2500313"/>
          <p14:tracePt t="17482" x="10514013" y="2513013"/>
          <p14:tracePt t="17502" x="10514013" y="2524125"/>
          <p14:tracePt t="17634" x="10514013" y="2536825"/>
          <p14:tracePt t="17840" x="10514013" y="2547938"/>
          <p14:tracePt t="17848" x="10514013" y="2560638"/>
          <p14:tracePt t="17852" x="10525125" y="2584450"/>
          <p14:tracePt t="17866" x="10525125" y="2595563"/>
          <p14:tracePt t="17883" x="10537825" y="2632075"/>
          <p14:tracePt t="17900" x="10548938" y="2667000"/>
          <p14:tracePt t="17916" x="10548938" y="2679700"/>
          <p14:tracePt t="17933" x="10548938" y="2690813"/>
          <p14:tracePt t="17950" x="10561638" y="2690813"/>
          <p14:tracePt t="17978" x="10561638" y="2703513"/>
          <p14:tracePt t="17983" x="10561638" y="2714625"/>
          <p14:tracePt t="18000" x="10561638" y="2727325"/>
          <p14:tracePt t="18017" x="10561638" y="2751138"/>
          <p14:tracePt t="18036" x="10561638" y="2762250"/>
          <p14:tracePt t="18936" x="10561638" y="2774950"/>
          <p14:tracePt t="19222" x="10561638" y="2786063"/>
          <p14:tracePt t="19262" x="10561638" y="2798763"/>
          <p14:tracePt t="19266" x="10561638" y="2809875"/>
          <p14:tracePt t="19271" x="10548938" y="2822575"/>
          <p14:tracePt t="19287" x="10429875" y="2857500"/>
          <p14:tracePt t="19304" x="10323513" y="2905125"/>
          <p14:tracePt t="19320" x="10204450" y="2952750"/>
          <p14:tracePt t="19337" x="10085388" y="3000375"/>
          <p14:tracePt t="19353" x="9929813" y="3036888"/>
          <p14:tracePt t="19371" x="9823450" y="3060700"/>
          <p14:tracePt t="19387" x="9704388" y="3084513"/>
          <p14:tracePt t="19404" x="9596438" y="3084513"/>
          <p14:tracePt t="19421" x="9405938" y="3132138"/>
          <p14:tracePt t="19438" x="9191625" y="3143250"/>
          <p14:tracePt t="19454" x="8942388" y="3155950"/>
          <p14:tracePt t="19471" x="8751888" y="3190875"/>
          <p14:tracePt t="19471" x="8715375" y="3203575"/>
          <p14:tracePt t="19488" x="8548688" y="3203575"/>
          <p14:tracePt t="19505" x="8382000" y="3203575"/>
          <p14:tracePt t="19521" x="8228013" y="3203575"/>
          <p14:tracePt t="19538" x="7977188" y="3179763"/>
          <p14:tracePt t="19554" x="7799388" y="3179763"/>
          <p14:tracePt t="19571" x="7632700" y="3179763"/>
          <p14:tracePt t="19571" x="7585075" y="3179763"/>
          <p14:tracePt t="19588" x="7394575" y="3227388"/>
          <p14:tracePt t="19604" x="7227888" y="3262313"/>
          <p14:tracePt t="19622" x="7119938" y="3298825"/>
          <p14:tracePt t="19639" x="7061200" y="3322638"/>
          <p14:tracePt t="19655" x="7013575" y="3346450"/>
          <p14:tracePt t="19672" x="6977063" y="3357563"/>
          <p14:tracePt t="19688" x="6965950" y="3357563"/>
          <p14:tracePt t="19705" x="6953250" y="3370263"/>
          <p14:tracePt t="20606" x="6965950" y="3370263"/>
          <p14:tracePt t="21328" x="6977063" y="3370263"/>
          <p14:tracePt t="21336" x="6989763" y="3381375"/>
          <p14:tracePt t="21344" x="7000875" y="3394075"/>
          <p14:tracePt t="21360" x="7013575" y="3394075"/>
          <p14:tracePt t="21377" x="7048500" y="3405188"/>
          <p14:tracePt t="21393" x="7085013" y="3405188"/>
          <p14:tracePt t="21393" x="7085013" y="3417888"/>
          <p14:tracePt t="21410" x="7132638" y="3429000"/>
          <p14:tracePt t="21426" x="7156450" y="3429000"/>
          <p14:tracePt t="21444" x="7167563" y="3441700"/>
          <p14:tracePt t="21460" x="7180263" y="3441700"/>
          <p14:tracePt t="21496" x="7191375" y="3441700"/>
          <p14:tracePt t="21500" x="7204075" y="3441700"/>
          <p14:tracePt t="21510" x="7215188" y="3441700"/>
          <p14:tracePt t="21527" x="7239000" y="3441700"/>
          <p14:tracePt t="21544" x="7262813" y="3441700"/>
          <p14:tracePt t="21561" x="7286625" y="3429000"/>
          <p14:tracePt t="21577" x="7323138" y="3405188"/>
          <p14:tracePt t="21594" x="7346950" y="3394075"/>
          <p14:tracePt t="21611" x="7358063" y="3370263"/>
          <p14:tracePt t="21628" x="7370763" y="3357563"/>
          <p14:tracePt t="21728" x="7358063" y="3333750"/>
          <p14:tracePt t="21740" x="7334250" y="3309938"/>
          <p14:tracePt t="21752" x="7323138" y="3298825"/>
          <p14:tracePt t="21761" x="7299325" y="3275013"/>
          <p14:tracePt t="21778" x="7262813" y="3251200"/>
          <p14:tracePt t="21795" x="7227888" y="3227388"/>
          <p14:tracePt t="21812" x="7191375" y="3203575"/>
          <p14:tracePt t="21828" x="7156450" y="3167063"/>
          <p14:tracePt t="21845" x="7119938" y="3167063"/>
          <p14:tracePt t="21845" x="7119938" y="3155950"/>
          <p14:tracePt t="21862" x="7085013" y="3132138"/>
          <p14:tracePt t="21878" x="7072313" y="3095625"/>
          <p14:tracePt t="21895" x="7048500" y="3084513"/>
          <p14:tracePt t="21895" x="7037388" y="3060700"/>
          <p14:tracePt t="21912" x="7037388" y="3048000"/>
          <p14:tracePt t="21928" x="7013575" y="3036888"/>
          <p14:tracePt t="21945" x="7013575" y="3024188"/>
          <p14:tracePt t="21962" x="7024688" y="3024188"/>
          <p14:tracePt t="22040" x="7037388" y="3024188"/>
          <p14:tracePt t="22052" x="7048500" y="3024188"/>
          <p14:tracePt t="22056" x="7061200" y="3024188"/>
          <p14:tracePt t="22062" x="7096125" y="3024188"/>
          <p14:tracePt t="22079" x="7215188" y="2976563"/>
          <p14:tracePt t="22096" x="7323138" y="2941638"/>
          <p14:tracePt t="22112" x="7453313" y="2917825"/>
          <p14:tracePt t="22129" x="7561263" y="2894013"/>
          <p14:tracePt t="22129" x="7632700" y="2881313"/>
          <p14:tracePt t="22146" x="7810500" y="2846388"/>
          <p14:tracePt t="22162" x="8061325" y="2822575"/>
          <p14:tracePt t="22179" x="8323263" y="2727325"/>
          <p14:tracePt t="22196" x="8513763" y="2679700"/>
          <p14:tracePt t="22213" x="8691563" y="2643188"/>
          <p14:tracePt t="22229" x="8918575" y="2608263"/>
          <p14:tracePt t="22247" x="9072563" y="2571750"/>
          <p14:tracePt t="22263" x="9215438" y="2547938"/>
          <p14:tracePt t="22280" x="9275763" y="2536825"/>
          <p14:tracePt t="22296" x="9299575" y="2536825"/>
          <p14:tracePt t="22313" x="9334500" y="2536825"/>
          <p14:tracePt t="22330" x="9371013" y="2536825"/>
          <p14:tracePt t="22346" x="9405938" y="2536825"/>
          <p14:tracePt t="22363" x="9453563" y="2536825"/>
          <p14:tracePt t="22380" x="9490075" y="2536825"/>
          <p14:tracePt t="22397" x="9501188" y="2536825"/>
          <p14:tracePt t="22413" x="9525000" y="2536825"/>
          <p14:tracePt t="22430" x="9537700" y="2536825"/>
          <p14:tracePt t="22456" x="9548813" y="2536825"/>
          <p14:tracePt t="22484" x="9561513" y="2536825"/>
          <p14:tracePt t="23374" x="9525000" y="2547938"/>
          <p14:tracePt t="23548" x="9490075" y="2547938"/>
          <p14:tracePt t="23552" x="9215438" y="2595563"/>
          <p14:tracePt t="23567" x="9013825" y="2632075"/>
          <p14:tracePt t="23584" x="8882063" y="2643188"/>
          <p14:tracePt t="23600" x="8751888" y="2643188"/>
          <p14:tracePt t="23617" x="8643938" y="2643188"/>
          <p14:tracePt t="23634" x="8561388" y="2643188"/>
          <p14:tracePt t="23650" x="8429625" y="2643188"/>
          <p14:tracePt t="23667" x="8310563" y="2643188"/>
          <p14:tracePt t="23667" x="8286750" y="2643188"/>
          <p14:tracePt t="23684" x="8085138" y="2643188"/>
          <p14:tracePt t="23700" x="7942263" y="2667000"/>
          <p14:tracePt t="23717" x="7799388" y="2690813"/>
          <p14:tracePt t="23734" x="7715250" y="2703513"/>
          <p14:tracePt t="23751" x="7643813" y="2714625"/>
          <p14:tracePt t="23767" x="7548563" y="2751138"/>
          <p14:tracePt t="23784" x="7513638" y="2751138"/>
          <p14:tracePt t="23801" x="7500938" y="2751138"/>
          <p14:tracePt t="23820" x="7429500" y="2774950"/>
          <p14:tracePt t="23834" x="7286625" y="2822575"/>
          <p14:tracePt t="23851" x="7143750" y="2881313"/>
          <p14:tracePt t="23868" x="6965950" y="2917825"/>
          <p14:tracePt t="23884" x="6870700" y="2941638"/>
          <p14:tracePt t="23901" x="6799263" y="2976563"/>
          <p14:tracePt t="23918" x="6762750" y="3000375"/>
          <p14:tracePt t="23935" x="6704013" y="3036888"/>
          <p14:tracePt t="23951" x="6680200" y="3048000"/>
          <p14:tracePt t="23969" x="6667500" y="3060700"/>
          <p14:tracePt t="23984" x="6704013" y="3060700"/>
          <p14:tracePt t="24272" x="6738938" y="3060700"/>
          <p14:tracePt t="24276" x="6786563" y="3036888"/>
          <p14:tracePt t="24286" x="6977063" y="2989263"/>
          <p14:tracePt t="24302" x="7167563" y="2941638"/>
          <p14:tracePt t="24319" x="7310438" y="2905125"/>
          <p14:tracePt t="24336" x="7394575" y="2881313"/>
          <p14:tracePt t="24352" x="7453313" y="2870200"/>
          <p14:tracePt t="24369" x="7489825" y="2857500"/>
          <p14:tracePt t="24386" x="7537450" y="2857500"/>
          <p14:tracePt t="24402" x="7585075" y="2857500"/>
          <p14:tracePt t="24419" x="7656513" y="2833688"/>
          <p14:tracePt t="24436" x="7762875" y="2822575"/>
          <p14:tracePt t="24453" x="7847013" y="2809875"/>
          <p14:tracePt t="24469" x="7989888" y="2774950"/>
          <p14:tracePt t="24486" x="8132763" y="2738438"/>
          <p14:tracePt t="24503" x="8239125" y="2714625"/>
          <p14:tracePt t="24520" x="8358188" y="2679700"/>
          <p14:tracePt t="24536" x="8453438" y="2643188"/>
          <p14:tracePt t="24552" x="8548688" y="2632075"/>
          <p14:tracePt t="24569" x="8643938" y="2608263"/>
          <p14:tracePt t="24586" x="8775700" y="2584450"/>
          <p14:tracePt t="24603" x="8882063" y="2584450"/>
          <p14:tracePt t="24620" x="9048750" y="2584450"/>
          <p14:tracePt t="24637" x="9263063" y="2560638"/>
          <p14:tracePt t="24654" x="9501188" y="2560638"/>
          <p14:tracePt t="24670" x="9632950" y="2560638"/>
          <p14:tracePt t="24687" x="9739313" y="2560638"/>
          <p14:tracePt t="24703" x="9786938" y="2560638"/>
          <p14:tracePt t="24720" x="9823450" y="2560638"/>
          <p14:tracePt t="24737" x="9847263" y="2560638"/>
          <p14:tracePt t="24873" x="9834563" y="2560638"/>
          <p14:tracePt t="25136" x="9823450" y="2560638"/>
          <p14:tracePt t="25140" x="9810750" y="2560638"/>
          <p14:tracePt t="25156" x="9799638" y="2560638"/>
          <p14:tracePt t="25176" x="9786938" y="2560638"/>
          <p14:tracePt t="25188" x="9775825" y="2560638"/>
          <p14:tracePt t="25205" x="9763125" y="2560638"/>
          <p14:tracePt t="25572" x="9752013" y="2560638"/>
          <p14:tracePt t="25678" x="9739313" y="2560638"/>
          <p14:tracePt t="25682" x="9728200" y="2560638"/>
          <p14:tracePt t="25690" x="9704388" y="2560638"/>
          <p14:tracePt t="25736" x="9691688" y="2560638"/>
          <p14:tracePt t="25744" x="9680575" y="2560638"/>
          <p14:tracePt t="25757" x="9656763" y="2560638"/>
          <p14:tracePt t="25773" x="9620250" y="2560638"/>
          <p14:tracePt t="25790" x="9561513" y="2560638"/>
          <p14:tracePt t="25807" x="9453563" y="2560638"/>
          <p14:tracePt t="25824" x="9358313" y="2560638"/>
          <p14:tracePt t="25841" x="9204325" y="2560638"/>
          <p14:tracePt t="25857" x="8918575" y="2608263"/>
          <p14:tracePt t="25874" x="8691563" y="2608263"/>
          <p14:tracePt t="25890" x="8513763" y="2608263"/>
          <p14:tracePt t="25907" x="8262938" y="2619375"/>
          <p14:tracePt t="25907" x="8204200" y="2619375"/>
          <p14:tracePt t="25924" x="7942263" y="2619375"/>
          <p14:tracePt t="25941" x="7680325" y="2619375"/>
          <p14:tracePt t="25957" x="7442200" y="2619375"/>
          <p14:tracePt t="25974" x="7251700" y="2619375"/>
          <p14:tracePt t="25991" x="7085013" y="2643188"/>
          <p14:tracePt t="26007" x="6858000" y="2679700"/>
          <p14:tracePt t="26024" x="6738938" y="2703513"/>
          <p14:tracePt t="26041" x="6632575" y="2703513"/>
          <p14:tracePt t="26058" x="6548438" y="2703513"/>
          <p14:tracePt t="26074" x="6524625" y="2714625"/>
          <p14:tracePt t="26091" x="6489700" y="2714625"/>
          <p14:tracePt t="26108" x="6477000" y="2714625"/>
          <p14:tracePt t="26124" x="6465888" y="2714625"/>
          <p14:tracePt t="26148" x="6453188" y="2727325"/>
          <p14:tracePt t="26158" x="6442075" y="2738438"/>
          <p14:tracePt t="26180" x="6418263" y="2738438"/>
          <p14:tracePt t="26191" x="6357938" y="2774950"/>
          <p14:tracePt t="26208" x="6299200" y="2809875"/>
          <p14:tracePt t="26225" x="6275388" y="2846388"/>
          <p14:tracePt t="26241" x="6262688" y="2846388"/>
          <p14:tracePt t="26304" x="6262688" y="2857500"/>
          <p14:tracePt t="26312" x="6262688" y="2870200"/>
          <p14:tracePt t="26325" x="6262688" y="2881313"/>
          <p14:tracePt t="26342" x="6262688" y="2894013"/>
          <p14:tracePt t="26370" x="6275388" y="2894013"/>
          <p14:tracePt t="26382" x="6286500" y="2894013"/>
          <p14:tracePt t="26422" x="6299200" y="2894013"/>
          <p14:tracePt t="26426" x="6346825" y="2894013"/>
          <p14:tracePt t="26442" x="6442075" y="2894013"/>
          <p14:tracePt t="26459" x="6608763" y="2870200"/>
          <p14:tracePt t="26459" x="6643688" y="2870200"/>
          <p14:tracePt t="26476" x="6762750" y="2833688"/>
          <p14:tracePt t="26492" x="6858000" y="2833688"/>
          <p14:tracePt t="26509" x="6989763" y="2822575"/>
          <p14:tracePt t="26509" x="7024688" y="2822575"/>
          <p14:tracePt t="26526" x="7132638" y="2822575"/>
          <p14:tracePt t="26542" x="7204075" y="2822575"/>
          <p14:tracePt t="26559" x="7286625" y="2822575"/>
          <p14:tracePt t="26576" x="7370763" y="2822575"/>
          <p14:tracePt t="26593" x="7429500" y="2822575"/>
          <p14:tracePt t="26609" x="7513638" y="2822575"/>
          <p14:tracePt t="26625" x="7561263" y="2822575"/>
          <p14:tracePt t="26642" x="7632700" y="2822575"/>
          <p14:tracePt t="26659" x="7667625" y="2822575"/>
          <p14:tracePt t="26676" x="7680325" y="2822575"/>
          <p14:tracePt t="26693" x="7691438" y="2809875"/>
          <p14:tracePt t="26764" x="7704138" y="2809875"/>
          <p14:tracePt t="26990" x="7715250" y="2809875"/>
          <p14:tracePt t="27068" x="7727950" y="2822575"/>
          <p14:tracePt t="27860" x="7727950" y="2833688"/>
          <p14:tracePt t="27872" x="7739063" y="2833688"/>
          <p14:tracePt t="27880" x="7751763" y="2833688"/>
          <p14:tracePt t="27896" x="7762875" y="2833688"/>
          <p14:tracePt t="27913" x="7775575" y="2846388"/>
          <p14:tracePt t="27913" x="7775575" y="2857500"/>
          <p14:tracePt t="27930" x="7799388" y="2870200"/>
          <p14:tracePt t="27947" x="7834313" y="2870200"/>
          <p14:tracePt t="27963" x="7894638" y="2894013"/>
          <p14:tracePt t="27980" x="7953375" y="2894013"/>
          <p14:tracePt t="27997" x="8037513" y="2894013"/>
          <p14:tracePt t="28013" x="8061325" y="2894013"/>
          <p14:tracePt t="28030" x="8120063" y="2894013"/>
          <p14:tracePt t="28047" x="8191500" y="2894013"/>
          <p14:tracePt t="28064" x="8239125" y="2894013"/>
          <p14:tracePt t="28080" x="8299450" y="2894013"/>
          <p14:tracePt t="28097" x="8347075" y="2894013"/>
          <p14:tracePt t="28114" x="8394700" y="2881313"/>
          <p14:tracePt t="28130" x="8442325" y="2881313"/>
          <p14:tracePt t="28147" x="8501063" y="2870200"/>
          <p14:tracePt t="28164" x="8513763" y="2870200"/>
          <p14:tracePt t="28180" x="8537575" y="2870200"/>
          <p14:tracePt t="28222" x="8548688" y="2870200"/>
          <p14:tracePt t="28358" x="8561388" y="2870200"/>
          <p14:tracePt t="28362" x="8572500" y="2870200"/>
          <p14:tracePt t="28432" x="8585200" y="2870200"/>
          <p14:tracePt t="28470" x="8596313" y="2870200"/>
          <p14:tracePt t="29373" x="8585200" y="2870200"/>
          <p14:tracePt t="30088" x="8561388" y="2870200"/>
          <p14:tracePt t="30092" x="8466138" y="2870200"/>
          <p14:tracePt t="30103" x="8310563" y="2870200"/>
          <p14:tracePt t="30120" x="8108950" y="2894013"/>
          <p14:tracePt t="30136" x="7894638" y="2917825"/>
          <p14:tracePt t="30153" x="7680325" y="2965450"/>
          <p14:tracePt t="30170" x="7561263" y="2989263"/>
          <p14:tracePt t="30187" x="7429500" y="3000375"/>
          <p14:tracePt t="30203" x="7334250" y="3000375"/>
          <p14:tracePt t="30220" x="7251700" y="3000375"/>
          <p14:tracePt t="30237" x="7180263" y="3000375"/>
          <p14:tracePt t="30237" x="7167563" y="3000375"/>
          <p14:tracePt t="30255" x="7108825" y="3000375"/>
          <p14:tracePt t="30271" x="7061200" y="3000375"/>
          <p14:tracePt t="30287" x="7024688" y="3000375"/>
          <p14:tracePt t="30304" x="7000875" y="3000375"/>
          <p14:tracePt t="30320" x="6989763" y="3000375"/>
          <p14:tracePt t="30337" x="7000875" y="3000375"/>
          <p14:tracePt t="30698" x="7013575" y="3000375"/>
          <p14:tracePt t="30908" x="7024688" y="3000375"/>
          <p14:tracePt t="30920" x="7037388" y="3000375"/>
          <p14:tracePt t="30928" x="7048500" y="3000375"/>
          <p14:tracePt t="30939" x="7085013" y="3000375"/>
          <p14:tracePt t="30956" x="7096125" y="3000375"/>
          <p14:tracePt t="31196" x="7108825" y="3000375"/>
          <p14:tracePt t="31200" x="7119938" y="3000375"/>
          <p14:tracePt t="31206" x="7239000" y="2976563"/>
          <p14:tracePt t="31223" x="7442200" y="2894013"/>
          <p14:tracePt t="31240" x="7596188" y="2809875"/>
          <p14:tracePt t="31257" x="7727950" y="2738438"/>
          <p14:tracePt t="31273" x="7810500" y="2667000"/>
          <p14:tracePt t="31290" x="7823200" y="2632075"/>
          <p14:tracePt t="31307" x="7847013" y="2595563"/>
          <p14:tracePt t="31323" x="7858125" y="2547938"/>
          <p14:tracePt t="31340" x="7858125" y="2513013"/>
          <p14:tracePt t="31357" x="7858125" y="2476500"/>
          <p14:tracePt t="31373" x="7858125" y="2441575"/>
          <p14:tracePt t="31391" x="7858125" y="2417763"/>
          <p14:tracePt t="31407" x="7834313" y="2393950"/>
          <p14:tracePt t="31424" x="7823200" y="2381250"/>
          <p14:tracePt t="31440" x="7775575" y="2370138"/>
          <p14:tracePt t="31457" x="7715250" y="2370138"/>
          <p14:tracePt t="31474" x="7643813" y="2370138"/>
          <p14:tracePt t="31491" x="7548563" y="2370138"/>
          <p14:tracePt t="31491" x="7537450" y="2370138"/>
          <p14:tracePt t="31508" x="7477125" y="2370138"/>
          <p14:tracePt t="31524" x="7418388" y="2370138"/>
          <p14:tracePt t="31541" x="7394575" y="2370138"/>
          <p14:tracePt t="31557" x="7381875" y="2381250"/>
          <p14:tracePt t="31612" x="7370763" y="2381250"/>
          <p14:tracePt t="31620" x="7370763" y="2393950"/>
          <p14:tracePt t="31624" x="7370763" y="2405063"/>
          <p14:tracePt t="31641" x="7358063" y="2428875"/>
          <p14:tracePt t="31658" x="7358063" y="2441575"/>
          <p14:tracePt t="31674" x="7358063" y="2476500"/>
          <p14:tracePt t="31691" x="7358063" y="2513013"/>
          <p14:tracePt t="31708" x="7358063" y="2547938"/>
          <p14:tracePt t="31725" x="7358063" y="2584450"/>
          <p14:tracePt t="31725" x="7358063" y="2595563"/>
          <p14:tracePt t="31742" x="7358063" y="2619375"/>
          <p14:tracePt t="31758" x="7358063" y="2643188"/>
          <p14:tracePt t="31775" x="7358063" y="2667000"/>
          <p14:tracePt t="31775" x="7358063" y="2679700"/>
          <p14:tracePt t="31792" x="7405688" y="2703513"/>
          <p14:tracePt t="31808" x="7442200" y="2738438"/>
          <p14:tracePt t="31824" x="7489825" y="2738438"/>
          <p14:tracePt t="31841" x="7537450" y="2751138"/>
          <p14:tracePt t="31841" x="7561263" y="2751138"/>
          <p14:tracePt t="31858" x="7632700" y="2751138"/>
          <p14:tracePt t="31874" x="7762875" y="2751138"/>
          <p14:tracePt t="31892" x="7870825" y="2751138"/>
          <p14:tracePt t="31908" x="7977188" y="2751138"/>
          <p14:tracePt t="31925" x="8072438" y="2751138"/>
          <p14:tracePt t="31942" x="8143875" y="2751138"/>
          <p14:tracePt t="31959" x="8204200" y="2751138"/>
          <p14:tracePt t="31975" x="8239125" y="2751138"/>
          <p14:tracePt t="31992" x="8275638" y="2738438"/>
          <p14:tracePt t="32009" x="8275638" y="2679700"/>
          <p14:tracePt t="32009" x="8275638" y="2667000"/>
          <p14:tracePt t="32026" x="8275638" y="2584450"/>
          <p14:tracePt t="32042" x="8275638" y="2513013"/>
          <p14:tracePt t="32059" x="8275638" y="2417763"/>
          <p14:tracePt t="32059" x="8275638" y="2405063"/>
          <p14:tracePt t="32076" x="8228013" y="2381250"/>
          <p14:tracePt t="32093" x="8204200" y="2381250"/>
          <p14:tracePt t="32109" x="8132763" y="2381250"/>
          <p14:tracePt t="32126" x="8037513" y="2381250"/>
          <p14:tracePt t="32143" x="7953375" y="2381250"/>
          <p14:tracePt t="32159" x="7847013" y="2405063"/>
          <p14:tracePt t="32176" x="7786688" y="2428875"/>
          <p14:tracePt t="32193" x="7751763" y="2428875"/>
          <p14:tracePt t="32209" x="7704138" y="2452688"/>
          <p14:tracePt t="32226" x="7667625" y="2465388"/>
          <p14:tracePt t="32243" x="7632700" y="2489200"/>
          <p14:tracePt t="32260" x="7632700" y="2500313"/>
          <p14:tracePt t="32276" x="7620000" y="2524125"/>
          <p14:tracePt t="32293" x="7608888" y="2536825"/>
          <p14:tracePt t="32310" x="7608888" y="2571750"/>
          <p14:tracePt t="32326" x="7608888" y="2595563"/>
          <p14:tracePt t="32343" x="7608888" y="2643188"/>
          <p14:tracePt t="32360" x="7620000" y="2667000"/>
          <p14:tracePt t="32377" x="7680325" y="2679700"/>
          <p14:tracePt t="32393" x="7775575" y="2679700"/>
          <p14:tracePt t="32410" x="7870825" y="2679700"/>
          <p14:tracePt t="32427" x="7942263" y="2679700"/>
          <p14:tracePt t="32443" x="8085138" y="2679700"/>
          <p14:tracePt t="32460" x="8204200" y="2679700"/>
          <p14:tracePt t="32477" x="8286750" y="2690813"/>
          <p14:tracePt t="32494" x="8370888" y="2703513"/>
          <p14:tracePt t="32510" x="8429625" y="2703513"/>
          <p14:tracePt t="32527" x="8466138" y="2703513"/>
          <p14:tracePt t="32544" x="8477250" y="2714625"/>
          <p14:tracePt t="32561" x="8489950" y="2727325"/>
          <p14:tracePt t="32674" x="8489950" y="2738438"/>
          <p14:tracePt t="32710" x="8501063" y="2751138"/>
          <p14:tracePt t="32730" x="8513763" y="2762250"/>
          <p14:tracePt t="32780" x="8513763" y="2774950"/>
          <p14:tracePt t="32796" x="8513763" y="2786063"/>
          <p14:tracePt t="32808" x="8524875" y="2798763"/>
          <p14:tracePt t="32826" x="8537575" y="2809875"/>
          <p14:tracePt t="32834" x="8548688" y="2809875"/>
          <p14:tracePt t="32844" x="8596313" y="2809875"/>
          <p14:tracePt t="32861" x="8643938" y="2809875"/>
          <p14:tracePt t="32877" x="8704263" y="2809875"/>
          <p14:tracePt t="32894" x="8751888" y="2822575"/>
          <p14:tracePt t="32894" x="8763000" y="2822575"/>
          <p14:tracePt t="32912" x="8799513" y="2833688"/>
          <p14:tracePt t="32928" x="8834438" y="2846388"/>
          <p14:tracePt t="32945" x="8847138" y="2857500"/>
          <p14:tracePt t="32961" x="8858250" y="2870200"/>
          <p14:tracePt t="33200" x="8870950" y="2870200"/>
          <p14:tracePt t="33212" x="8858250" y="2870200"/>
          <p14:tracePt t="33754" x="8847138" y="2870200"/>
          <p14:tracePt t="33770" x="8834438" y="2870200"/>
          <p14:tracePt t="33784" x="8823325" y="2870200"/>
          <p14:tracePt t="33800" x="8823325" y="2857500"/>
          <p14:tracePt t="33804" x="8810625" y="2857500"/>
          <p14:tracePt t="33814" x="8786813" y="2857500"/>
          <p14:tracePt t="33831" x="8739188" y="2857500"/>
          <p14:tracePt t="33848" x="8691563" y="2857500"/>
          <p14:tracePt t="33864" x="8632825" y="2846388"/>
          <p14:tracePt t="33881" x="8572500" y="2846388"/>
          <p14:tracePt t="33897" x="8429625" y="2846388"/>
          <p14:tracePt t="33914" x="8239125" y="2857500"/>
          <p14:tracePt t="33930" x="8024813" y="2894013"/>
          <p14:tracePt t="33947" x="7894638" y="2917825"/>
          <p14:tracePt t="33964" x="7727950" y="2965450"/>
          <p14:tracePt t="33981" x="7500938" y="3013075"/>
          <p14:tracePt t="33998" x="7358063" y="3036888"/>
          <p14:tracePt t="34015" x="7204075" y="3060700"/>
          <p14:tracePt t="34032" x="7061200" y="3095625"/>
          <p14:tracePt t="34048" x="6929438" y="3132138"/>
          <p14:tracePt t="34065" x="6762750" y="3167063"/>
          <p14:tracePt t="34082" x="6656388" y="3203575"/>
          <p14:tracePt t="34098" x="6572250" y="3227388"/>
          <p14:tracePt t="34115" x="6561138" y="3227388"/>
          <p14:tracePt t="34132" x="6548438" y="3238500"/>
          <p14:tracePt t="34148" x="6548438" y="3251200"/>
          <p14:tracePt t="34310" x="6548438" y="3262313"/>
          <p14:tracePt t="34334" x="6561138" y="3262313"/>
          <p14:tracePt t="34338" x="6572250" y="3262313"/>
          <p14:tracePt t="34349" x="6643688" y="3262313"/>
          <p14:tracePt t="34366" x="6715125" y="3262313"/>
          <p14:tracePt t="34382" x="6810375" y="3262313"/>
          <p14:tracePt t="34399" x="6929438" y="3275013"/>
          <p14:tracePt t="34416" x="7037388" y="3275013"/>
          <p14:tracePt t="34433" x="7167563" y="3275013"/>
          <p14:tracePt t="34433" x="7191375" y="3275013"/>
          <p14:tracePt t="34450" x="7334250" y="3262313"/>
          <p14:tracePt t="34467" x="7489825" y="3238500"/>
          <p14:tracePt t="34483" x="7608888" y="3227388"/>
          <p14:tracePt t="34483" x="7632700" y="3214688"/>
          <p14:tracePt t="34500" x="7739063" y="3214688"/>
          <p14:tracePt t="34516" x="7834313" y="3214688"/>
          <p14:tracePt t="34533" x="7966075" y="3203575"/>
          <p14:tracePt t="34550" x="8096250" y="3179763"/>
          <p14:tracePt t="34566" x="8262938" y="3143250"/>
          <p14:tracePt t="34583" x="8405813" y="3084513"/>
          <p14:tracePt t="34600" x="8524875" y="3071813"/>
          <p14:tracePt t="34617" x="8632825" y="3071813"/>
          <p14:tracePt t="34633" x="8704263" y="3048000"/>
          <p14:tracePt t="34650" x="8739188" y="3036888"/>
          <p14:tracePt t="34667" x="8763000" y="3036888"/>
          <p14:tracePt t="34712" x="8763000" y="3024188"/>
          <p14:tracePt t="34866" x="8775700" y="3024188"/>
          <p14:tracePt t="35668" x="8786813" y="3024188"/>
          <p14:tracePt t="35694" x="8786813" y="3013075"/>
          <p14:tracePt t="35698" x="8786813" y="3024188"/>
          <p14:tracePt t="35854" x="8786813" y="3036888"/>
          <p14:tracePt t="35862" x="8786813" y="3060700"/>
          <p14:tracePt t="35871" x="8786813" y="3084513"/>
          <p14:tracePt t="35887" x="8786813" y="3119438"/>
          <p14:tracePt t="35904" x="8799513" y="3155950"/>
          <p14:tracePt t="35921" x="8810625" y="3190875"/>
          <p14:tracePt t="35938" x="8823325" y="3203575"/>
          <p14:tracePt t="35954" x="8847138" y="3227388"/>
          <p14:tracePt t="35971" x="8858250" y="3238500"/>
          <p14:tracePt t="35990" x="8870950" y="3251200"/>
          <p14:tracePt t="36014" x="8882063" y="3251200"/>
          <p14:tracePt t="36030" x="8882063" y="3262313"/>
          <p14:tracePt t="36037" x="8894763" y="3275013"/>
          <p14:tracePt t="38684" x="8894763" y="3262313"/>
          <p14:tracePt t="39498" x="8905875" y="3262313"/>
          <p14:tracePt t="39500" x="9024938" y="3262313"/>
          <p14:tracePt t="39515" x="9132888" y="3275013"/>
          <p14:tracePt t="39531" x="9239250" y="3298825"/>
          <p14:tracePt t="39548" x="9347200" y="3322638"/>
          <p14:tracePt t="39565" x="9442450" y="3405188"/>
          <p14:tracePt t="39565" x="9453563" y="3417888"/>
          <p14:tracePt t="39582" x="9537700" y="3429000"/>
          <p14:tracePt t="39598" x="9596438" y="3452813"/>
          <p14:tracePt t="39615" x="9644063" y="3452813"/>
          <p14:tracePt t="39615" x="9656763" y="3452813"/>
          <p14:tracePt t="39632" x="9680575" y="3465513"/>
          <p14:tracePt t="39648" x="9704388" y="3465513"/>
          <p14:tracePt t="39665" x="9715500" y="3465513"/>
          <p14:tracePt t="39682" x="9728200" y="3465513"/>
          <p14:tracePt t="39698" x="9752013" y="3465513"/>
          <p14:tracePt t="39715" x="9763125" y="3465513"/>
          <p14:tracePt t="39756" x="9775825" y="3465513"/>
          <p14:tracePt t="39874" x="9763125" y="3465513"/>
          <p14:tracePt t="39878" x="9763125" y="3476625"/>
          <p14:tracePt t="40240" x="9763125" y="3489325"/>
          <p14:tracePt t="40244" x="9763125" y="3513138"/>
          <p14:tracePt t="40250" x="9763125" y="3536950"/>
          <p14:tracePt t="40267" x="9763125" y="3560763"/>
          <p14:tracePt t="40286" x="9775825" y="3560763"/>
          <p14:tracePt t="40300" x="9775825" y="3571875"/>
          <p14:tracePt t="41200" x="9775825" y="3584575"/>
          <p14:tracePt t="41308" x="9775825" y="3595688"/>
          <p14:tracePt t="41316" x="9775825" y="3608388"/>
          <p14:tracePt t="41320" x="9775825" y="3643313"/>
          <p14:tracePt t="41337" x="9775825" y="3656013"/>
          <p14:tracePt t="41353" x="9775825" y="3667125"/>
          <p14:tracePt t="41398" x="9763125" y="3667125"/>
          <p14:tracePt t="41402" x="9752013" y="3667125"/>
          <p14:tracePt t="41418" x="9739313" y="3667125"/>
          <p14:tracePt t="41422" x="9704388" y="3667125"/>
          <p14:tracePt t="41437" x="9667875" y="3667125"/>
          <p14:tracePt t="41454" x="9609138" y="3690938"/>
          <p14:tracePt t="41470" x="9572625" y="3727450"/>
          <p14:tracePt t="41487" x="9501188" y="3798888"/>
          <p14:tracePt t="41504" x="9453563" y="3833813"/>
          <p14:tracePt t="41521" x="9442450" y="3846513"/>
          <p14:tracePt t="41521" x="9429750" y="3846513"/>
          <p14:tracePt t="41538" x="9429750" y="3857625"/>
          <p14:tracePt t="41604" x="9429750" y="3870325"/>
          <p14:tracePt t="41612" x="9429750" y="3881438"/>
          <p14:tracePt t="41621" x="9429750" y="3905250"/>
          <p14:tracePt t="41637" x="9429750" y="3917950"/>
          <p14:tracePt t="41662" x="9429750" y="3929063"/>
          <p14:tracePt t="41682" x="9429750" y="3941763"/>
          <p14:tracePt t="41706" x="9429750" y="3952875"/>
          <p14:tracePt t="41716" x="9429750" y="3965575"/>
          <p14:tracePt t="41728" x="9429750" y="3976688"/>
          <p14:tracePt t="41740" x="9429750" y="3989388"/>
          <p14:tracePt t="41755" x="9429750" y="4000500"/>
          <p14:tracePt t="41771" x="9429750" y="4024313"/>
          <p14:tracePt t="41788" x="9442450" y="4024313"/>
          <p14:tracePt t="41805" x="9453563" y="4037013"/>
          <p14:tracePt t="41821" x="9453563" y="4048125"/>
          <p14:tracePt t="41900" x="9453563" y="4060825"/>
          <p14:tracePt t="41916" x="9453563" y="4071938"/>
          <p14:tracePt t="41934" x="9466263" y="4071938"/>
          <p14:tracePt t="41938" x="9477375" y="4095750"/>
          <p14:tracePt t="41955" x="9477375" y="4119563"/>
          <p14:tracePt t="41972" x="9501188" y="4143375"/>
          <p14:tracePt t="41989" x="9501188" y="4167188"/>
          <p14:tracePt t="42005" x="9501188" y="4179888"/>
          <p14:tracePt t="42022" x="9501188" y="4203700"/>
          <p14:tracePt t="42039" x="9513888" y="4203700"/>
          <p14:tracePt t="42055" x="9513888" y="4214813"/>
          <p14:tracePt t="42072" x="9513888" y="4227513"/>
          <p14:tracePt t="42089" x="9513888" y="4238625"/>
          <p14:tracePt t="42105" x="9513888" y="4251325"/>
          <p14:tracePt t="42122" x="9513888" y="4275138"/>
          <p14:tracePt t="42139" x="9513888" y="4286250"/>
          <p14:tracePt t="43044" x="9501188" y="4286250"/>
          <p14:tracePt t="43486" x="9490075" y="4275138"/>
          <p14:tracePt t="43492" x="9477375" y="4275138"/>
          <p14:tracePt t="43494" x="9418638" y="4251325"/>
          <p14:tracePt t="43510" x="9371013" y="4227513"/>
          <p14:tracePt t="43527" x="9263063" y="4191000"/>
          <p14:tracePt t="43543" x="9132888" y="4156075"/>
          <p14:tracePt t="43560" x="9001125" y="4132263"/>
          <p14:tracePt t="43577" x="8918575" y="4119563"/>
          <p14:tracePt t="43594" x="8834438" y="4119563"/>
          <p14:tracePt t="43610" x="8751888" y="4119563"/>
          <p14:tracePt t="43627" x="8667750" y="4119563"/>
          <p14:tracePt t="43627" x="8643938" y="4119563"/>
          <p14:tracePt t="43644" x="8548688" y="4119563"/>
          <p14:tracePt t="43660" x="8442325" y="4119563"/>
          <p14:tracePt t="43677" x="8299450" y="4119563"/>
          <p14:tracePt t="43694" x="8215313" y="4143375"/>
          <p14:tracePt t="43710" x="8180388" y="4167188"/>
          <p14:tracePt t="43727" x="8108950" y="4191000"/>
          <p14:tracePt t="43744" x="8085138" y="4214813"/>
          <p14:tracePt t="43761" x="8024813" y="4227513"/>
          <p14:tracePt t="43761" x="8001000" y="4238625"/>
          <p14:tracePt t="43778" x="7942263" y="4275138"/>
          <p14:tracePt t="43794" x="7870825" y="4322763"/>
          <p14:tracePt t="43811" x="7786688" y="4357688"/>
          <p14:tracePt t="43828" x="7691438" y="4405313"/>
          <p14:tracePt t="43844" x="7537450" y="4465638"/>
          <p14:tracePt t="43861" x="7381875" y="4524375"/>
          <p14:tracePt t="43878" x="7180263" y="4572000"/>
          <p14:tracePt t="43894" x="7000875" y="4608513"/>
          <p14:tracePt t="43911" x="6738938" y="4656138"/>
          <p14:tracePt t="43928" x="6561138" y="4714875"/>
          <p14:tracePt t="43945" x="6453188" y="4751388"/>
          <p14:tracePt t="43945" x="6418263" y="4751388"/>
          <p14:tracePt t="43962" x="6357938" y="4775200"/>
          <p14:tracePt t="43978" x="6299200" y="4799013"/>
          <p14:tracePt t="43995" x="6286500" y="4799013"/>
          <p14:tracePt t="44011" x="6275388" y="4799013"/>
          <p14:tracePt t="44028" x="6262688" y="4799013"/>
          <p14:tracePt t="44118" x="6262688" y="4786313"/>
          <p14:tracePt t="44292" x="6262688" y="4775200"/>
          <p14:tracePt t="44300" x="6262688" y="4727575"/>
          <p14:tracePt t="44313" x="6262688" y="4656138"/>
          <p14:tracePt t="44329" x="6262688" y="4572000"/>
          <p14:tracePt t="44345" x="6251575" y="4489450"/>
          <p14:tracePt t="44362" x="6227763" y="4441825"/>
          <p14:tracePt t="44379" x="6227763" y="4418013"/>
          <p14:tracePt t="44396" x="6215063" y="4394200"/>
          <p14:tracePt t="44413" x="6191250" y="4370388"/>
          <p14:tracePt t="44430" x="6191250" y="4357688"/>
          <p14:tracePt t="44446" x="6180138" y="4333875"/>
          <p14:tracePt t="44463" x="6180138" y="4322763"/>
          <p14:tracePt t="44479" x="6167438" y="4310063"/>
          <p14:tracePt t="44496" x="6167438" y="4286250"/>
          <p14:tracePt t="44513" x="6167438" y="4238625"/>
          <p14:tracePt t="44530" x="6167438" y="4203700"/>
          <p14:tracePt t="44546" x="6156325" y="4191000"/>
          <p14:tracePt t="44563" x="6156325" y="4179888"/>
          <p14:tracePt t="44646" x="6156325" y="4167188"/>
          <p14:tracePt t="44780" x="6167438" y="4167188"/>
          <p14:tracePt t="44782" x="6203950" y="4167188"/>
          <p14:tracePt t="44797" x="6286500" y="4167188"/>
          <p14:tracePt t="44814" x="6370638" y="4167188"/>
          <p14:tracePt t="44831" x="6418263" y="4167188"/>
          <p14:tracePt t="44847" x="6524625" y="4156075"/>
          <p14:tracePt t="44864" x="6608763" y="4156075"/>
          <p14:tracePt t="44881" x="6691313" y="4143375"/>
          <p14:tracePt t="44898" x="6786563" y="4132263"/>
          <p14:tracePt t="44914" x="6953250" y="4095750"/>
          <p14:tracePt t="44931" x="7037388" y="4084638"/>
          <p14:tracePt t="44948" x="7119938" y="4084638"/>
          <p14:tracePt t="44964" x="7227888" y="4060825"/>
          <p14:tracePt t="44981" x="7334250" y="4060825"/>
          <p14:tracePt t="44998" x="7394575" y="4060825"/>
          <p14:tracePt t="45014" x="7466013" y="4060825"/>
          <p14:tracePt t="45032" x="7596188" y="4060825"/>
          <p14:tracePt t="45049" x="7715250" y="4060825"/>
          <p14:tracePt t="45066" x="7810500" y="4060825"/>
          <p14:tracePt t="45066" x="7834313" y="4048125"/>
          <p14:tracePt t="45083" x="7918450" y="4024313"/>
          <p14:tracePt t="45099" x="7977188" y="4013200"/>
          <p14:tracePt t="45116" x="8001000" y="4013200"/>
          <p14:tracePt t="45132" x="7942263" y="4037013"/>
          <p14:tracePt t="45503" x="7894638" y="4048125"/>
          <p14:tracePt t="45507" x="7786688" y="4095750"/>
          <p14:tracePt t="45517" x="7585075" y="4156075"/>
          <p14:tracePt t="45534" x="7310438" y="4251325"/>
          <p14:tracePt t="45551" x="7167563" y="4275138"/>
          <p14:tracePt t="45567" x="6977063" y="4322763"/>
          <p14:tracePt t="45584" x="6905625" y="4322763"/>
          <p14:tracePt t="45584" x="6881813" y="4322763"/>
          <p14:tracePt t="45601" x="6846888" y="4322763"/>
          <p14:tracePt t="45617" x="6810375" y="4322763"/>
          <p14:tracePt t="45634" x="6762750" y="4322763"/>
          <p14:tracePt t="45651" x="6704013" y="4322763"/>
          <p14:tracePt t="45667" x="6680200" y="4322763"/>
          <p14:tracePt t="45684" x="6596063" y="4322763"/>
          <p14:tracePt t="45701" x="6548438" y="4322763"/>
          <p14:tracePt t="45718" x="6477000" y="4322763"/>
          <p14:tracePt t="45734" x="6381750" y="4322763"/>
          <p14:tracePt t="45751" x="6262688" y="4322763"/>
          <p14:tracePt t="45768" x="6167438" y="4322763"/>
          <p14:tracePt t="45784" x="6108700" y="4322763"/>
          <p14:tracePt t="45801" x="6061075" y="4322763"/>
          <p14:tracePt t="45818" x="6048375" y="4333875"/>
          <p14:tracePt t="45885" x="6048375" y="4346575"/>
          <p14:tracePt t="45893" x="6048375" y="4357688"/>
          <p14:tracePt t="45907" x="6048375" y="4370388"/>
          <p14:tracePt t="45918" x="6048375" y="4394200"/>
          <p14:tracePt t="45935" x="6072188" y="4429125"/>
          <p14:tracePt t="45952" x="6108700" y="4441825"/>
          <p14:tracePt t="45969" x="6180138" y="4452938"/>
          <p14:tracePt t="45985" x="6251575" y="4452938"/>
          <p14:tracePt t="46002" x="6334125" y="4452938"/>
          <p14:tracePt t="46019" x="6442075" y="4452938"/>
          <p14:tracePt t="46035" x="6513513" y="4441825"/>
          <p14:tracePt t="46052" x="6596063" y="4405313"/>
          <p14:tracePt t="46069" x="6643688" y="4405313"/>
          <p14:tracePt t="46085" x="6704013" y="4381500"/>
          <p14:tracePt t="46102" x="6799263" y="4357688"/>
          <p14:tracePt t="46119" x="6858000" y="4346575"/>
          <p14:tracePt t="46136" x="6929438" y="4346575"/>
          <p14:tracePt t="46152" x="7048500" y="4346575"/>
          <p14:tracePt t="46169" x="7119938" y="4346575"/>
          <p14:tracePt t="46186" x="7215188" y="4346575"/>
          <p14:tracePt t="46186" x="7239000" y="4346575"/>
          <p14:tracePt t="46203" x="7334250" y="4346575"/>
          <p14:tracePt t="46220" x="7418388" y="4346575"/>
          <p14:tracePt t="46236" x="7477125" y="4346575"/>
          <p14:tracePt t="46253" x="7537450" y="4346575"/>
          <p14:tracePt t="46269" x="7548563" y="4346575"/>
          <p14:tracePt t="46293" x="7548563" y="4333875"/>
          <p14:tracePt t="46371" x="7548563" y="4322763"/>
          <p14:tracePt t="46403" x="7548563" y="4310063"/>
          <p14:tracePt t="46429" x="7548563" y="4322763"/>
          <p14:tracePt t="46791" x="7548563" y="4333875"/>
          <p14:tracePt t="46821" x="7548563" y="4357688"/>
          <p14:tracePt t="46883" x="7548563" y="4346575"/>
          <p14:tracePt t="47191" x="7548563" y="4333875"/>
          <p14:tracePt t="47195" x="7548563" y="4322763"/>
          <p14:tracePt t="47205" x="7548563" y="4298950"/>
          <p14:tracePt t="47222" x="7537450" y="4238625"/>
          <p14:tracePt t="47239" x="7524750" y="4167188"/>
          <p14:tracePt t="47256" x="7500938" y="4132263"/>
          <p14:tracePt t="47256" x="7500938" y="4119563"/>
          <p14:tracePt t="47273" x="7489825" y="4071938"/>
          <p14:tracePt t="47289" x="7466013" y="4037013"/>
          <p14:tracePt t="47306" x="7453313" y="3989388"/>
          <p14:tracePt t="47306" x="7442200" y="3965575"/>
          <p14:tracePt t="47323" x="7405688" y="3905250"/>
          <p14:tracePt t="47339" x="7381875" y="3857625"/>
          <p14:tracePt t="47356" x="7334250" y="3762375"/>
          <p14:tracePt t="47373" x="7323138" y="3714750"/>
          <p14:tracePt t="47389" x="7323138" y="3690938"/>
          <p14:tracePt t="47406" x="7310438" y="3667125"/>
          <p14:tracePt t="47423" x="7323138" y="3667125"/>
          <p14:tracePt t="48291" x="7346950" y="3667125"/>
          <p14:tracePt t="48299" x="7442200" y="3667125"/>
          <p14:tracePt t="48309" x="7596188" y="3656013"/>
          <p14:tracePt t="48326" x="7786688" y="3619500"/>
          <p14:tracePt t="48342" x="8013700" y="3548063"/>
          <p14:tracePt t="48359" x="8286750" y="3441700"/>
          <p14:tracePt t="48376" x="8442325" y="3381375"/>
          <p14:tracePt t="48392" x="8572500" y="3346450"/>
          <p14:tracePt t="48409" x="8739188" y="3322638"/>
          <p14:tracePt t="48426" x="8894763" y="3298825"/>
          <p14:tracePt t="48426" x="8929688" y="3286125"/>
          <p14:tracePt t="48443" x="9096375" y="3238500"/>
          <p14:tracePt t="48459" x="9286875" y="3190875"/>
          <p14:tracePt t="48476" x="9501188" y="3143250"/>
          <p14:tracePt t="48493" x="9667875" y="3119438"/>
          <p14:tracePt t="48509" x="9752013" y="3108325"/>
          <p14:tracePt t="48525" x="9871075" y="3108325"/>
          <p14:tracePt t="48542" x="10013950" y="3108325"/>
          <p14:tracePt t="48559" x="10144125" y="3108325"/>
          <p14:tracePt t="48576" x="10323513" y="3108325"/>
          <p14:tracePt t="48593" x="10466388" y="3108325"/>
          <p14:tracePt t="48610" x="10561638" y="3108325"/>
          <p14:tracePt t="48626" x="10620375" y="3108325"/>
          <p14:tracePt t="48643" x="10668000" y="3132138"/>
          <p14:tracePt t="48660" x="10691813" y="3155950"/>
          <p14:tracePt t="48676" x="10715625" y="3179763"/>
          <p14:tracePt t="48693" x="10739438" y="3190875"/>
          <p14:tracePt t="48710" x="10752138" y="3214688"/>
          <p14:tracePt t="48727" x="10763250" y="3227388"/>
          <p14:tracePt t="48743" x="10763250" y="3251200"/>
          <p14:tracePt t="48743" x="10775950" y="3262313"/>
          <p14:tracePt t="48761" x="10787063" y="3275013"/>
          <p14:tracePt t="48777" x="10799763" y="3298825"/>
          <p14:tracePt t="48793" x="10799763" y="3322638"/>
          <p14:tracePt t="48810" x="10799763" y="3357563"/>
          <p14:tracePt t="48827" x="10810875" y="3381375"/>
          <p14:tracePt t="48844" x="10823575" y="3405188"/>
          <p14:tracePt t="48860" x="10823575" y="3441700"/>
          <p14:tracePt t="48877" x="10823575" y="3465513"/>
          <p14:tracePt t="48894" x="10823575" y="3489325"/>
          <p14:tracePt t="48910" x="10823575" y="3500438"/>
          <p14:tracePt t="48927" x="10823575" y="3513138"/>
          <p14:tracePt t="48955" x="10823575" y="3524250"/>
          <p14:tracePt t="48987" x="10823575" y="3536950"/>
          <p14:tracePt t="49007" x="10823575" y="3548063"/>
          <p14:tracePt t="49019" x="10823575" y="3560763"/>
          <p14:tracePt t="49045" x="10823575" y="3571875"/>
          <p14:tracePt t="49077" x="10823575" y="3584575"/>
          <p14:tracePt t="49089" x="10799763" y="3595688"/>
          <p14:tracePt t="49103" x="10787063" y="3608388"/>
          <p14:tracePt t="49115" x="10752138" y="3619500"/>
          <p14:tracePt t="49128" x="10680700" y="3643313"/>
          <p14:tracePt t="49145" x="10596563" y="3667125"/>
          <p14:tracePt t="49161" x="10453688" y="3690938"/>
          <p14:tracePt t="49178" x="10180638" y="3714750"/>
          <p14:tracePt t="49195" x="9990138" y="3738563"/>
          <p14:tracePt t="49211" x="9810750" y="3775075"/>
          <p14:tracePt t="49228" x="9561513" y="3857625"/>
          <p14:tracePt t="49245" x="9418638" y="3894138"/>
          <p14:tracePt t="49262" x="9275763" y="3905250"/>
          <p14:tracePt t="49278" x="9144000" y="3905250"/>
          <p14:tracePt t="49295" x="9085263" y="3894138"/>
          <p14:tracePt t="49312" x="8942388" y="3894138"/>
          <p14:tracePt t="49312" x="8905875" y="3894138"/>
          <p14:tracePt t="49329" x="8751888" y="3894138"/>
          <p14:tracePt t="49345" x="8609013" y="3894138"/>
          <p14:tracePt t="49362" x="8524875" y="3905250"/>
          <p14:tracePt t="49379" x="8418513" y="3905250"/>
          <p14:tracePt t="49395" x="8275638" y="3870325"/>
          <p14:tracePt t="49412" x="8132763" y="3870325"/>
          <p14:tracePt t="49429" x="7966075" y="3870325"/>
          <p14:tracePt t="49446" x="7786688" y="3870325"/>
          <p14:tracePt t="49462" x="7643813" y="3870325"/>
          <p14:tracePt t="49479" x="7561263" y="3870325"/>
          <p14:tracePt t="49496" x="7489825" y="3870325"/>
          <p14:tracePt t="49496" x="7466013" y="3870325"/>
          <p14:tracePt t="49513" x="7405688" y="3870325"/>
          <p14:tracePt t="49529" x="7381875" y="3870325"/>
          <p14:tracePt t="49545" x="7334250" y="3870325"/>
          <p14:tracePt t="49562" x="7275513" y="3870325"/>
          <p14:tracePt t="49579" x="7204075" y="3870325"/>
          <p14:tracePt t="49596" x="7072313" y="3870325"/>
          <p14:tracePt t="49613" x="6977063" y="3870325"/>
          <p14:tracePt t="49629" x="6870700" y="3870325"/>
          <p14:tracePt t="49646" x="6762750" y="3870325"/>
          <p14:tracePt t="49663" x="6656388" y="3870325"/>
          <p14:tracePt t="49680" x="6584950" y="3881438"/>
          <p14:tracePt t="49696" x="6548438" y="3881438"/>
          <p14:tracePt t="49713" x="6524625" y="3894138"/>
          <p14:tracePt t="49729" x="6489700" y="3905250"/>
          <p14:tracePt t="49746" x="6477000" y="3917950"/>
          <p14:tracePt t="50585" x="6477000" y="3929063"/>
          <p14:tracePt t="50609" x="6477000" y="3941763"/>
          <p14:tracePt t="50611" x="6477000" y="3952875"/>
          <p14:tracePt t="50619" x="6489700" y="3965575"/>
          <p14:tracePt t="50635" x="6500813" y="3976688"/>
          <p14:tracePt t="50649" x="6524625" y="4013200"/>
          <p14:tracePt t="50666" x="6524625" y="4095750"/>
          <p14:tracePt t="50682" x="6524625" y="4156075"/>
          <p14:tracePt t="50699" x="6524625" y="4227513"/>
          <p14:tracePt t="50716" x="6513513" y="4298950"/>
          <p14:tracePt t="50733" x="6477000" y="4465638"/>
          <p14:tracePt t="50750" x="6477000" y="4619625"/>
          <p14:tracePt t="50767" x="6357938" y="4870450"/>
          <p14:tracePt t="50783" x="6215063" y="5132388"/>
          <p14:tracePt t="50800" x="6096000" y="5405438"/>
          <p14:tracePt t="50816" x="5942013" y="5762625"/>
          <p14:tracePt t="50833" x="5834063" y="6108700"/>
          <p14:tracePt t="50850" x="5738813" y="6346825"/>
          <p14:tracePt t="50866" x="5643563" y="6596063"/>
          <p14:tracePt t="50883" x="5608638" y="6846888"/>
          <p14:tracePt t="51923" x="5405438" y="6680200"/>
          <p14:tracePt t="51927" x="4418013" y="6275388"/>
          <p14:tracePt t="51936" x="2084388" y="5334000"/>
          <p14:tracePt t="51953" x="0" y="4143375"/>
          <p14:tracePt t="51970" x="0" y="2667000"/>
          <p14:tracePt t="51987" x="0" y="1762125"/>
          <p14:tracePt t="52003" x="0" y="1060450"/>
          <p14:tracePt t="52020" x="0" y="119063"/>
          <p14:tracePt t="52379" x="2976563" y="47625"/>
          <p14:tracePt t="52417" x="3108325" y="131763"/>
          <p14:tracePt t="52421" x="3989388" y="536575"/>
          <p14:tracePt t="52438" x="5275263" y="976313"/>
          <p14:tracePt t="52455" x="6834188" y="1370013"/>
          <p14:tracePt t="52471" x="8739188" y="1762125"/>
          <p14:tracePt t="52488" x="10133013" y="2060575"/>
          <p14:tracePt t="52505" x="11371263" y="2262188"/>
          <p14:tracePt t="52522" x="12180888" y="2346325"/>
          <p14:tracePt t="52538" x="12180888" y="2333625"/>
          <p14:tracePt t="52577" x="12180888" y="2322513"/>
          <p14:tracePt t="52581" x="12180888" y="2298700"/>
          <p14:tracePt t="52588" x="12180888" y="2179638"/>
          <p14:tracePt t="52605" x="12180888" y="2084388"/>
          <p14:tracePt t="52622" x="12180888" y="2024063"/>
          <p14:tracePt t="52639" x="12180888" y="1989138"/>
          <p14:tracePt t="52655" x="12180888" y="1976438"/>
          <p14:tracePt t="52672" x="12180888" y="1989138"/>
          <p14:tracePt t="52725" x="12180888" y="2012950"/>
          <p14:tracePt t="52729" x="12180888" y="2024063"/>
          <p14:tracePt t="52738" x="12180888" y="2071688"/>
          <p14:tracePt t="52756" x="12180888" y="2155825"/>
          <p14:tracePt t="52772" x="12168188" y="2262188"/>
          <p14:tracePt t="52789" x="12120563" y="2370138"/>
          <p14:tracePt t="52806" x="12025313" y="2489200"/>
          <p14:tracePt t="52806" x="12001500" y="2524125"/>
          <p14:tracePt t="52823" x="11787188" y="2738438"/>
          <p14:tracePt t="52839" x="11620500" y="2846388"/>
          <p14:tracePt t="52856" x="11430000" y="2941638"/>
          <p14:tracePt t="52856" x="11371263" y="2965450"/>
          <p14:tracePt t="52873" x="11191875" y="3036888"/>
          <p14:tracePt t="52889" x="10990263" y="3108325"/>
          <p14:tracePt t="52906" x="10823575" y="3190875"/>
          <p14:tracePt t="52923" x="10704513" y="3227388"/>
          <p14:tracePt t="52939" x="10644188" y="3251200"/>
          <p14:tracePt t="52956" x="10596563" y="3286125"/>
          <p14:tracePt t="52973" x="10561638" y="3322638"/>
          <p14:tracePt t="52989" x="10537825" y="3357563"/>
          <p14:tracePt t="53006" x="10501313" y="3405188"/>
          <p14:tracePt t="53023" x="10477500" y="3452813"/>
          <p14:tracePt t="53040" x="10429875" y="3536950"/>
          <p14:tracePt t="53056" x="10371138" y="3632200"/>
          <p14:tracePt t="53073" x="10347325" y="3690938"/>
          <p14:tracePt t="53090" x="10334625" y="3762375"/>
          <p14:tracePt t="53090" x="10334625" y="3775075"/>
          <p14:tracePt t="53107" x="10334625" y="3846513"/>
          <p14:tracePt t="53123" x="10334625" y="3941763"/>
          <p14:tracePt t="53140" x="10334625" y="4037013"/>
          <p14:tracePt t="53157" x="10347325" y="4071938"/>
          <p14:tracePt t="53173" x="10371138" y="4119563"/>
          <p14:tracePt t="53190" x="10429875" y="4227513"/>
          <p14:tracePt t="53207" x="10490200" y="4286250"/>
          <p14:tracePt t="53223" x="10537825" y="4370388"/>
          <p14:tracePt t="53240" x="10572750" y="4418013"/>
          <p14:tracePt t="53258" x="10609263" y="4489450"/>
          <p14:tracePt t="53274" x="10620375" y="4524375"/>
          <p14:tracePt t="53290" x="10633075" y="4572000"/>
          <p14:tracePt t="53307" x="10644188" y="4595813"/>
          <p14:tracePt t="53324" x="10656888" y="4632325"/>
          <p14:tracePt t="53340" x="10668000" y="4643438"/>
          <p14:tracePt t="53357" x="10680700" y="4643438"/>
          <p14:tracePt t="53387" x="10691813" y="4656138"/>
          <p14:tracePt t="53409" x="10704513" y="4656138"/>
          <p14:tracePt t="53449" x="10715625" y="4656138"/>
          <p14:tracePt t="53465" x="10728325" y="4656138"/>
          <p14:tracePt t="53495" x="10739438" y="4656138"/>
          <p14:tracePt t="53503" x="10752138" y="4656138"/>
          <p14:tracePt t="53547" x="10763250" y="4643438"/>
          <p14:tracePt t="53577" x="10775950" y="4632325"/>
          <p14:tracePt t="53585" x="10775950" y="4619625"/>
          <p14:tracePt t="53593" x="10775950" y="4608513"/>
          <p14:tracePt t="53608" x="10787063" y="4560888"/>
          <p14:tracePt t="53625" x="10799763" y="4537075"/>
          <p14:tracePt t="53641" x="10810875" y="4513263"/>
          <p14:tracePt t="53658" x="10823575" y="4476750"/>
          <p14:tracePt t="53675" x="10834688" y="4476750"/>
          <p14:tracePt t="53692" x="10858500" y="4452938"/>
          <p14:tracePt t="53708" x="10871200" y="4429125"/>
          <p14:tracePt t="53724" x="10882313" y="4429125"/>
          <p14:tracePt t="53741" x="10882313" y="4418013"/>
          <p14:tracePt t="53758" x="10871200" y="4394200"/>
          <p14:tracePt t="53853" x="10858500" y="4394200"/>
          <p14:tracePt t="53861" x="10847388" y="4394200"/>
          <p14:tracePt t="53865" x="10810875" y="4394200"/>
          <p14:tracePt t="53875" x="10752138" y="4381500"/>
          <p14:tracePt t="53892" x="10572750" y="4346575"/>
          <p14:tracePt t="53909" x="10418763" y="4310063"/>
          <p14:tracePt t="53926" x="10275888" y="4310063"/>
          <p14:tracePt t="53926" x="10239375" y="4298950"/>
          <p14:tracePt t="53943" x="10120313" y="4286250"/>
          <p14:tracePt t="53959" x="10061575" y="4286250"/>
          <p14:tracePt t="53976" x="9977438" y="4286250"/>
          <p14:tracePt t="53976" x="9953625" y="4275138"/>
          <p14:tracePt t="53993" x="9858375" y="4275138"/>
          <p14:tracePt t="54009" x="9728200" y="4262438"/>
          <p14:tracePt t="54026" x="9656763" y="4214813"/>
          <p14:tracePt t="54059" x="9537700" y="4203700"/>
          <p14:tracePt t="54060" x="9429750" y="4179888"/>
          <p14:tracePt t="54076" x="9371013" y="4156075"/>
          <p14:tracePt t="54093" x="9323388" y="4143375"/>
          <p14:tracePt t="54110" x="9310688" y="4132263"/>
          <p14:tracePt t="54126" x="9310688" y="4119563"/>
          <p14:tracePt t="54143" x="9299575" y="4119563"/>
          <p14:tracePt t="54263" x="9286875" y="4119563"/>
          <p14:tracePt t="54265" x="9275763" y="4108450"/>
          <p14:tracePt t="54289" x="9263063" y="4108450"/>
          <p14:tracePt t="54309" x="9251950" y="4108450"/>
          <p14:tracePt t="54325" x="9239250" y="4108450"/>
          <p14:tracePt t="54477" x="9228138" y="4108450"/>
          <p14:tracePt t="54503" x="9215438" y="4108450"/>
          <p14:tracePt t="54507" x="9204325" y="4108450"/>
          <p14:tracePt t="54519" x="9180513" y="4108450"/>
          <p14:tracePt t="54527" x="9156700" y="4108450"/>
          <p14:tracePt t="54544" x="9096375" y="4119563"/>
          <p14:tracePt t="54561" x="9037638" y="4119563"/>
          <p14:tracePt t="54577" x="8977313" y="4132263"/>
          <p14:tracePt t="54595" x="8918575" y="4132263"/>
          <p14:tracePt t="54611" x="8858250" y="4143375"/>
          <p14:tracePt t="54628" x="8810625" y="4156075"/>
          <p14:tracePt t="54644" x="8799513" y="4156075"/>
          <p14:tracePt t="54661" x="8775700" y="4156075"/>
          <p14:tracePt t="54721" x="8763000" y="4156075"/>
          <p14:tracePt t="54729" x="8739188" y="4156075"/>
          <p14:tracePt t="54741" x="8728075" y="4156075"/>
          <p14:tracePt t="54745" x="8704263" y="4156075"/>
          <p14:tracePt t="54761" x="8667750" y="4167188"/>
          <p14:tracePt t="54778" x="8632825" y="4179888"/>
          <p14:tracePt t="54778" x="8620125" y="4179888"/>
          <p14:tracePt t="54795" x="8596313" y="4179888"/>
          <p14:tracePt t="54811" x="8572500" y="4191000"/>
          <p14:tracePt t="54828" x="8548688" y="4203700"/>
          <p14:tracePt t="54845" x="8513763" y="4214813"/>
          <p14:tracePt t="54862" x="8501063" y="4214813"/>
          <p14:tracePt t="54878" x="8477250" y="4214813"/>
          <p14:tracePt t="54895" x="8466138" y="4214813"/>
          <p14:tracePt t="54943" x="8453438" y="4214813"/>
          <p14:tracePt t="54971" x="8453438" y="4227513"/>
          <p14:tracePt t="55033" x="8442325" y="4227513"/>
          <p14:tracePt t="55049" x="8442325" y="4238625"/>
          <p14:tracePt t="55055" x="8429625" y="4251325"/>
          <p14:tracePt t="55063" x="8418513" y="4251325"/>
          <p14:tracePt t="55095" x="8405813" y="4262438"/>
          <p14:tracePt t="55107" x="8394700" y="4262438"/>
          <p14:tracePt t="55197" x="8394700" y="4275138"/>
          <p14:tracePt t="55207" x="8394700" y="4286250"/>
          <p14:tracePt t="55219" x="8394700" y="4298950"/>
          <p14:tracePt t="55229" x="8394700" y="4333875"/>
          <p14:tracePt t="55247" x="8394700" y="4357688"/>
          <p14:tracePt t="55263" x="8418513" y="4370388"/>
          <p14:tracePt t="55280" x="8429625" y="4370388"/>
          <p14:tracePt t="55305" x="8442325" y="4370388"/>
          <p14:tracePt t="55321" x="8453438" y="4370388"/>
          <p14:tracePt t="55333" x="8466138" y="4357688"/>
          <p14:tracePt t="55347" x="8466138" y="4346575"/>
          <p14:tracePt t="55649" x="8477250" y="4346575"/>
          <p14:tracePt t="55687" x="8477250" y="4333875"/>
          <p14:tracePt t="55695" x="8489950" y="4322763"/>
          <p14:tracePt t="55707" x="8501063" y="4322763"/>
          <p14:tracePt t="55719" x="8513763" y="4322763"/>
          <p14:tracePt t="55731" x="8524875" y="4322763"/>
          <p14:tracePt t="55751" x="8537575" y="4322763"/>
          <p14:tracePt t="55765" x="8548688" y="4322763"/>
          <p14:tracePt t="55781" x="8596313" y="4322763"/>
          <p14:tracePt t="55797" x="8620125" y="4322763"/>
          <p14:tracePt t="55814" x="8643938" y="4333875"/>
          <p14:tracePt t="55831" x="8632825" y="4333875"/>
          <p14:tracePt t="56413" x="8620125" y="4333875"/>
          <p14:tracePt t="56417" x="8596313" y="4333875"/>
          <p14:tracePt t="56433" x="8585200" y="4333875"/>
          <p14:tracePt t="56450" x="8596313" y="4333875"/>
          <p14:tracePt t="56537" x="8609013" y="4333875"/>
          <p14:tracePt t="56545" x="8620125" y="4333875"/>
          <p14:tracePt t="56550" x="8643938" y="4322763"/>
          <p14:tracePt t="56567" x="8691563" y="4322763"/>
          <p14:tracePt t="56584" x="8739188" y="4322763"/>
          <p14:tracePt t="56584" x="8751888" y="4322763"/>
          <p14:tracePt t="56601" x="8786813" y="4322763"/>
          <p14:tracePt t="56617" x="8823325" y="4322763"/>
          <p14:tracePt t="56634" x="8834438" y="4322763"/>
          <p14:tracePt t="56663" x="8847138" y="4322763"/>
          <p14:tracePt t="56679" x="8858250" y="4322763"/>
          <p14:tracePt t="56697" x="8858250" y="4333875"/>
          <p14:tracePt t="56701" x="8870950" y="4333875"/>
          <p14:tracePt t="56717" x="8870950" y="4346575"/>
          <p14:tracePt t="56737" x="8882063" y="4357688"/>
          <p14:tracePt t="56750" x="8882063" y="4370388"/>
          <p14:tracePt t="56837" x="8870950" y="4370388"/>
          <p14:tracePt t="56865" x="8858250" y="4370388"/>
          <p14:tracePt t="56869" x="8834438" y="4370388"/>
          <p14:tracePt t="56884" x="8823325" y="4370388"/>
          <p14:tracePt t="56900" x="8799513" y="4370388"/>
          <p14:tracePt t="56919" x="8799513" y="4357688"/>
          <p14:tracePt t="57313" x="8810625" y="4357688"/>
          <p14:tracePt t="57355" x="8823325" y="4357688"/>
          <p14:tracePt t="57359" x="8834438" y="4357688"/>
          <p14:tracePt t="57369" x="8870950" y="4357688"/>
          <p14:tracePt t="57386" x="8942388" y="4357688"/>
          <p14:tracePt t="57403" x="9024938" y="4357688"/>
          <p14:tracePt t="57419" x="9109075" y="4357688"/>
          <p14:tracePt t="57419" x="9132888" y="4357688"/>
          <p14:tracePt t="57437" x="9215438" y="4357688"/>
          <p14:tracePt t="57453" x="9310688" y="4357688"/>
          <p14:tracePt t="57470" x="9405938" y="4394200"/>
          <p14:tracePt t="57486" x="9561513" y="4405313"/>
          <p14:tracePt t="57503" x="9609138" y="4405313"/>
          <p14:tracePt t="57520" x="9680575" y="4405313"/>
          <p14:tracePt t="57537" x="9728200" y="4405313"/>
          <p14:tracePt t="57553" x="9799638" y="4405313"/>
          <p14:tracePt t="57570" x="9847263" y="4418013"/>
          <p14:tracePt t="57587" x="9871075" y="4429125"/>
          <p14:tracePt t="57603" x="9918700" y="4429125"/>
          <p14:tracePt t="57620" x="9929813" y="4429125"/>
          <p14:tracePt t="57637" x="9942513" y="4441825"/>
          <p14:tracePt t="57653" x="9929813" y="4429125"/>
          <p14:tracePt t="58229" x="9918700" y="4429125"/>
          <p14:tracePt t="58245" x="9894888" y="4429125"/>
          <p14:tracePt t="58250" x="9882188" y="4429125"/>
          <p14:tracePt t="58255" x="9810750" y="4429125"/>
          <p14:tracePt t="58272" x="9620250" y="4429125"/>
          <p14:tracePt t="58289" x="9429750" y="4429125"/>
          <p14:tracePt t="58305" x="9286875" y="4405313"/>
          <p14:tracePt t="58322" x="9120188" y="4405313"/>
          <p14:tracePt t="58339" x="9061450" y="4381500"/>
          <p14:tracePt t="58356" x="9024938" y="4370388"/>
          <p14:tracePt t="58356" x="9013825" y="4357688"/>
          <p14:tracePt t="58373" x="9001125" y="4357688"/>
          <p14:tracePt t="58389" x="8929688" y="4333875"/>
          <p14:tracePt t="58406" x="8858250" y="4333875"/>
          <p14:tracePt t="58422" x="8751888" y="4310063"/>
          <p14:tracePt t="58439" x="8715375" y="4298950"/>
          <p14:tracePt t="58456" x="8691563" y="4298950"/>
          <p14:tracePt t="58473" x="8680450" y="4298950"/>
          <p14:tracePt t="58489" x="8667750" y="4298950"/>
          <p14:tracePt t="58755" x="8643938" y="4298950"/>
          <p14:tracePt t="58759" x="8572500" y="4310063"/>
          <p14:tracePt t="58774" x="8466138" y="4310063"/>
          <p14:tracePt t="58790" x="8323263" y="4310063"/>
          <p14:tracePt t="58807" x="8251825" y="4310063"/>
          <p14:tracePt t="58824" x="8228013" y="4310063"/>
          <p14:tracePt t="58840" x="8239125" y="4310063"/>
          <p14:tracePt t="58965" x="8239125" y="4298950"/>
          <p14:tracePt t="58969" x="8251825" y="4298950"/>
          <p14:tracePt t="58974" x="8323263" y="4298950"/>
          <p14:tracePt t="58991" x="8382000" y="4298950"/>
          <p14:tracePt t="59008" x="8477250" y="4298950"/>
          <p14:tracePt t="59024" x="8561388" y="4298950"/>
          <p14:tracePt t="59041" x="8572500" y="4298950"/>
          <p14:tracePt t="59057" x="8596313" y="4298950"/>
          <p14:tracePt t="59074" x="8609013" y="4298950"/>
          <p14:tracePt t="59091" x="8620125" y="4298950"/>
          <p14:tracePt t="59159" x="8632825" y="4298950"/>
          <p14:tracePt t="59167" x="8667750" y="4298950"/>
          <p14:tracePt t="59175" x="8739188" y="4310063"/>
          <p14:tracePt t="59191" x="8834438" y="4333875"/>
          <p14:tracePt t="59208" x="8929688" y="4333875"/>
          <p14:tracePt t="59225" x="9048750" y="4357688"/>
          <p14:tracePt t="59242" x="9144000" y="4381500"/>
          <p14:tracePt t="59259" x="9215438" y="4381500"/>
          <p14:tracePt t="59275" x="9239250" y="4381500"/>
          <p14:tracePt t="59292" x="9263063" y="4381500"/>
          <p14:tracePt t="60186" x="9251950" y="4381500"/>
          <p14:tracePt t="60353" x="9180513" y="4381500"/>
          <p14:tracePt t="60357" x="9120188" y="4381500"/>
          <p14:tracePt t="60361" x="8929688" y="4346575"/>
          <p14:tracePt t="60378" x="8786813" y="4322763"/>
          <p14:tracePt t="60395" x="8775700" y="4310063"/>
          <p14:tracePt t="60411" x="8775700" y="4298950"/>
          <p14:tracePt t="60439" x="8763000" y="4286250"/>
          <p14:tracePt t="60451" x="8834438" y="4286250"/>
          <p14:tracePt t="60751" x="8905875" y="4286250"/>
          <p14:tracePt t="60755" x="9037638" y="4286250"/>
          <p14:tracePt t="60763" x="9239250" y="4286250"/>
          <p14:tracePt t="60780" x="9490075" y="4286250"/>
          <p14:tracePt t="60796" x="9739313" y="4286250"/>
          <p14:tracePt t="60813" x="9871075" y="4286250"/>
          <p14:tracePt t="60830" x="9966325" y="4286250"/>
          <p14:tracePt t="60847" x="9977438" y="4286250"/>
          <p14:tracePt t="60863" x="10001250" y="4286250"/>
          <p14:tracePt t="60880" x="10013950" y="4286250"/>
          <p14:tracePt t="60915" x="10025063" y="4275138"/>
          <p14:tracePt t="61231" x="10061575" y="4262438"/>
          <p14:tracePt t="61235" x="10085388" y="4262438"/>
          <p14:tracePt t="61248" x="10096500" y="4286250"/>
          <p14:tracePt t="61265" x="10085388" y="4286250"/>
          <p14:tracePt t="61281" x="10072688" y="4298950"/>
          <p14:tracePt t="61307" x="10048875" y="4322763"/>
          <p14:tracePt t="61315" x="10013950" y="4333875"/>
          <p14:tracePt t="61331" x="10001250" y="4381500"/>
          <p14:tracePt t="61348" x="9990138" y="4381500"/>
          <p14:tracePt t="61375" x="9966325" y="4394200"/>
          <p14:tracePt t="61389" x="9942513" y="4418013"/>
          <p14:tracePt t="61398" x="9942513" y="4394200"/>
          <p14:tracePt t="61415" x="9966325" y="4394200"/>
          <p14:tracePt t="61431" x="9966325" y="4405313"/>
          <p14:tracePt t="61448" x="10001250" y="4357688"/>
          <p14:tracePt t="61465" x="10025063" y="4357688"/>
          <p14:tracePt t="61481" x="10037763" y="4370388"/>
          <p14:tracePt t="61499" x="10037763" y="4381500"/>
          <p14:tracePt t="61515" x="10025063" y="4381500"/>
          <p14:tracePt t="61541" x="10001250" y="4394200"/>
          <p14:tracePt t="61549" x="9990138" y="4405313"/>
          <p14:tracePt t="61565" x="9990138" y="4418013"/>
          <p14:tracePt t="61589" x="9990138" y="4429125"/>
          <p14:tracePt t="61783" x="9990138" y="4418013"/>
          <p14:tracePt t="61865" x="9990138" y="4394200"/>
          <p14:tracePt t="61873" x="9990138" y="4357688"/>
          <p14:tracePt t="61883" x="9990138" y="4286250"/>
          <p14:tracePt t="61900" x="9990138" y="4191000"/>
          <p14:tracePt t="61916" x="10013950" y="4084638"/>
          <p14:tracePt t="61933" x="10025063" y="4000500"/>
          <p14:tracePt t="61950" x="10025063" y="3929063"/>
          <p14:tracePt t="61966" x="10025063" y="3905250"/>
          <p14:tracePt t="61983" x="10025063" y="3917950"/>
          <p14:tracePt t="62427" x="10013950" y="3929063"/>
          <p14:tracePt t="62435" x="10013950" y="3952875"/>
          <p14:tracePt t="62439" x="9990138" y="3965575"/>
          <p14:tracePt t="62451" x="9977438" y="3989388"/>
          <p14:tracePt t="62469" x="9966325" y="4013200"/>
          <p14:tracePt t="62485" x="9953625" y="4037013"/>
          <p14:tracePt t="62502" x="9953625" y="4060825"/>
          <p14:tracePt t="62518" x="9942513" y="4071938"/>
          <p14:tracePt t="62773" x="9929813" y="4071938"/>
          <p14:tracePt t="62777" x="9894888" y="4071938"/>
          <p14:tracePt t="62786" x="9834563" y="4095750"/>
          <p14:tracePt t="62786" x="9823450" y="4095750"/>
          <p14:tracePt t="62803" x="9763125" y="4108450"/>
          <p14:tracePt t="62819" x="9704388" y="4108450"/>
          <p14:tracePt t="62836" x="9667875" y="4119563"/>
          <p14:tracePt t="62852" x="9656763" y="4132263"/>
          <p14:tracePt t="62869" x="9609138" y="4132263"/>
          <p14:tracePt t="62886" x="9572625" y="4132263"/>
          <p14:tracePt t="62903" x="9537700" y="4132263"/>
          <p14:tracePt t="62919" x="9490075" y="4119563"/>
          <p14:tracePt t="62919" x="9466263" y="4119563"/>
          <p14:tracePt t="62937" x="9394825" y="4119563"/>
          <p14:tracePt t="62953" x="9323388" y="4095750"/>
          <p14:tracePt t="62970" x="9228138" y="4095750"/>
          <p14:tracePt t="62970" x="9204325" y="4095750"/>
          <p14:tracePt t="62987" x="9037638" y="4095750"/>
          <p14:tracePt t="63003" x="8905875" y="4071938"/>
          <p14:tracePt t="63020" x="8858250" y="4071938"/>
          <p14:tracePt t="63020" x="8823325" y="4060825"/>
          <p14:tracePt t="63037" x="8786813" y="4037013"/>
          <p14:tracePt t="63053" x="8763000" y="4037013"/>
          <p14:tracePt t="63070" x="8751888" y="4037013"/>
          <p14:tracePt t="63099" x="8739188" y="4037013"/>
          <p14:tracePt t="63139" x="8739188" y="4048125"/>
          <p14:tracePt t="63161" x="8739188" y="4060825"/>
          <p14:tracePt t="63165" x="8739188" y="4071938"/>
          <p14:tracePt t="63247" x="8751888" y="4071938"/>
          <p14:tracePt t="63321" x="8775700" y="4095750"/>
          <p14:tracePt t="63329" x="8786813" y="4108450"/>
          <p14:tracePt t="63341" x="8834438" y="4119563"/>
          <p14:tracePt t="63354" x="8882063" y="4143375"/>
          <p14:tracePt t="63371" x="8966200" y="4156075"/>
          <p14:tracePt t="63387" x="9013825" y="4156075"/>
          <p14:tracePt t="63404" x="9096375" y="4179888"/>
          <p14:tracePt t="63421" x="9144000" y="4203700"/>
          <p14:tracePt t="63438" x="9156700" y="4214813"/>
          <p14:tracePt t="63454" x="9180513" y="4214813"/>
          <p14:tracePt t="63471" x="9191625" y="4227513"/>
          <p14:tracePt t="63501" x="9191625" y="4238625"/>
          <p14:tracePt t="63513" x="9191625" y="4251325"/>
          <p14:tracePt t="63527" x="9191625" y="4262438"/>
          <p14:tracePt t="63537" x="9191625" y="4275138"/>
          <p14:tracePt t="63554" x="9191625" y="4298950"/>
          <p14:tracePt t="63571" x="9191625" y="4333875"/>
          <p14:tracePt t="63588" x="9180513" y="4346575"/>
          <p14:tracePt t="63605" x="9180513" y="4370388"/>
          <p14:tracePt t="63621" x="9156700" y="4394200"/>
          <p14:tracePt t="63638" x="9109075" y="4418013"/>
          <p14:tracePt t="63655" x="9072563" y="4429125"/>
          <p14:tracePt t="63671" x="9061450" y="4441825"/>
          <p14:tracePt t="63688" x="9024938" y="4441825"/>
          <p14:tracePt t="63705" x="9001125" y="4452938"/>
          <p14:tracePt t="63722" x="8977313" y="4465638"/>
          <p14:tracePt t="63738" x="8977313" y="4476750"/>
          <p14:tracePt t="63757" x="8953500" y="4476750"/>
          <p14:tracePt t="63772" x="8953500" y="4489450"/>
          <p14:tracePt t="63788" x="8942388" y="4489450"/>
          <p14:tracePt t="64686" x="8942388" y="4500563"/>
          <p14:tracePt t="65421" x="8929688" y="4500563"/>
          <p14:tracePt t="65425" x="8905875" y="4513263"/>
          <p14:tracePt t="65437" x="8894763" y="4513263"/>
          <p14:tracePt t="65443" x="8858250" y="4548188"/>
          <p14:tracePt t="65443" x="8834438" y="4560888"/>
          <p14:tracePt t="65461" x="8799513" y="4572000"/>
          <p14:tracePt t="65477" x="8751888" y="4619625"/>
          <p14:tracePt t="65494" x="8739188" y="4643438"/>
          <p14:tracePt t="65494" x="8728075" y="4643438"/>
          <p14:tracePt t="65511" x="8715375" y="4667250"/>
          <p14:tracePt t="65527" x="8680450" y="4691063"/>
          <p14:tracePt t="65544" x="8680450" y="4703763"/>
          <p14:tracePt t="65560" x="8643938" y="4714875"/>
          <p14:tracePt t="65577" x="8609013" y="4727575"/>
          <p14:tracePt t="65594" x="8572500" y="4738688"/>
          <p14:tracePt t="65611" x="8548688" y="4751388"/>
          <p14:tracePt t="65627" x="8537575" y="4751388"/>
          <p14:tracePt t="65644" x="8513763" y="4762500"/>
          <p14:tracePt t="65661" x="8489950" y="4762500"/>
          <p14:tracePt t="65677" x="8466138" y="4786313"/>
          <p14:tracePt t="65694" x="8453438" y="4810125"/>
          <p14:tracePt t="65711" x="8429625" y="4810125"/>
          <p14:tracePt t="65728" x="8405813" y="4846638"/>
          <p14:tracePt t="65745" x="8382000" y="4857750"/>
          <p14:tracePt t="65761" x="8370888" y="4881563"/>
          <p14:tracePt t="65778" x="8358188" y="4894263"/>
          <p14:tracePt t="65794" x="8358188" y="4905375"/>
          <p14:tracePt t="66083" x="8358188" y="4918075"/>
          <p14:tracePt t="66099" x="8382000" y="4929188"/>
          <p14:tracePt t="66103" x="8405813" y="4941888"/>
          <p14:tracePt t="66103" x="8418513" y="4941888"/>
          <p14:tracePt t="66113" x="8466138" y="4965700"/>
          <p14:tracePt t="66129" x="8537575" y="4976813"/>
          <p14:tracePt t="66146" x="8561388" y="4989513"/>
          <p14:tracePt t="66162" x="8609013" y="5013325"/>
          <p14:tracePt t="66179" x="8643938" y="5024438"/>
          <p14:tracePt t="66196" x="8667750" y="5024438"/>
          <p14:tracePt t="66213" x="8667750" y="5037138"/>
          <p14:tracePt t="66239" x="8680450" y="5037138"/>
          <p14:tracePt t="66833" x="8715375" y="5037138"/>
          <p14:tracePt t="66841" x="8739188" y="5048250"/>
          <p14:tracePt t="66848" x="8834438" y="5048250"/>
          <p14:tracePt t="66865" x="8870950" y="5048250"/>
          <p14:tracePt t="67766" x="8882063" y="5037138"/>
          <p14:tracePt t="68065" x="8894763" y="5024438"/>
          <p14:tracePt t="68069" x="8905875" y="5013325"/>
          <p14:tracePt t="68085" x="8918575" y="4989513"/>
          <p14:tracePt t="68102" x="8929688" y="4989513"/>
          <p14:tracePt t="68118" x="8966200" y="4989513"/>
          <p14:tracePt t="68855" x="9001125" y="4989513"/>
          <p14:tracePt t="68857" x="9180513" y="5000625"/>
          <p14:tracePt t="68871" x="9371013" y="5024438"/>
          <p14:tracePt t="68887" x="9501188" y="5037138"/>
          <p14:tracePt t="68904" x="9609138" y="5048250"/>
          <p14:tracePt t="68921" x="9667875" y="5060950"/>
          <p14:tracePt t="68938" x="9752013" y="5072063"/>
          <p14:tracePt t="68954" x="9918700" y="5095875"/>
          <p14:tracePt t="68971" x="10156825" y="5119688"/>
          <p14:tracePt t="68988" x="10371138" y="5180013"/>
          <p14:tracePt t="68988" x="10442575" y="5180013"/>
          <p14:tracePt t="69005" x="10656888" y="5191125"/>
          <p14:tracePt t="69021" x="10810875" y="5191125"/>
          <p14:tracePt t="69038" x="10929938" y="5214938"/>
          <p14:tracePt t="69038" x="10966450" y="5214938"/>
          <p14:tracePt t="69055" x="11037888" y="5227638"/>
          <p14:tracePt t="69071" x="11096625" y="5227638"/>
          <p14:tracePt t="69088" x="11133138" y="5227638"/>
          <p14:tracePt t="69105" x="11156950" y="5227638"/>
          <p14:tracePt t="69121" x="11180763" y="5227638"/>
          <p14:tracePt t="69138" x="11204575" y="5227638"/>
          <p14:tracePt t="69169" x="11204575" y="5214938"/>
          <p14:tracePt t="69211" x="11204575" y="5203825"/>
          <p14:tracePt t="69235" x="11204575" y="5191125"/>
          <p14:tracePt t="69261" x="11204575" y="5167313"/>
          <p14:tracePt t="69273" x="11204575" y="5156200"/>
          <p14:tracePt t="69281" x="11204575" y="5132388"/>
          <p14:tracePt t="69289" x="11204575" y="5084763"/>
          <p14:tracePt t="69305" x="11252200" y="5013325"/>
          <p14:tracePt t="69322" x="11287125" y="4953000"/>
          <p14:tracePt t="69339" x="11299825" y="4918075"/>
          <p14:tracePt t="69355" x="11299825" y="4881563"/>
          <p14:tracePt t="69371" x="11299825" y="4846638"/>
          <p14:tracePt t="69388" x="11276013" y="4799013"/>
          <p14:tracePt t="69405" x="11228388" y="4775200"/>
          <p14:tracePt t="69421" x="11191875" y="4751388"/>
          <p14:tracePt t="69438" x="11144250" y="4714875"/>
          <p14:tracePt t="69455" x="11120438" y="4691063"/>
          <p14:tracePt t="69472" x="11109325" y="4679950"/>
          <p14:tracePt t="69489" x="11096625" y="4667250"/>
          <p14:tracePt t="69506" x="11096625" y="4656138"/>
          <p14:tracePt t="69523" x="11096625" y="4643438"/>
          <p14:tracePt t="69539" x="11096625" y="4632325"/>
          <p14:tracePt t="69569" x="11096625" y="4643438"/>
          <p14:tracePt t="69697" x="11085513" y="4643438"/>
          <p14:tracePt t="69701" x="11072813" y="4656138"/>
          <p14:tracePt t="69713" x="11061700" y="4667250"/>
          <p14:tracePt t="69747" x="11037888" y="4679950"/>
          <p14:tracePt t="69751" x="11014075" y="4679950"/>
          <p14:tracePt t="69756" x="10942638" y="4703763"/>
          <p14:tracePt t="69773" x="10799763" y="4703763"/>
          <p14:tracePt t="69790" x="10633075" y="4738688"/>
          <p14:tracePt t="69807" x="10561638" y="4738688"/>
          <p14:tracePt t="69823" x="10466388" y="4775200"/>
          <p14:tracePt t="69823" x="10442575" y="4775200"/>
          <p14:tracePt t="69841" x="10371138" y="4775200"/>
          <p14:tracePt t="69857" x="10275888" y="4775200"/>
          <p14:tracePt t="69874" x="10180638" y="4786313"/>
          <p14:tracePt t="69874" x="10144125" y="4786313"/>
          <p14:tracePt t="69891" x="10001250" y="4786313"/>
          <p14:tracePt t="69907" x="9858375" y="4786313"/>
          <p14:tracePt t="69924" x="9704388" y="4786313"/>
          <p14:tracePt t="69940" x="9561513" y="4799013"/>
          <p14:tracePt t="69957" x="9382125" y="4799013"/>
          <p14:tracePt t="69974" x="9275763" y="4799013"/>
          <p14:tracePt t="69990" x="9132888" y="4799013"/>
          <p14:tracePt t="70007" x="9001125" y="4799013"/>
          <p14:tracePt t="70024" x="8858250" y="4799013"/>
          <p14:tracePt t="70041" x="8775700" y="4799013"/>
          <p14:tracePt t="70057" x="8704263" y="4799013"/>
          <p14:tracePt t="70074" x="8656638" y="4799013"/>
          <p14:tracePt t="70091" x="8596313" y="4799013"/>
          <p14:tracePt t="70108" x="8524875" y="4775200"/>
          <p14:tracePt t="70124" x="8513763" y="4775200"/>
          <p14:tracePt t="70141" x="8466138" y="4762500"/>
          <p14:tracePt t="70158" x="8429625" y="4751388"/>
          <p14:tracePt t="70174" x="8418513" y="4738688"/>
          <p14:tracePt t="70191" x="8405813" y="4738688"/>
          <p14:tracePt t="70208" x="8394700" y="4738688"/>
          <p14:tracePt t="70235" x="8394700" y="4727575"/>
          <p14:tracePt t="70265" x="8394700" y="4714875"/>
          <p14:tracePt t="70269" x="8394700" y="4703763"/>
          <p14:tracePt t="70323" x="8405813" y="4703763"/>
          <p14:tracePt t="70393" x="8418513" y="4703763"/>
          <p14:tracePt t="70401" x="8442325" y="4703763"/>
          <p14:tracePt t="70409" x="8466138" y="4703763"/>
          <p14:tracePt t="70425" x="8489950" y="4703763"/>
          <p14:tracePt t="70441" x="8537575" y="4714875"/>
          <p14:tracePt t="70458" x="8572500" y="4762500"/>
          <p14:tracePt t="70475" x="8596313" y="4786313"/>
          <p14:tracePt t="70491" x="8596313" y="4799013"/>
          <p14:tracePt t="70508" x="8596313" y="4822825"/>
          <p14:tracePt t="70525" x="8609013" y="4846638"/>
          <p14:tracePt t="70541" x="8609013" y="4870450"/>
          <p14:tracePt t="70559" x="8632825" y="4881563"/>
          <p14:tracePt t="70576" x="8691563" y="4894263"/>
          <p14:tracePt t="70576" x="8715375" y="4905375"/>
          <p14:tracePt t="70593" x="8810625" y="4905375"/>
          <p14:tracePt t="70609" x="8918575" y="4905375"/>
          <p14:tracePt t="70626" x="9024938" y="4905375"/>
          <p14:tracePt t="70643" x="9120188" y="4905375"/>
          <p14:tracePt t="70659" x="9215438" y="4905375"/>
          <p14:tracePt t="70676" x="9347200" y="4905375"/>
          <p14:tracePt t="70693" x="9453563" y="4881563"/>
          <p14:tracePt t="70709" x="9525000" y="4833938"/>
          <p14:tracePt t="70726" x="9596438" y="4775200"/>
          <p14:tracePt t="70743" x="9644063" y="4727575"/>
          <p14:tracePt t="70760" x="9680575" y="4703763"/>
          <p14:tracePt t="70776" x="9704388" y="4656138"/>
          <p14:tracePt t="70793" x="9704388" y="4619625"/>
          <p14:tracePt t="70810" x="9704388" y="4584700"/>
          <p14:tracePt t="70826" x="9704388" y="4548188"/>
          <p14:tracePt t="70843" x="9656763" y="4537075"/>
          <p14:tracePt t="70860" x="9466263" y="4513263"/>
          <p14:tracePt t="70877" x="9358313" y="4513263"/>
          <p14:tracePt t="70893" x="9228138" y="4513263"/>
          <p14:tracePt t="70893" x="9191625" y="4513263"/>
          <p14:tracePt t="70911" x="9120188" y="4513263"/>
          <p14:tracePt t="70927" x="9096375" y="4513263"/>
          <p14:tracePt t="70943" x="9085263" y="4513263"/>
          <p14:tracePt t="71029" x="9085263" y="4524375"/>
          <p14:tracePt t="71051" x="9085263" y="4537075"/>
          <p14:tracePt t="71055" x="9085263" y="4548188"/>
          <p14:tracePt t="71060" x="9085263" y="4572000"/>
          <p14:tracePt t="71077" x="9085263" y="4619625"/>
          <p14:tracePt t="71094" x="9085263" y="4667250"/>
          <p14:tracePt t="71111" x="9096375" y="4703763"/>
          <p14:tracePt t="71127" x="9120188" y="4727575"/>
          <p14:tracePt t="71144" x="9204325" y="4786313"/>
          <p14:tracePt t="71161" x="9286875" y="4846638"/>
          <p14:tracePt t="71177" x="9405938" y="4881563"/>
          <p14:tracePt t="71194" x="9537700" y="4929188"/>
          <p14:tracePt t="71211" x="9644063" y="4965700"/>
          <p14:tracePt t="71228" x="9715500" y="4965700"/>
          <p14:tracePt t="71244" x="9834563" y="4989513"/>
          <p14:tracePt t="71262" x="9918700" y="4989513"/>
          <p14:tracePt t="71278" x="10001250" y="4989513"/>
          <p14:tracePt t="71295" x="10085388" y="4989513"/>
          <p14:tracePt t="71311" x="10120313" y="4929188"/>
          <p14:tracePt t="71328" x="10120313" y="4870450"/>
          <p14:tracePt t="71345" x="10120313" y="4786313"/>
          <p14:tracePt t="71361" x="10120313" y="4714875"/>
          <p14:tracePt t="71361" x="10120313" y="4703763"/>
          <p14:tracePt t="71379" x="10096500" y="4667250"/>
          <p14:tracePt t="71395" x="10061575" y="4632325"/>
          <p14:tracePt t="71412" x="10013950" y="4608513"/>
          <p14:tracePt t="71429" x="9942513" y="4584700"/>
          <p14:tracePt t="71445" x="9871075" y="4560888"/>
          <p14:tracePt t="71461" x="9799638" y="4560888"/>
          <p14:tracePt t="71478" x="9739313" y="4524375"/>
          <p14:tracePt t="71478" x="9728200" y="4524375"/>
          <p14:tracePt t="71495" x="9680575" y="4500563"/>
          <p14:tracePt t="71511" x="9656763" y="4476750"/>
          <p14:tracePt t="71528" x="9632950" y="4465638"/>
          <p14:tracePt t="71545" x="9609138" y="4452938"/>
          <p14:tracePt t="71561" x="9596438" y="4452938"/>
          <p14:tracePt t="71578" x="9585325" y="4452938"/>
          <p14:tracePt t="71595" x="9561513" y="4452938"/>
          <p14:tracePt t="71612" x="9525000" y="4452938"/>
          <p14:tracePt t="71629" x="9477375" y="4452938"/>
          <p14:tracePt t="71645" x="9429750" y="4476750"/>
          <p14:tracePt t="71662" x="9382125" y="4500563"/>
          <p14:tracePt t="71679" x="9358313" y="4524375"/>
          <p14:tracePt t="71696" x="9347200" y="4524375"/>
          <p14:tracePt t="71712" x="9334500" y="4560888"/>
          <p14:tracePt t="71729" x="9310688" y="4595813"/>
          <p14:tracePt t="71746" x="9299575" y="4595813"/>
          <p14:tracePt t="71762" x="9286875" y="4632325"/>
          <p14:tracePt t="71779" x="9275763" y="4656138"/>
          <p14:tracePt t="71796" x="9263063" y="4679950"/>
          <p14:tracePt t="71813" x="9263063" y="4727575"/>
          <p14:tracePt t="71829" x="9263063" y="4762500"/>
          <p14:tracePt t="71846" x="9263063" y="4799013"/>
          <p14:tracePt t="71863" x="9263063" y="4833938"/>
          <p14:tracePt t="71880" x="9263063" y="4870450"/>
          <p14:tracePt t="71897" x="9263063" y="4894263"/>
          <p14:tracePt t="71913" x="9286875" y="4929188"/>
          <p14:tracePt t="71930" x="9323388" y="4941888"/>
          <p14:tracePt t="71930" x="9334500" y="4965700"/>
          <p14:tracePt t="71947" x="9382125" y="4989513"/>
          <p14:tracePt t="71963" x="9453563" y="5024438"/>
          <p14:tracePt t="71980" x="9561513" y="5048250"/>
          <p14:tracePt t="71997" x="9667875" y="5072063"/>
          <p14:tracePt t="72013" x="9752013" y="5072063"/>
          <p14:tracePt t="72030" x="9823450" y="5072063"/>
          <p14:tracePt t="72047" x="9882188" y="5048250"/>
          <p14:tracePt t="72064" x="9906000" y="5024438"/>
          <p14:tracePt t="72080" x="9929813" y="4989513"/>
          <p14:tracePt t="72097" x="9953625" y="4929188"/>
          <p14:tracePt t="72113" x="9953625" y="4870450"/>
          <p14:tracePt t="72130" x="9953625" y="4775200"/>
          <p14:tracePt t="72147" x="9953625" y="4703763"/>
          <p14:tracePt t="72164" x="9906000" y="4608513"/>
          <p14:tracePt t="72181" x="9858375" y="4537075"/>
          <p14:tracePt t="72197" x="9775825" y="4476750"/>
          <p14:tracePt t="72214" x="9691688" y="4429125"/>
          <p14:tracePt t="72231" x="9596438" y="4405313"/>
          <p14:tracePt t="72248" x="9525000" y="4405313"/>
          <p14:tracePt t="72248" x="9501188" y="4405313"/>
          <p14:tracePt t="72265" x="9429750" y="4405313"/>
          <p14:tracePt t="72281" x="9382125" y="4405313"/>
          <p14:tracePt t="72297" x="9334500" y="4405313"/>
          <p14:tracePt t="72314" x="9286875" y="4405313"/>
          <p14:tracePt t="72331" x="9239250" y="4405313"/>
          <p14:tracePt t="72348" x="9204325" y="4405313"/>
          <p14:tracePt t="72364" x="9144000" y="4418013"/>
          <p14:tracePt t="72381" x="9085263" y="4441825"/>
          <p14:tracePt t="72398" x="9037638" y="4465638"/>
          <p14:tracePt t="72414" x="8990013" y="4489450"/>
          <p14:tracePt t="72431" x="8942388" y="4524375"/>
          <p14:tracePt t="72448" x="8905875" y="4548188"/>
          <p14:tracePt t="72465" x="8894763" y="4584700"/>
          <p14:tracePt t="72481" x="8882063" y="4595813"/>
          <p14:tracePt t="72498" x="8882063" y="4632325"/>
          <p14:tracePt t="72498" x="8882063" y="4643438"/>
          <p14:tracePt t="72515" x="8882063" y="4703763"/>
          <p14:tracePt t="72531" x="8882063" y="4714875"/>
          <p14:tracePt t="72547" x="8929688" y="4738688"/>
          <p14:tracePt t="72565" x="8966200" y="4775200"/>
          <p14:tracePt t="72582" x="9001125" y="4810125"/>
          <p14:tracePt t="72598" x="9048750" y="4870450"/>
          <p14:tracePt t="72615" x="9096375" y="4929188"/>
          <p14:tracePt t="72632" x="9156700" y="4976813"/>
          <p14:tracePt t="72649" x="9239250" y="5037138"/>
          <p14:tracePt t="72665" x="9310688" y="5060950"/>
          <p14:tracePt t="72682" x="9418638" y="5072063"/>
          <p14:tracePt t="72699" x="9513888" y="5072063"/>
          <p14:tracePt t="72715" x="9632950" y="5072063"/>
          <p14:tracePt t="72732" x="9704388" y="5060950"/>
          <p14:tracePt t="72750" x="9739313" y="5048250"/>
          <p14:tracePt t="72766" x="9775825" y="5013325"/>
          <p14:tracePt t="72766" x="9799638" y="5000625"/>
          <p14:tracePt t="72783" x="9823450" y="4965700"/>
          <p14:tracePt t="72799" x="9858375" y="4929188"/>
          <p14:tracePt t="72816" x="9882188" y="4881563"/>
          <p14:tracePt t="72816" x="9894888" y="4870450"/>
          <p14:tracePt t="72833" x="9929813" y="4810125"/>
          <p14:tracePt t="72849" x="9942513" y="4762500"/>
          <p14:tracePt t="72866" x="9942513" y="4703763"/>
          <p14:tracePt t="72883" x="9942513" y="4643438"/>
          <p14:tracePt t="72899" x="9918700" y="4595813"/>
          <p14:tracePt t="72916" x="9894888" y="4572000"/>
          <p14:tracePt t="72933" x="9858375" y="4560888"/>
          <p14:tracePt t="72949" x="9799638" y="4524375"/>
          <p14:tracePt t="72949" x="9786938" y="4513263"/>
          <p14:tracePt t="72967" x="9739313" y="4500563"/>
          <p14:tracePt t="72983" x="9728200" y="4500563"/>
          <p14:tracePt t="72999" x="9667875" y="4489450"/>
          <p14:tracePt t="72999" x="9644063" y="4465638"/>
          <p14:tracePt t="73017" x="9596438" y="4452938"/>
          <p14:tracePt t="73033" x="9561513" y="4429125"/>
          <p14:tracePt t="73050" x="9525000" y="4418013"/>
          <p14:tracePt t="73067" x="9442450" y="4405313"/>
          <p14:tracePt t="73083" x="9358313" y="4370388"/>
          <p14:tracePt t="73100" x="9299575" y="4370388"/>
          <p14:tracePt t="73117" x="9251950" y="4370388"/>
          <p14:tracePt t="73133" x="9167813" y="4370388"/>
          <p14:tracePt t="73150" x="9109075" y="4370388"/>
          <p14:tracePt t="73167" x="9061450" y="4370388"/>
          <p14:tracePt t="73183" x="9013825" y="4381500"/>
          <p14:tracePt t="73200" x="8977313" y="4405313"/>
          <p14:tracePt t="73217" x="8966200" y="4405313"/>
          <p14:tracePt t="73233" x="8953500" y="4429125"/>
          <p14:tracePt t="73233" x="8942388" y="4429125"/>
          <p14:tracePt t="73251" x="8942388" y="4452938"/>
          <p14:tracePt t="73267" x="8929688" y="4500563"/>
          <p14:tracePt t="73284" x="8929688" y="4560888"/>
          <p14:tracePt t="73301" x="8929688" y="4595813"/>
          <p14:tracePt t="73317" x="8929688" y="4632325"/>
          <p14:tracePt t="73334" x="8929688" y="4656138"/>
          <p14:tracePt t="73351" x="8929688" y="4667250"/>
          <p14:tracePt t="73367" x="8929688" y="4691063"/>
          <p14:tracePt t="73384" x="8929688" y="4714875"/>
          <p14:tracePt t="73401" x="8966200" y="4762500"/>
          <p14:tracePt t="73417" x="8990013" y="4799013"/>
          <p14:tracePt t="73434" x="9037638" y="4833938"/>
          <p14:tracePt t="73451" x="9085263" y="4857750"/>
          <p14:tracePt t="73468" x="9167813" y="4881563"/>
          <p14:tracePt t="73484" x="9239250" y="4905375"/>
          <p14:tracePt t="73501" x="9299575" y="4965700"/>
          <p14:tracePt t="73518" x="9310688" y="4989513"/>
          <p14:tracePt t="73534" x="9358313" y="5013325"/>
          <p14:tracePt t="73550" x="9429750" y="5024438"/>
          <p14:tracePt t="73567" x="9561513" y="5024438"/>
          <p14:tracePt t="73585" x="9644063" y="5024438"/>
          <p14:tracePt t="73601" x="9704388" y="5024438"/>
          <p14:tracePt t="73618" x="9739313" y="5024438"/>
          <p14:tracePt t="73635" x="9786938" y="5013325"/>
          <p14:tracePt t="73652" x="9810750" y="4989513"/>
          <p14:tracePt t="73668" x="9834563" y="4953000"/>
          <p14:tracePt t="73685" x="9882188" y="4881563"/>
          <p14:tracePt t="73702" x="9894888" y="4822825"/>
          <p14:tracePt t="73718" x="9894888" y="4751388"/>
          <p14:tracePt t="73735" x="9894888" y="4667250"/>
          <p14:tracePt t="73752" x="9894888" y="4572000"/>
          <p14:tracePt t="73769" x="9882188" y="4537075"/>
          <p14:tracePt t="73785" x="9871075" y="4513263"/>
          <p14:tracePt t="73802" x="9834563" y="4476750"/>
          <p14:tracePt t="73819" x="9810750" y="4465638"/>
          <p14:tracePt t="73835" x="9799638" y="4452938"/>
          <p14:tracePt t="73852" x="9763125" y="4429125"/>
          <p14:tracePt t="73869" x="9739313" y="4405313"/>
          <p14:tracePt t="73886" x="9704388" y="4394200"/>
          <p14:tracePt t="73902" x="9667875" y="4370388"/>
          <p14:tracePt t="73919" x="9620250" y="4346575"/>
          <p14:tracePt t="73936" x="9572625" y="4322763"/>
          <p14:tracePt t="73952" x="9548813" y="4286250"/>
          <p14:tracePt t="73969" x="9525000" y="4275138"/>
          <p14:tracePt t="73986" x="9501188" y="4275138"/>
          <p14:tracePt t="74002" x="9453563" y="4275138"/>
          <p14:tracePt t="74019" x="9418638" y="4275138"/>
          <p14:tracePt t="74036" x="9371013" y="4275138"/>
          <p14:tracePt t="74053" x="9347200" y="4275138"/>
          <p14:tracePt t="74069" x="9299575" y="4275138"/>
          <p14:tracePt t="74069" x="9286875" y="4275138"/>
          <p14:tracePt t="74087" x="9263063" y="4275138"/>
          <p14:tracePt t="74103" x="9215438" y="4275138"/>
          <p14:tracePt t="74119" x="9180513" y="4286250"/>
          <p14:tracePt t="74136" x="9120188" y="4298950"/>
          <p14:tracePt t="74153" x="9096375" y="4310063"/>
          <p14:tracePt t="74170" x="9048750" y="4333875"/>
          <p14:tracePt t="74187" x="9013825" y="4346575"/>
          <p14:tracePt t="74203" x="8990013" y="4357688"/>
          <p14:tracePt t="74220" x="8977313" y="4370388"/>
          <p14:tracePt t="74236" x="8966200" y="4381500"/>
          <p14:tracePt t="74254" x="8942388" y="4394200"/>
          <p14:tracePt t="74270" x="8929688" y="4418013"/>
          <p14:tracePt t="74287" x="8905875" y="4429125"/>
          <p14:tracePt t="74303" x="8905875" y="4441825"/>
          <p14:tracePt t="74320" x="8894763" y="4465638"/>
          <p14:tracePt t="74337" x="8894763" y="4476750"/>
          <p14:tracePt t="74353" x="8882063" y="4500563"/>
          <p14:tracePt t="74371" x="8882063" y="4524375"/>
          <p14:tracePt t="74387" x="8882063" y="4548188"/>
          <p14:tracePt t="74404" x="8882063" y="4572000"/>
          <p14:tracePt t="74420" x="8882063" y="4608513"/>
          <p14:tracePt t="74437" x="8882063" y="4632325"/>
          <p14:tracePt t="74454" x="8882063" y="4656138"/>
          <p14:tracePt t="74471" x="8882063" y="4691063"/>
          <p14:tracePt t="74487" x="8918575" y="4727575"/>
          <p14:tracePt t="74504" x="8942388" y="4738688"/>
          <p14:tracePt t="74521" x="8966200" y="4762500"/>
          <p14:tracePt t="74538" x="9001125" y="4799013"/>
          <p14:tracePt t="74554" x="9037638" y="4822825"/>
          <p14:tracePt t="74570" x="9072563" y="4846638"/>
          <p14:tracePt t="74587" x="9120188" y="4857750"/>
          <p14:tracePt t="74604" x="9167813" y="4870450"/>
          <p14:tracePt t="74621" x="9228138" y="4894263"/>
          <p14:tracePt t="74638" x="9275763" y="4918075"/>
          <p14:tracePt t="74655" x="9334500" y="4929188"/>
          <p14:tracePt t="74671" x="9382125" y="4941888"/>
          <p14:tracePt t="74688" x="9418638" y="4976813"/>
          <p14:tracePt t="74705" x="9442450" y="4976813"/>
          <p14:tracePt t="74721" x="9466263" y="4976813"/>
          <p14:tracePt t="74738" x="9513888" y="4976813"/>
          <p14:tracePt t="74755" x="9561513" y="4976813"/>
          <p14:tracePt t="74772" x="9596438" y="4976813"/>
          <p14:tracePt t="74788" x="9632950" y="4976813"/>
          <p14:tracePt t="74805" x="9644063" y="4976813"/>
          <p14:tracePt t="74821" x="9680575" y="4976813"/>
          <p14:tracePt t="74821" x="9691688" y="4976813"/>
          <p14:tracePt t="74839" x="9715500" y="4953000"/>
          <p14:tracePt t="74855" x="9763125" y="4953000"/>
          <p14:tracePt t="74872" x="9810750" y="4941888"/>
          <p14:tracePt t="74889" x="9847263" y="4929188"/>
          <p14:tracePt t="74905" x="9871075" y="4905375"/>
          <p14:tracePt t="74922" x="9894888" y="4870450"/>
          <p14:tracePt t="74939" x="9929813" y="4833938"/>
          <p14:tracePt t="74955" x="9929813" y="4799013"/>
          <p14:tracePt t="74972" x="9953625" y="4738688"/>
          <p14:tracePt t="74989" x="9953625" y="4714875"/>
          <p14:tracePt t="75006" x="9953625" y="4656138"/>
          <p14:tracePt t="75022" x="9942513" y="4632325"/>
          <p14:tracePt t="75039" x="9942513" y="4608513"/>
          <p14:tracePt t="75056" x="9929813" y="4595813"/>
          <p14:tracePt t="75072" x="9929813" y="4572000"/>
          <p14:tracePt t="75089" x="9906000" y="4560888"/>
          <p14:tracePt t="75106" x="9894888" y="4524375"/>
          <p14:tracePt t="75123" x="9871075" y="4513263"/>
          <p14:tracePt t="75139" x="9858375" y="4476750"/>
          <p14:tracePt t="75139" x="9847263" y="4476750"/>
          <p14:tracePt t="75157" x="9823450" y="4441825"/>
          <p14:tracePt t="75173" x="9786938" y="4429125"/>
          <p14:tracePt t="75190" x="9786938" y="4418013"/>
          <p14:tracePt t="75206" x="9752013" y="4394200"/>
          <p14:tracePt t="75223" x="9739313" y="4370388"/>
          <p14:tracePt t="75240" x="9704388" y="4357688"/>
          <p14:tracePt t="75257" x="9680575" y="4346575"/>
          <p14:tracePt t="75273" x="9656763" y="4333875"/>
          <p14:tracePt t="75289" x="9620250" y="4333875"/>
          <p14:tracePt t="75306" x="9585325" y="4333875"/>
          <p14:tracePt t="75323" x="9513888" y="4333875"/>
          <p14:tracePt t="75340" x="9477375" y="4333875"/>
          <p14:tracePt t="75357" x="9429750" y="4333875"/>
          <p14:tracePt t="75374" x="9405938" y="4333875"/>
          <p14:tracePt t="75374" x="9394825" y="4333875"/>
          <p14:tracePt t="75391" x="9358313" y="4333875"/>
          <p14:tracePt t="75407" x="9334500" y="4333875"/>
          <p14:tracePt t="75424" x="9299575" y="4333875"/>
          <p14:tracePt t="75424" x="9286875" y="4333875"/>
          <p14:tracePt t="75441" x="9251950" y="4346575"/>
          <p14:tracePt t="75457" x="9228138" y="4346575"/>
          <p14:tracePt t="75474" x="9204325" y="4370388"/>
          <p14:tracePt t="75491" x="9180513" y="4381500"/>
          <p14:tracePt t="75507" x="9167813" y="4394200"/>
          <p14:tracePt t="75524" x="9156700" y="4394200"/>
          <p14:tracePt t="75540" x="9156700" y="4405313"/>
          <p14:tracePt t="75557" x="9132888" y="4418013"/>
          <p14:tracePt t="75574" x="9132888" y="4429125"/>
          <p14:tracePt t="75591" x="9120188" y="4429125"/>
          <p14:tracePt t="75607" x="9109075" y="4441825"/>
          <p14:tracePt t="75623" x="9096375" y="4452938"/>
          <p14:tracePt t="75650" x="9085263" y="4465638"/>
          <p14:tracePt t="75667" x="9072563" y="4476750"/>
          <p14:tracePt t="75695" x="9048750" y="4476750"/>
          <p14:tracePt t="75709" x="9048750" y="4489450"/>
          <p14:tracePt t="75725" x="9024938" y="4500563"/>
          <p14:tracePt t="75745" x="9024938" y="4513263"/>
          <p14:tracePt t="75765" x="9013825" y="4513263"/>
          <p14:tracePt t="75769" x="9013825" y="4524375"/>
          <p14:tracePt t="75783" x="9001125" y="4537075"/>
          <p14:tracePt t="75791" x="8990013" y="4548188"/>
          <p14:tracePt t="75811" x="8977313" y="4560888"/>
          <p14:tracePt t="75825" x="8977313" y="4584700"/>
          <p14:tracePt t="75845" x="8977313" y="4595813"/>
          <p14:tracePt t="75858" x="8977313" y="4619625"/>
          <p14:tracePt t="75877" x="8977313" y="4632325"/>
          <p14:tracePt t="75891" x="8977313" y="4643438"/>
          <p14:tracePt t="75909" x="8977313" y="4667250"/>
          <p14:tracePt t="75925" x="8977313" y="4703763"/>
          <p14:tracePt t="75942" x="9001125" y="4738688"/>
          <p14:tracePt t="75959" x="9001125" y="4751388"/>
          <p14:tracePt t="75975" x="9024938" y="4775200"/>
          <p14:tracePt t="75992" x="9037638" y="4799013"/>
          <p14:tracePt t="76009" x="9061450" y="4822825"/>
          <p14:tracePt t="76025" x="9109075" y="4833938"/>
          <p14:tracePt t="76042" x="9156700" y="4857750"/>
          <p14:tracePt t="76059" x="9215438" y="4881563"/>
          <p14:tracePt t="76076" x="9275763" y="4894263"/>
          <p14:tracePt t="76092" x="9334500" y="4894263"/>
          <p14:tracePt t="76109" x="9371013" y="4905375"/>
          <p14:tracePt t="76126" x="9418638" y="4905375"/>
          <p14:tracePt t="76142" x="9490075" y="4905375"/>
          <p14:tracePt t="76159" x="9561513" y="4929188"/>
          <p14:tracePt t="76176" x="9620250" y="4929188"/>
          <p14:tracePt t="76193" x="9704388" y="4929188"/>
          <p14:tracePt t="76209" x="9763125" y="4929188"/>
          <p14:tracePt t="76226" x="9823450" y="4929188"/>
          <p14:tracePt t="76243" x="9834563" y="4929188"/>
          <p14:tracePt t="76260" x="9858375" y="4894263"/>
          <p14:tracePt t="76277" x="9871075" y="4846638"/>
          <p14:tracePt t="76293" x="9882188" y="4799013"/>
          <p14:tracePt t="76310" x="9894888" y="4762500"/>
          <p14:tracePt t="76326" x="9894888" y="4714875"/>
          <p14:tracePt t="76343" x="9894888" y="4656138"/>
          <p14:tracePt t="76360" x="9894888" y="4608513"/>
          <p14:tracePt t="76376" x="9894888" y="4572000"/>
          <p14:tracePt t="76393" x="9894888" y="4537075"/>
          <p14:tracePt t="76410" x="9882188" y="4524375"/>
          <p14:tracePt t="76426" x="9847263" y="4513263"/>
          <p14:tracePt t="76443" x="9823450" y="4489450"/>
          <p14:tracePt t="76460" x="9763125" y="4452938"/>
          <p14:tracePt t="76477" x="9715500" y="4429125"/>
          <p14:tracePt t="76494" x="9667875" y="4418013"/>
          <p14:tracePt t="76494" x="9644063" y="4405313"/>
          <p14:tracePt t="76511" x="9609138" y="4381500"/>
          <p14:tracePt t="76527" x="9572625" y="4357688"/>
          <p14:tracePt t="76544" x="9537700" y="4333875"/>
          <p14:tracePt t="76561" x="9490075" y="4322763"/>
          <p14:tracePt t="76577" x="9453563" y="4298950"/>
          <p14:tracePt t="76594" x="9429750" y="4298950"/>
          <p14:tracePt t="76611" x="9382125" y="4298950"/>
          <p14:tracePt t="76627" x="9358313" y="4286250"/>
          <p14:tracePt t="76644" x="9334500" y="4275138"/>
          <p14:tracePt t="76660" x="9310688" y="4275138"/>
          <p14:tracePt t="76676" x="9286875" y="4275138"/>
          <p14:tracePt t="76693" x="9251950" y="4275138"/>
          <p14:tracePt t="76711" x="9239250" y="4275138"/>
          <p14:tracePt t="76729" x="9204325" y="4275138"/>
          <p14:tracePt t="76744" x="9191625" y="4275138"/>
          <p14:tracePt t="76761" x="9180513" y="4275138"/>
          <p14:tracePt t="76777" x="9167813" y="4286250"/>
          <p14:tracePt t="76795" x="9144000" y="4310063"/>
          <p14:tracePt t="76811" x="9109075" y="4333875"/>
          <p14:tracePt t="76828" x="9048750" y="4370388"/>
          <p14:tracePt t="76845" x="9024938" y="4381500"/>
          <p14:tracePt t="76861" x="8977313" y="4405313"/>
          <p14:tracePt t="76878" x="8929688" y="4441825"/>
          <p14:tracePt t="76895" x="8905875" y="4441825"/>
          <p14:tracePt t="76911" x="8870950" y="4452938"/>
          <p14:tracePt t="76928" x="8847138" y="4465638"/>
          <p14:tracePt t="76944" x="8823325" y="4476750"/>
          <p14:tracePt t="76961" x="8799513" y="4476750"/>
          <p14:tracePt t="76961" x="8786813" y="4489450"/>
          <p14:tracePt t="76979" x="8775700" y="4489450"/>
          <p14:tracePt t="76995" x="8739188" y="4500563"/>
          <p14:tracePt t="77012" x="8715375" y="4500563"/>
          <p14:tracePt t="77028" x="8704263" y="4513263"/>
          <p14:tracePt t="77045" x="8691563" y="4524375"/>
          <p14:tracePt t="77079" x="8680450" y="4548188"/>
          <p14:tracePt t="77095" x="8680450" y="4560888"/>
          <p14:tracePt t="77107" x="8680450" y="4572000"/>
          <p14:tracePt t="77115" x="8680450" y="4584700"/>
          <p14:tracePt t="77128" x="8680450" y="4632325"/>
          <p14:tracePt t="77145" x="8680450" y="4643438"/>
          <p14:tracePt t="77162" x="8680450" y="4667250"/>
          <p14:tracePt t="77179" x="8680450" y="4691063"/>
          <p14:tracePt t="77195" x="8680450" y="4703763"/>
          <p14:tracePt t="77212" x="8691563" y="4727575"/>
          <p14:tracePt t="77229" x="8704263" y="4751388"/>
          <p14:tracePt t="77246" x="8728075" y="4775200"/>
          <p14:tracePt t="77263" x="8751888" y="4799013"/>
          <p14:tracePt t="77279" x="8799513" y="4810125"/>
          <p14:tracePt t="77296" x="8834438" y="4833938"/>
          <p14:tracePt t="77313" x="8870950" y="4846638"/>
          <p14:tracePt t="77329" x="8905875" y="4857750"/>
          <p14:tracePt t="77346" x="8942388" y="4857750"/>
          <p14:tracePt t="77363" x="8977313" y="4881563"/>
          <p14:tracePt t="77379" x="8990013" y="4894263"/>
          <p14:tracePt t="77396" x="9013825" y="4894263"/>
          <p14:tracePt t="77413" x="9048750" y="4894263"/>
          <p14:tracePt t="77430" x="9096375" y="4894263"/>
          <p14:tracePt t="77446" x="9156700" y="4894263"/>
          <p14:tracePt t="77463" x="9215438" y="4905375"/>
          <p14:tracePt t="77480" x="9310688" y="4929188"/>
          <p14:tracePt t="77496" x="9371013" y="4929188"/>
          <p14:tracePt t="77513" x="9442450" y="4929188"/>
          <p14:tracePt t="77530" x="9525000" y="4929188"/>
          <p14:tracePt t="77547" x="9561513" y="4929188"/>
          <p14:tracePt t="77563" x="9585325" y="4929188"/>
          <p14:tracePt t="77580" x="9644063" y="4929188"/>
          <p14:tracePt t="77597" x="9680575" y="4918075"/>
          <p14:tracePt t="77613" x="9728200" y="4894263"/>
          <p14:tracePt t="77630" x="9786938" y="4870450"/>
          <p14:tracePt t="77647" x="9834563" y="4846638"/>
          <p14:tracePt t="77664" x="9858375" y="4822825"/>
          <p14:tracePt t="77680" x="9906000" y="4786313"/>
          <p14:tracePt t="77696" x="9929813" y="4738688"/>
          <p14:tracePt t="77713" x="9942513" y="4703763"/>
          <p14:tracePt t="77730" x="9953625" y="4632325"/>
          <p14:tracePt t="77746" x="9966325" y="4608513"/>
          <p14:tracePt t="77746" x="9966325" y="4584700"/>
          <p14:tracePt t="77765" x="9966325" y="4537075"/>
          <p14:tracePt t="77781" x="9966325" y="4489450"/>
          <p14:tracePt t="77797" x="9966325" y="4452938"/>
          <p14:tracePt t="77814" x="9942513" y="4429125"/>
          <p14:tracePt t="77831" x="9906000" y="4405313"/>
          <p14:tracePt t="77847" x="9882188" y="4381500"/>
          <p14:tracePt t="77847" x="9871075" y="4381500"/>
          <p14:tracePt t="77865" x="9847263" y="4357688"/>
          <p14:tracePt t="77881" x="9810750" y="4346575"/>
          <p14:tracePt t="77898" x="9775825" y="4322763"/>
          <p14:tracePt t="77914" x="9715500" y="4298950"/>
          <p14:tracePt t="77931" x="9644063" y="4286250"/>
          <p14:tracePt t="77948" x="9501188" y="4286250"/>
          <p14:tracePt t="77964" x="9466263" y="4275138"/>
          <p14:tracePt t="77981" x="9453563" y="4275138"/>
          <p14:tracePt t="77998" x="9429750" y="4275138"/>
          <p14:tracePt t="78015" x="9418638" y="4275138"/>
          <p14:tracePt t="78031" x="9394825" y="4275138"/>
          <p14:tracePt t="78048" x="9358313" y="4286250"/>
          <p14:tracePt t="78065" x="9334500" y="4286250"/>
          <p14:tracePt t="78081" x="9275763" y="4310063"/>
          <p14:tracePt t="78098" x="9215438" y="4322763"/>
          <p14:tracePt t="78115" x="9191625" y="4322763"/>
          <p14:tracePt t="78132" x="9167813" y="4322763"/>
          <p14:tracePt t="78148" x="9144000" y="4322763"/>
          <p14:tracePt t="78165" x="9132888" y="4322763"/>
          <p14:tracePt t="78181" x="9109075" y="4333875"/>
          <p14:tracePt t="78231" x="9109075" y="4357688"/>
          <p14:tracePt t="78247" x="9109075" y="4370388"/>
          <p14:tracePt t="78263" x="9109075" y="4381500"/>
          <p14:tracePt t="78271" x="9096375" y="4405313"/>
          <p14:tracePt t="78282" x="9085263" y="4429125"/>
          <p14:tracePt t="78299" x="9085263" y="4441825"/>
          <p14:tracePt t="78315" x="9085263" y="4465638"/>
          <p14:tracePt t="78332" x="9072563" y="4476750"/>
          <p14:tracePt t="78349" x="9061450" y="4489450"/>
          <p14:tracePt t="78365" x="9048750" y="4513263"/>
          <p14:tracePt t="78382" x="9037638" y="4524375"/>
          <p14:tracePt t="78399" x="9037638" y="4560888"/>
          <p14:tracePt t="78416" x="9013825" y="4584700"/>
          <p14:tracePt t="78433" x="9013825" y="4608513"/>
          <p14:tracePt t="78449" x="9001125" y="4643438"/>
          <p14:tracePt t="78466" x="9001125" y="4656138"/>
          <p14:tracePt t="78493" x="9001125" y="4667250"/>
          <p14:tracePt t="78499" x="9001125" y="4679950"/>
          <p14:tracePt t="78516" x="8990013" y="4691063"/>
          <p14:tracePt t="78533" x="8990013" y="4703763"/>
          <p14:tracePt t="78549" x="8990013" y="4714875"/>
          <p14:tracePt t="78567" x="8990013" y="4738688"/>
          <p14:tracePt t="78583" x="8990013" y="4762500"/>
          <p14:tracePt t="78600" x="8990013" y="4799013"/>
          <p14:tracePt t="78617" x="8990013" y="4822825"/>
          <p14:tracePt t="78633" x="8990013" y="4846638"/>
          <p14:tracePt t="78650" x="8990013" y="4870450"/>
          <p14:tracePt t="78724" x="8990013" y="4881563"/>
          <p14:tracePt t="78831" x="9013825" y="4881563"/>
          <p14:tracePt t="78835" x="9109075" y="4894263"/>
          <p14:tracePt t="78851" x="9204325" y="4905375"/>
          <p14:tracePt t="78867" x="9347200" y="4941888"/>
          <p14:tracePt t="78884" x="9501188" y="4976813"/>
          <p14:tracePt t="78901" x="9585325" y="4989513"/>
          <p14:tracePt t="78917" x="9667875" y="5013325"/>
          <p14:tracePt t="78917" x="9680575" y="5013325"/>
          <p14:tracePt t="78935" x="9763125" y="5013325"/>
          <p14:tracePt t="78951" x="9834563" y="5037138"/>
          <p14:tracePt t="78968" x="9882188" y="5037138"/>
          <p14:tracePt t="78984" x="9918700" y="5037138"/>
          <p14:tracePt t="79001" x="9953625" y="5037138"/>
          <p14:tracePt t="79018" x="9966325" y="5024438"/>
          <p14:tracePt t="79037" x="9977438" y="5000625"/>
          <p14:tracePt t="79051" x="10001250" y="4965700"/>
          <p14:tracePt t="79068" x="10025063" y="4894263"/>
          <p14:tracePt t="79084" x="10025063" y="4846638"/>
          <p14:tracePt t="79101" x="10025063" y="4786313"/>
          <p14:tracePt t="79118" x="10025063" y="4691063"/>
          <p14:tracePt t="79135" x="10025063" y="4619625"/>
          <p14:tracePt t="79151" x="10025063" y="4548188"/>
          <p14:tracePt t="79168" x="10001250" y="4500563"/>
          <p14:tracePt t="79185" x="9977438" y="4476750"/>
          <p14:tracePt t="79201" x="9966325" y="4452938"/>
          <p14:tracePt t="79218" x="9906000" y="4441825"/>
          <p14:tracePt t="79235" x="9858375" y="4405313"/>
          <p14:tracePt t="79252" x="9786938" y="4394200"/>
          <p14:tracePt t="79268" x="9728200" y="4370388"/>
          <p14:tracePt t="79285" x="9680575" y="4357688"/>
          <p14:tracePt t="79302" x="9667875" y="4357688"/>
          <p14:tracePt t="79318" x="9656763" y="4357688"/>
          <p14:tracePt t="79335" x="9644063" y="4357688"/>
          <p14:tracePt t="79433" x="9620250" y="4357688"/>
          <p14:tracePt t="79437" x="9585325" y="4357688"/>
          <p14:tracePt t="79437" x="9572625" y="4357688"/>
          <p14:tracePt t="79453" x="9477375" y="4357688"/>
          <p14:tracePt t="79469" x="9394825" y="4357688"/>
          <p14:tracePt t="79486" x="9275763" y="4381500"/>
          <p14:tracePt t="79503" x="9228138" y="4394200"/>
          <p14:tracePt t="79520" x="9204325" y="4405313"/>
          <p14:tracePt t="79536" x="9191625" y="4418013"/>
          <p14:tracePt t="79553" x="9180513" y="4418013"/>
          <p14:tracePt t="79569" x="9156700" y="4441825"/>
          <p14:tracePt t="79589" x="9144000" y="4452938"/>
          <p14:tracePt t="79605" x="9132888" y="4465638"/>
          <p14:tracePt t="79621" x="9132888" y="4489450"/>
          <p14:tracePt t="79621" x="9132888" y="4500563"/>
          <p14:tracePt t="79637" x="9132888" y="4524375"/>
          <p14:tracePt t="79653" x="9120188" y="4560888"/>
          <p14:tracePt t="79670" x="9109075" y="4560888"/>
          <p14:tracePt t="79686" x="9109075" y="4572000"/>
          <p14:tracePt t="79703" x="9109075" y="4584700"/>
          <p14:tracePt t="79725" x="9109075" y="4595813"/>
          <p14:tracePt t="79745" x="9109075" y="4608513"/>
          <p14:tracePt t="79753" x="9109075" y="4632325"/>
          <p14:tracePt t="79769" x="9109075" y="4691063"/>
          <p14:tracePt t="79769" x="9109075" y="4703763"/>
          <p14:tracePt t="79786" x="9109075" y="4738688"/>
          <p14:tracePt t="79803" x="9109075" y="4751388"/>
          <p14:tracePt t="79819" x="9120188" y="4786313"/>
          <p14:tracePt t="79837" x="9132888" y="4786313"/>
          <p14:tracePt t="80259" x="9132888" y="4775200"/>
          <p14:tracePt t="80275" x="9120188" y="4762500"/>
          <p14:tracePt t="80289" x="9109075" y="4762500"/>
          <p14:tracePt t="80301" x="9096375" y="4751388"/>
          <p14:tracePt t="80321" x="9096375" y="4762500"/>
          <p14:tracePt t="80551" x="9096375" y="4775200"/>
          <p14:tracePt t="80555" x="9096375" y="4799013"/>
          <p14:tracePt t="80572" x="9096375" y="4822825"/>
          <p14:tracePt t="80589" x="9096375" y="4846638"/>
          <p14:tracePt t="80613" x="9120188" y="4846638"/>
          <p14:tracePt t="80873" x="9132888" y="4846638"/>
          <p14:tracePt t="80889" x="9156700" y="4833938"/>
          <p14:tracePt t="80897" x="9167813" y="4822825"/>
          <p14:tracePt t="80913" x="9167813" y="4810125"/>
          <p14:tracePt t="80929" x="9167813" y="4786313"/>
          <p14:tracePt t="80940" x="9167813" y="4738688"/>
          <p14:tracePt t="80957" x="9167813" y="4703763"/>
          <p14:tracePt t="80974" x="9167813" y="4656138"/>
          <p14:tracePt t="80991" x="9167813" y="4619625"/>
          <p14:tracePt t="81007" x="9167813" y="4584700"/>
          <p14:tracePt t="81024" x="9167813" y="4572000"/>
          <p14:tracePt t="81049" x="9167813" y="4560888"/>
          <p14:tracePt t="81057" x="9167813" y="4572000"/>
          <p14:tracePt t="81185" x="9167813" y="4584700"/>
          <p14:tracePt t="81193" x="9167813" y="4595813"/>
          <p14:tracePt t="81209" x="9167813" y="4608513"/>
          <p14:tracePt t="81217" x="9167813" y="4632325"/>
          <p14:tracePt t="81224" x="9144000" y="4667250"/>
          <p14:tracePt t="81241" x="9144000" y="4691063"/>
          <p14:tracePt t="81258" x="9144000" y="4727575"/>
          <p14:tracePt t="81275" x="9132888" y="4751388"/>
          <p14:tracePt t="81293" x="9120188" y="4762500"/>
          <p14:tracePt t="81308" x="9120188" y="4786313"/>
          <p14:tracePt t="81324" x="9109075" y="4799013"/>
          <p14:tracePt t="81341" x="9096375" y="4810125"/>
          <p14:tracePt t="81358" x="9096375" y="4799013"/>
          <p14:tracePt t="81807" x="9096375" y="4786313"/>
          <p14:tracePt t="81815" x="9096375" y="4775200"/>
          <p14:tracePt t="81826" x="9096375" y="4762500"/>
          <p14:tracePt t="81843" x="9096375" y="4751388"/>
          <p14:tracePt t="81860" x="9085263" y="4751388"/>
          <p14:tracePt t="82025" x="9085263" y="4762500"/>
          <p14:tracePt t="82045" x="9085263" y="4775200"/>
          <p14:tracePt t="82057" x="9085263" y="4786313"/>
          <p14:tracePt t="82061" x="9085263" y="4799013"/>
          <p14:tracePt t="82077" x="9085263" y="4822825"/>
          <p14:tracePt t="82093" x="9085263" y="4833938"/>
          <p14:tracePt t="82110" x="9085263" y="4799013"/>
          <p14:tracePt t="82169" x="9085263" y="4775200"/>
          <p14:tracePt t="82173" x="9085263" y="4738688"/>
          <p14:tracePt t="82177" x="9085263" y="4632325"/>
          <p14:tracePt t="82194" x="9085263" y="4548188"/>
          <p14:tracePt t="82211" x="9085263" y="4441825"/>
          <p14:tracePt t="82227" x="9085263" y="4418013"/>
          <p14:tracePt t="82244" x="9085263" y="4429125"/>
          <p14:tracePt t="82341" x="9085263" y="4441825"/>
          <p14:tracePt t="82345" x="9085263" y="4476750"/>
          <p14:tracePt t="82361" x="9085263" y="4500563"/>
          <p14:tracePt t="82378" x="9085263" y="4524375"/>
          <p14:tracePt t="82394" x="9085263" y="4537075"/>
          <p14:tracePt t="82411" x="9085263" y="4548188"/>
          <p14:tracePt t="83310" x="9085263" y="4572000"/>
          <p14:tracePt t="84095" x="9085263" y="4584700"/>
          <p14:tracePt t="84097" x="9085263" y="4679950"/>
          <p14:tracePt t="84117" x="9085263" y="4762500"/>
          <p14:tracePt t="84133" x="9085263" y="4894263"/>
          <p14:tracePt t="84150" x="9085263" y="5037138"/>
          <p14:tracePt t="84166" x="9085263" y="5203825"/>
          <p14:tracePt t="84183" x="9072563" y="5322888"/>
          <p14:tracePt t="84200" x="9072563" y="5381625"/>
          <p14:tracePt t="84217" x="9072563" y="5453063"/>
          <p14:tracePt t="84233" x="9061450" y="5537200"/>
          <p14:tracePt t="84251" x="9048750" y="5584825"/>
          <p14:tracePt t="84267" x="9037638" y="5619750"/>
          <p14:tracePt t="86921" x="9037638" y="5595938"/>
          <p14:tracePt t="87239" x="9037638" y="5584825"/>
          <p14:tracePt t="87243" x="9072563" y="5548313"/>
          <p14:tracePt t="87259" x="9120188" y="5500688"/>
          <p14:tracePt t="87276" x="9167813" y="5453063"/>
          <p14:tracePt t="87292" x="9215438" y="5418138"/>
          <p14:tracePt t="87310" x="9228138" y="5394325"/>
          <p14:tracePt t="87326" x="9239250" y="5381625"/>
          <p14:tracePt t="87343" x="9251950" y="5370513"/>
          <p14:tracePt t="87369" x="9251950" y="5357813"/>
          <p14:tracePt t="87423" x="9239250" y="5357813"/>
          <p14:tracePt t="87434" x="9215438" y="5357813"/>
          <p14:tracePt t="87443" x="9191625" y="5357813"/>
          <p14:tracePt t="87460" x="9167813" y="5357813"/>
          <p14:tracePt t="87476" x="9156700" y="5357813"/>
          <p14:tracePt t="87493" x="9132888" y="5357813"/>
          <p14:tracePt t="87510" x="9120188" y="5357813"/>
          <p14:tracePt t="87526" x="9109075" y="5357813"/>
          <p14:tracePt t="87613" x="9109075" y="5370513"/>
          <p14:tracePt t="87641" x="9109075" y="5381625"/>
          <p14:tracePt t="87653" x="9109075" y="5394325"/>
          <p14:tracePt t="87660" x="9156700" y="5405438"/>
          <p14:tracePt t="87677" x="9275763" y="5405438"/>
          <p14:tracePt t="87694" x="9490075" y="5441950"/>
          <p14:tracePt t="87711" x="9704388" y="5465763"/>
          <p14:tracePt t="87727" x="9929813" y="5476875"/>
          <p14:tracePt t="87744" x="10144125" y="5476875"/>
          <p14:tracePt t="87761" x="10275888" y="5476875"/>
          <p14:tracePt t="87777" x="10406063" y="5476875"/>
          <p14:tracePt t="87794" x="10525125" y="5476875"/>
          <p14:tracePt t="87811" x="10585450" y="5476875"/>
          <p14:tracePt t="87827" x="10633075" y="5476875"/>
          <p14:tracePt t="87844" x="10668000" y="5476875"/>
          <p14:tracePt t="87861" x="10691813" y="5476875"/>
          <p14:tracePt t="87877" x="10704513" y="5476875"/>
          <p14:tracePt t="87905" x="10715625" y="5476875"/>
          <p14:tracePt t="87911" x="10728325" y="5476875"/>
          <p14:tracePt t="90045" x="10668000" y="5476875"/>
          <p14:tracePt t="90397" x="10633075" y="5476875"/>
          <p14:tracePt t="90399" x="10167938" y="5476875"/>
          <p14:tracePt t="90419" x="9847263" y="5476875"/>
          <p14:tracePt t="90435" x="9596438" y="5453063"/>
          <p14:tracePt t="90435" x="9548813" y="5429250"/>
          <p14:tracePt t="90453" x="9429750" y="5394325"/>
          <p14:tracePt t="90469" x="9358313" y="5370513"/>
          <p14:tracePt t="90486" x="9299575" y="5334000"/>
          <p14:tracePt t="90502" x="9275763" y="5322888"/>
          <p14:tracePt t="90519" x="9239250" y="5310188"/>
          <p14:tracePt t="90536" x="9204325" y="5299075"/>
          <p14:tracePt t="90552" x="9167813" y="5262563"/>
          <p14:tracePt t="90569" x="9120188" y="5227638"/>
          <p14:tracePt t="90586" x="9109075" y="5180013"/>
          <p14:tracePt t="90602" x="9085263" y="5132388"/>
          <p14:tracePt t="90619" x="9061450" y="5084763"/>
          <p14:tracePt t="90636" x="9037638" y="5037138"/>
          <p14:tracePt t="90653" x="9013825" y="5013325"/>
          <p14:tracePt t="90669" x="9013825" y="5000625"/>
          <p14:tracePt t="90686" x="9001125" y="4989513"/>
          <p14:tracePt t="90703" x="8990013" y="4989513"/>
          <p14:tracePt t="90719" x="8953500" y="4989513"/>
          <p14:tracePt t="90719" x="8942388" y="4989513"/>
          <p14:tracePt t="90737" x="8870950" y="4989513"/>
          <p14:tracePt t="90753" x="8739188" y="5000625"/>
          <p14:tracePt t="90770" x="8609013" y="5024438"/>
          <p14:tracePt t="90786" x="8453438" y="5060950"/>
          <p14:tracePt t="90803" x="8358188" y="5095875"/>
          <p14:tracePt t="90820" x="8310563" y="5108575"/>
          <p14:tracePt t="90836" x="8286750" y="5119688"/>
          <p14:tracePt t="90853" x="8262938" y="5119688"/>
          <p14:tracePt t="90870" x="8262938" y="5132388"/>
          <p14:tracePt t="90951" x="8251825" y="5132388"/>
          <p14:tracePt t="90958" x="8251825" y="5143500"/>
          <p14:tracePt t="90970" x="8239125" y="5167313"/>
          <p14:tracePt t="90987" x="8215313" y="5191125"/>
          <p14:tracePt t="91004" x="8167688" y="5227638"/>
          <p14:tracePt t="91021" x="8132763" y="5251450"/>
          <p14:tracePt t="91037" x="8120063" y="5262563"/>
          <p14:tracePt t="91274" x="8108950" y="5262563"/>
          <p14:tracePt t="91278" x="8072438" y="5262563"/>
          <p14:tracePt t="91288" x="8024813" y="5262563"/>
          <p14:tracePt t="91305" x="7881938" y="5262563"/>
          <p14:tracePt t="91321" x="7751763" y="5262563"/>
          <p14:tracePt t="91338" x="7656513" y="5262563"/>
          <p14:tracePt t="91355" x="7561263" y="5262563"/>
          <p14:tracePt t="91371" x="7500938" y="5251450"/>
          <p14:tracePt t="91388" x="7489825" y="5238750"/>
          <p14:tracePt t="91405" x="7466013" y="5227638"/>
          <p14:tracePt t="91421" x="7442200" y="5227638"/>
          <p14:tracePt t="91438" x="7405688" y="5203825"/>
          <p14:tracePt t="91455" x="7358063" y="5191125"/>
          <p14:tracePt t="91472" x="7275513" y="5180013"/>
          <p14:tracePt t="91489" x="7227888" y="5167313"/>
          <p14:tracePt t="91505" x="7167563" y="5167313"/>
          <p14:tracePt t="91522" x="7048500" y="5132388"/>
          <p14:tracePt t="91539" x="7013575" y="5132388"/>
          <p14:tracePt t="91555" x="6989763" y="5132388"/>
          <p14:tracePt t="91572" x="6977063" y="5143500"/>
          <p14:tracePt t="91588" x="6965950" y="5143500"/>
          <p14:tracePt t="91724" x="6965950" y="5156200"/>
          <p14:tracePt t="91865" x="6953250" y="5156200"/>
          <p14:tracePt t="92017" x="6929438" y="5156200"/>
          <p14:tracePt t="92127" x="6929438" y="5143500"/>
          <p14:tracePt t="92130" x="6918325" y="5143500"/>
          <p14:tracePt t="92140" x="6905625" y="5143500"/>
          <p14:tracePt t="92157" x="6881813" y="5132388"/>
          <p14:tracePt t="92174" x="6870700" y="5132388"/>
          <p14:tracePt t="92190" x="6858000" y="5132388"/>
          <p14:tracePt t="92227" x="6870700" y="5143500"/>
          <p14:tracePt t="92501" x="6894513" y="5156200"/>
          <p14:tracePt t="92505" x="6905625" y="5167313"/>
          <p14:tracePt t="92508" x="6989763" y="5180013"/>
          <p14:tracePt t="92525" x="7096125" y="5214938"/>
          <p14:tracePt t="92542" x="7358063" y="5251450"/>
          <p14:tracePt t="92559" x="7489825" y="5262563"/>
          <p14:tracePt t="92575" x="7561263" y="5299075"/>
          <p14:tracePt t="92575" x="7585075" y="5299075"/>
          <p14:tracePt t="92593" x="7656513" y="5322888"/>
          <p14:tracePt t="92609" x="7704138" y="5322888"/>
          <p14:tracePt t="92625" x="7751763" y="5322888"/>
          <p14:tracePt t="92642" x="7775575" y="5334000"/>
          <p14:tracePt t="92659" x="7799388" y="5334000"/>
          <p14:tracePt t="92675" x="7810500" y="5334000"/>
          <p14:tracePt t="92703" x="7823200" y="5334000"/>
          <p14:tracePt t="92781" x="7834313" y="5334000"/>
          <p14:tracePt t="92885" x="7834313" y="5322888"/>
          <p14:tracePt t="92959" x="7823200" y="5322888"/>
          <p14:tracePt t="92967" x="7823200" y="5310188"/>
          <p14:tracePt t="92976" x="7810500" y="5310188"/>
          <p14:tracePt t="92993" x="7751763" y="5299075"/>
          <p14:tracePt t="93010" x="7704138" y="5299075"/>
          <p14:tracePt t="93026" x="7643813" y="5286375"/>
          <p14:tracePt t="93043" x="7608888" y="5286375"/>
          <p14:tracePt t="93043" x="7596188" y="5286375"/>
          <p14:tracePt t="93061" x="7513638" y="5286375"/>
          <p14:tracePt t="93077" x="7418388" y="5286375"/>
          <p14:tracePt t="93093" x="7346950" y="5286375"/>
          <p14:tracePt t="93093" x="7334250" y="5286375"/>
          <p14:tracePt t="93111" x="7275513" y="5286375"/>
          <p14:tracePt t="93127" x="7191375" y="5275263"/>
          <p14:tracePt t="93143" x="7143750" y="5275263"/>
          <p14:tracePt t="93143" x="7119938" y="5275263"/>
          <p14:tracePt t="93161" x="7061200" y="5299075"/>
          <p14:tracePt t="93177" x="7000875" y="5299075"/>
          <p14:tracePt t="93194" x="6942138" y="5299075"/>
          <p14:tracePt t="93210" x="6870700" y="5299075"/>
          <p14:tracePt t="93227" x="6823075" y="5299075"/>
          <p14:tracePt t="93244" x="6786563" y="5299075"/>
          <p14:tracePt t="93261" x="6762750" y="5299075"/>
          <p14:tracePt t="93277" x="6751638" y="5299075"/>
          <p14:tracePt t="93294" x="6715125" y="5299075"/>
          <p14:tracePt t="93311" x="6727825" y="5299075"/>
          <p14:tracePt t="93718" x="6751638" y="5299075"/>
          <p14:tracePt t="93723" x="6762750" y="5299075"/>
          <p14:tracePt t="93728" x="6834188" y="5299075"/>
          <p14:tracePt t="93745" x="6977063" y="5299075"/>
          <p14:tracePt t="93762" x="7096125" y="5299075"/>
          <p14:tracePt t="93779" x="7275513" y="5334000"/>
          <p14:tracePt t="93795" x="7500938" y="5334000"/>
          <p14:tracePt t="93795" x="7548563" y="5334000"/>
          <p14:tracePt t="93813" x="7786688" y="5334000"/>
          <p14:tracePt t="93829" x="7942263" y="5334000"/>
          <p14:tracePt t="93845" x="8061325" y="5334000"/>
          <p14:tracePt t="93845" x="8072438" y="5334000"/>
          <p14:tracePt t="93863" x="8108950" y="5346700"/>
          <p14:tracePt t="93879" x="8120063" y="5357813"/>
          <p14:tracePt t="93896" x="8156575" y="5334000"/>
          <p14:tracePt t="93912" x="8156575" y="5346700"/>
          <p14:tracePt t="93929" x="8143875" y="5370513"/>
          <p14:tracePt t="93946" x="8143875" y="5381625"/>
          <p14:tracePt t="93969" x="8143875" y="5394325"/>
          <p14:tracePt t="93991" x="8143875" y="5418138"/>
          <p14:tracePt t="94891" x="8132763" y="5418138"/>
          <p14:tracePt t="95487" x="8120063" y="5405438"/>
          <p14:tracePt t="95493" x="8120063" y="5381625"/>
          <p14:tracePt t="95519" x="8108950" y="5381625"/>
          <p14:tracePt t="95539" x="8096250" y="5381625"/>
          <p14:tracePt t="95570" x="8096250" y="5370513"/>
          <p14:tracePt t="95629" x="8096250" y="5346700"/>
          <p14:tracePt t="95648" x="8096250" y="5334000"/>
          <p14:tracePt t="95654" x="8096250" y="5322888"/>
          <p14:tracePt t="95667" x="8072438" y="5286375"/>
          <p14:tracePt t="95684" x="8061325" y="5262563"/>
          <p14:tracePt t="95701" x="8037513" y="5251450"/>
          <p14:tracePt t="95718" x="8024813" y="5238750"/>
          <p14:tracePt t="95734" x="8001000" y="5238750"/>
          <p14:tracePt t="95752" x="7966075" y="5238750"/>
          <p14:tracePt t="95752" x="7953375" y="5238750"/>
          <p14:tracePt t="95769" x="7894638" y="5238750"/>
          <p14:tracePt t="95785" x="7834313" y="5238750"/>
          <p14:tracePt t="95801" x="7775575" y="5238750"/>
          <p14:tracePt t="95801" x="7751763" y="5238750"/>
          <p14:tracePt t="95819" x="7715250" y="5238750"/>
          <p14:tracePt t="95835" x="7632700" y="5286375"/>
          <p14:tracePt t="95852" x="7548563" y="5346700"/>
          <p14:tracePt t="95869" x="7477125" y="5405438"/>
          <p14:tracePt t="95885" x="7418388" y="5476875"/>
          <p14:tracePt t="95902" x="7381875" y="5524500"/>
          <p14:tracePt t="95919" x="7358063" y="5561013"/>
          <p14:tracePt t="95935" x="7334250" y="5584825"/>
          <p14:tracePt t="95952" x="7323138" y="5595938"/>
          <p14:tracePt t="95968" x="7323138" y="5608638"/>
          <p14:tracePt t="95985" x="7310438" y="5608638"/>
          <p14:tracePt t="96013" x="7299325" y="5619750"/>
          <p14:tracePt t="96018" x="7299325" y="5632450"/>
          <p14:tracePt t="96201" x="7299325" y="5643563"/>
          <p14:tracePt t="96204" x="7299325" y="5667375"/>
          <p14:tracePt t="96220" x="7310438" y="5738813"/>
          <p14:tracePt t="96236" x="7346950" y="5822950"/>
          <p14:tracePt t="96254" x="7381875" y="5905500"/>
          <p14:tracePt t="96270" x="7429500" y="5989638"/>
          <p14:tracePt t="96287" x="7442200" y="6048375"/>
          <p14:tracePt t="96303" x="7489825" y="6108700"/>
          <p14:tracePt t="96320" x="7513638" y="6156325"/>
          <p14:tracePt t="96336" x="7537450" y="6191250"/>
          <p14:tracePt t="96353" x="7548563" y="6203950"/>
          <p14:tracePt t="96370" x="7561263" y="6215063"/>
          <p14:tracePt t="96386" x="7572375" y="6215063"/>
          <p14:tracePt t="96523" x="7585075" y="6215063"/>
          <p14:tracePt t="96530" x="7585075" y="6203950"/>
          <p14:tracePt t="96596" x="7585075" y="6191250"/>
          <p14:tracePt t="96617" x="7585075" y="6180138"/>
          <p14:tracePt t="97529" x="7585075" y="6167438"/>
          <p14:tracePt t="97857" x="7585075" y="6156325"/>
          <p14:tracePt t="97873" x="7572375" y="6143625"/>
          <p14:tracePt t="97889" x="7561263" y="6143625"/>
          <p14:tracePt t="97896" x="7548563" y="6132513"/>
          <p14:tracePt t="97908" x="7500938" y="6132513"/>
          <p14:tracePt t="97925" x="7442200" y="6108700"/>
          <p14:tracePt t="97941" x="7405688" y="6072188"/>
          <p14:tracePt t="97941" x="7394575" y="6048375"/>
          <p14:tracePt t="97959" x="7358063" y="6000750"/>
          <p14:tracePt t="97975" x="7323138" y="5929313"/>
          <p14:tracePt t="97991" x="7275513" y="5870575"/>
          <p14:tracePt t="98008" x="7239000" y="5822950"/>
          <p14:tracePt t="98025" x="7239000" y="5799138"/>
          <p14:tracePt t="98042" x="7239000" y="5775325"/>
          <p14:tracePt t="98058" x="7239000" y="5751513"/>
          <p14:tracePt t="98075" x="7239000" y="5738813"/>
          <p14:tracePt t="98091" x="7239000" y="5727700"/>
          <p14:tracePt t="98108" x="7239000" y="5703888"/>
          <p14:tracePt t="98125" x="7251700" y="5703888"/>
          <p14:tracePt t="98146" x="7262813" y="5703888"/>
          <p14:tracePt t="98158" x="7299325" y="5703888"/>
          <p14:tracePt t="98175" x="7358063" y="5703888"/>
          <p14:tracePt t="98192" x="7418388" y="5703888"/>
          <p14:tracePt t="98209" x="7442200" y="5703888"/>
          <p14:tracePt t="98225" x="7477125" y="5738813"/>
          <p14:tracePt t="98242" x="7524750" y="5762625"/>
          <p14:tracePt t="98259" x="7585075" y="5786438"/>
          <p14:tracePt t="98276" x="7643813" y="5822950"/>
          <p14:tracePt t="98293" x="7680325" y="5846763"/>
          <p14:tracePt t="98309" x="7704138" y="5870575"/>
          <p14:tracePt t="98326" x="7715250" y="5881688"/>
          <p14:tracePt t="98343" x="7715250" y="5894388"/>
          <p14:tracePt t="98359" x="7715250" y="5918200"/>
          <p14:tracePt t="98376" x="7775575" y="5942013"/>
          <p14:tracePt t="98392" x="7834313" y="5942013"/>
          <p14:tracePt t="98409" x="7834313" y="5953125"/>
          <p14:tracePt t="98426" x="7858125" y="5976938"/>
          <p14:tracePt t="98443" x="7870825" y="5989638"/>
          <p14:tracePt t="98459" x="7918450" y="6013450"/>
          <p14:tracePt t="98477" x="7929563" y="6024563"/>
          <p14:tracePt t="98493" x="7989888" y="6037263"/>
          <p14:tracePt t="98510" x="8085138" y="6048375"/>
          <p14:tracePt t="98527" x="8191500" y="6061075"/>
          <p14:tracePt t="98543" x="8370888" y="6084888"/>
          <p14:tracePt t="98559" x="8524875" y="6096000"/>
          <p14:tracePt t="98576" x="8739188" y="6108700"/>
          <p14:tracePt t="98593" x="8894763" y="6119813"/>
          <p14:tracePt t="98609" x="9037638" y="6143625"/>
          <p14:tracePt t="98626" x="9156700" y="6156325"/>
          <p14:tracePt t="98643" x="9275763" y="6180138"/>
          <p14:tracePt t="98660" x="9347200" y="6180138"/>
          <p14:tracePt t="98677" x="9382125" y="6180138"/>
          <p14:tracePt t="98693" x="9442450" y="6180138"/>
          <p14:tracePt t="98711" x="9490075" y="6167438"/>
          <p14:tracePt t="98727" x="9501188" y="6156325"/>
          <p14:tracePt t="98743" x="9548813" y="6132513"/>
          <p14:tracePt t="98743" x="9561513" y="6132513"/>
          <p14:tracePt t="98761" x="9596438" y="6108700"/>
          <p14:tracePt t="98777" x="9620250" y="6096000"/>
          <p14:tracePt t="98794" x="9632950" y="6084888"/>
          <p14:tracePt t="98810" x="9644063" y="6084888"/>
          <p14:tracePt t="98978" x="9667875" y="6072188"/>
          <p14:tracePt t="98982" x="9728200" y="6048375"/>
          <p14:tracePt t="98995" x="9823450" y="6024563"/>
          <p14:tracePt t="99011" x="9942513" y="6024563"/>
          <p14:tracePt t="99011" x="9966325" y="6024563"/>
          <p14:tracePt t="99029" x="10096500" y="6024563"/>
          <p14:tracePt t="99045" x="10215563" y="6024563"/>
          <p14:tracePt t="99061" x="10334625" y="6024563"/>
          <p14:tracePt t="99061" x="10358438" y="6024563"/>
          <p14:tracePt t="99079" x="10442575" y="6024563"/>
          <p14:tracePt t="99095" x="10514013" y="6024563"/>
          <p14:tracePt t="99111" x="10548938" y="6024563"/>
          <p14:tracePt t="99128" x="10572750" y="6024563"/>
          <p14:tracePt t="99145" x="10633075" y="6013450"/>
          <p14:tracePt t="99161" x="10644188" y="6013450"/>
          <p14:tracePt t="99178" x="10656888" y="6013450"/>
          <p14:tracePt t="99195" x="10668000" y="6000750"/>
          <p14:tracePt t="99211" x="10680700" y="6000750"/>
          <p14:tracePt t="99230" x="10704513" y="6000750"/>
          <p14:tracePt t="99245" x="10680700" y="6000750"/>
          <p14:tracePt t="99414" x="10633075" y="6000750"/>
          <p14:tracePt t="99418" x="10537825" y="6000750"/>
          <p14:tracePt t="99429" x="10239375" y="6000750"/>
          <p14:tracePt t="99446" x="9977438" y="5989638"/>
          <p14:tracePt t="99462" x="9775825" y="5953125"/>
          <p14:tracePt t="99479" x="9704388" y="5929313"/>
          <p14:tracePt t="99479" x="9691688" y="5929313"/>
          <p14:tracePt t="99497" x="9656763" y="5905500"/>
          <p14:tracePt t="99513" x="9632950" y="5905500"/>
          <p14:tracePt t="99529" x="9609138" y="5894388"/>
          <p14:tracePt t="99546" x="9585325" y="5894388"/>
          <p14:tracePt t="99563" x="9525000" y="5894388"/>
          <p14:tracePt t="99580" x="9466263" y="5894388"/>
          <p14:tracePt t="99596" x="9323388" y="5894388"/>
          <p14:tracePt t="99612" x="9144000" y="5894388"/>
          <p14:tracePt t="99629" x="8953500" y="5894388"/>
          <p14:tracePt t="99646" x="8704263" y="5894388"/>
          <p14:tracePt t="99663" x="8537575" y="5905500"/>
          <p14:tracePt t="99679" x="8405813" y="5929313"/>
          <p14:tracePt t="99696" x="8347075" y="5929313"/>
          <p14:tracePt t="99713" x="8286750" y="5929313"/>
          <p14:tracePt t="99730" x="8262938" y="5929313"/>
          <p14:tracePt t="99746" x="8262938" y="5942013"/>
          <p14:tracePt t="99929" x="8251825" y="5942013"/>
          <p14:tracePt t="100017" x="8251825" y="5953125"/>
          <p14:tracePt t="100026" x="8239125" y="5965825"/>
          <p14:tracePt t="100031" x="8239125" y="5976938"/>
          <p14:tracePt t="100056" x="8228013" y="5976938"/>
          <p14:tracePt t="100126" x="8228013" y="5989638"/>
          <p14:tracePt t="100142" x="8228013" y="6000750"/>
          <p14:tracePt t="100156" x="8228013" y="6013450"/>
          <p14:tracePt t="100165" x="8228013" y="6024563"/>
          <p14:tracePt t="100184" x="8228013" y="6037263"/>
          <p14:tracePt t="100390" x="8228013" y="6048375"/>
          <p14:tracePt t="100406" x="8228013" y="6061075"/>
          <p14:tracePt t="100410" x="8262938" y="6061075"/>
          <p14:tracePt t="101052" x="8299450" y="6061075"/>
          <p14:tracePt t="101056" x="8429625" y="6061075"/>
          <p14:tracePt t="101067" x="8548688" y="6061075"/>
          <p14:tracePt t="101084" x="8609013" y="6061075"/>
          <p14:tracePt t="101101" x="8620125" y="6061075"/>
          <p14:tracePt t="101242" x="8632825" y="6061075"/>
          <p14:tracePt t="101246" x="8656638" y="6061075"/>
          <p14:tracePt t="101251" x="8763000" y="6061075"/>
          <p14:tracePt t="101268" x="9109075" y="6061075"/>
          <p14:tracePt t="101285" x="9442450" y="6048375"/>
          <p14:tracePt t="101301" x="9823450" y="6000750"/>
          <p14:tracePt t="101318" x="10191750" y="5942013"/>
          <p14:tracePt t="101335" x="10585450" y="5894388"/>
          <p14:tracePt t="101351" x="10787063" y="5870575"/>
          <p14:tracePt t="101368" x="10895013" y="5870575"/>
          <p14:tracePt t="101385" x="10953750" y="5846763"/>
          <p14:tracePt t="101401" x="11025188" y="5846763"/>
          <p14:tracePt t="101418" x="11072813" y="5834063"/>
          <p14:tracePt t="101435" x="11120438" y="5822950"/>
          <p14:tracePt t="101452" x="11156950" y="5822950"/>
          <p14:tracePt t="101469" x="11144250" y="5822950"/>
          <p14:tracePt t="101538" x="11109325" y="5822950"/>
          <p14:tracePt t="101546" x="11085513" y="5822950"/>
          <p14:tracePt t="101552" x="11001375" y="5822950"/>
          <p14:tracePt t="101569" x="10929938" y="5822950"/>
          <p14:tracePt t="101585" x="10871200" y="5822950"/>
          <p14:tracePt t="101602" x="10787063" y="5834063"/>
          <p14:tracePt t="101619" x="10752138" y="5846763"/>
          <p14:tracePt t="101636" x="10728325" y="5857875"/>
          <p14:tracePt t="101653" x="10715625" y="5857875"/>
          <p14:tracePt t="101678" x="10715625" y="5870575"/>
          <p14:tracePt t="101685" x="10739438" y="5870575"/>
          <p14:tracePt t="101702" x="10847388" y="5870575"/>
          <p14:tracePt t="101719" x="10953750" y="5870575"/>
          <p14:tracePt t="101735" x="11061700" y="5870575"/>
          <p14:tracePt t="101735" x="11072813" y="5870575"/>
          <p14:tracePt t="101753" x="11144250" y="5894388"/>
          <p14:tracePt t="101769" x="11168063" y="5894388"/>
          <p14:tracePt t="101786" x="11180763" y="5894388"/>
          <p14:tracePt t="101852" x="11180763" y="5905500"/>
          <p14:tracePt t="101876" x="11180763" y="5918200"/>
          <p14:tracePt t="101880" x="11168063" y="5929313"/>
          <p14:tracePt t="101892" x="11156950" y="5942013"/>
          <p14:tracePt t="101903" x="11144250" y="5942013"/>
          <p14:tracePt t="101920" x="11156950" y="5942013"/>
          <p14:tracePt t="101974" x="11168063" y="5942013"/>
          <p14:tracePt t="101978" x="11215688" y="5942013"/>
          <p14:tracePt t="101987" x="11347450" y="5942013"/>
          <p14:tracePt t="102003" x="11501438" y="5942013"/>
          <p14:tracePt t="102020" x="11596688" y="5942013"/>
          <p14:tracePt t="102037" x="11620500" y="5942013"/>
          <p14:tracePt t="102053" x="11596688" y="5942013"/>
          <p14:tracePt t="102090" x="11585575" y="5942013"/>
          <p14:tracePt t="102094" x="11537950" y="5942013"/>
          <p14:tracePt t="102104" x="11395075" y="5942013"/>
          <p14:tracePt t="102120" x="11228388" y="5942013"/>
          <p14:tracePt t="102137" x="11156950" y="5942013"/>
          <p14:tracePt t="102154" x="11133138" y="5942013"/>
          <p14:tracePt t="102170" x="11144250" y="5942013"/>
          <p14:tracePt t="102227" x="11168063" y="5942013"/>
          <p14:tracePt t="102230" x="11191875" y="5942013"/>
          <p14:tracePt t="102237" x="11239500" y="5942013"/>
          <p14:tracePt t="102255" x="11299825" y="5942013"/>
          <p14:tracePt t="102271" x="11310938" y="5942013"/>
          <p14:tracePt t="102287" x="11310938" y="5953125"/>
          <p14:tracePt t="102344" x="11299825" y="5965825"/>
          <p14:tracePt t="102359" x="11287125" y="5965825"/>
          <p14:tracePt t="102363" x="11276013" y="5976938"/>
          <p14:tracePt t="102371" x="11204575" y="5976938"/>
          <p14:tracePt t="102388" x="11180763" y="5976938"/>
          <p14:tracePt t="102405" x="11168063" y="5976938"/>
          <p14:tracePt t="102421" x="11156950" y="5976938"/>
          <p14:tracePt t="102440" x="11168063" y="5976938"/>
          <p14:tracePt t="102464" x="11191875" y="5976938"/>
          <p14:tracePt t="102472" x="11287125" y="5965825"/>
          <p14:tracePt t="102488" x="11371263" y="5965825"/>
          <p14:tracePt t="102505" x="11382375" y="5965825"/>
          <p14:tracePt t="102521" x="11358563" y="5965825"/>
          <p14:tracePt t="102558" x="11323638" y="5965825"/>
          <p14:tracePt t="102562" x="11239500" y="5989638"/>
          <p14:tracePt t="102572" x="10895013" y="6037263"/>
          <p14:tracePt t="102589" x="10490200" y="6108700"/>
          <p14:tracePt t="102605" x="10072688" y="6156325"/>
          <p14:tracePt t="102622" x="9620250" y="6238875"/>
          <p14:tracePt t="102639" x="9371013" y="6262688"/>
          <p14:tracePt t="102655" x="9120188" y="6262688"/>
          <p14:tracePt t="102672" x="8905875" y="6262688"/>
          <p14:tracePt t="102689" x="8704263" y="6262688"/>
          <p14:tracePt t="102706" x="8370888" y="6262688"/>
          <p14:tracePt t="102722" x="8037513" y="6262688"/>
          <p14:tracePt t="102738" x="7667625" y="6262688"/>
          <p14:tracePt t="102755" x="7323138" y="6262688"/>
          <p14:tracePt t="102772" x="6881813" y="6251575"/>
          <p14:tracePt t="102789" x="6619875" y="6215063"/>
          <p14:tracePt t="102806" x="6357938" y="6203950"/>
          <p14:tracePt t="102823" x="6156325" y="6203950"/>
          <p14:tracePt t="102839" x="6013450" y="6203950"/>
          <p14:tracePt t="102839" x="5976938" y="6203950"/>
          <p14:tracePt t="102857" x="5822950" y="6203950"/>
          <p14:tracePt t="102873" x="5656263" y="6203950"/>
          <p14:tracePt t="102889" x="5537200" y="6203950"/>
          <p14:tracePt t="102906" x="5381625" y="6191250"/>
          <p14:tracePt t="102923" x="5370513" y="6191250"/>
          <p14:tracePt t="102942" x="5381625" y="6191250"/>
          <p14:tracePt t="103126" x="5405438" y="6191250"/>
          <p14:tracePt t="103130" x="5524500" y="6191250"/>
          <p14:tracePt t="103140" x="5751513" y="6191250"/>
          <p14:tracePt t="103157" x="6061075" y="6215063"/>
          <p14:tracePt t="103173" x="6357938" y="6227763"/>
          <p14:tracePt t="103190" x="6596063" y="6286500"/>
          <p14:tracePt t="103207" x="6810375" y="6299200"/>
          <p14:tracePt t="103224" x="6977063" y="6299200"/>
          <p14:tracePt t="103240" x="7119938" y="6299200"/>
          <p14:tracePt t="103258" x="7251700" y="6299200"/>
          <p14:tracePt t="103258" x="7275513" y="6299200"/>
          <p14:tracePt t="103275" x="7394575" y="6299200"/>
          <p14:tracePt t="103290" x="7513638" y="6299200"/>
          <p14:tracePt t="103307" x="7643813" y="6299200"/>
          <p14:tracePt t="103307" x="7680325" y="6299200"/>
          <p14:tracePt t="103325" x="7858125" y="6299200"/>
          <p14:tracePt t="103341" x="8013700" y="6299200"/>
          <p14:tracePt t="103357" x="8156575" y="6299200"/>
          <p14:tracePt t="103374" x="8251825" y="6299200"/>
          <p14:tracePt t="103391" x="8299450" y="6299200"/>
          <p14:tracePt t="103408" x="8334375" y="6299200"/>
          <p14:tracePt t="103424" x="8358188" y="6299200"/>
          <p14:tracePt t="103441" x="8370888" y="6299200"/>
          <p14:tracePt t="103457" x="8358188" y="6299200"/>
          <p14:tracePt t="103550" x="8347075" y="6299200"/>
          <p14:tracePt t="103558" x="8334375" y="6299200"/>
          <p14:tracePt t="103562" x="8286750" y="6299200"/>
          <p14:tracePt t="103575" x="8180388" y="6299200"/>
          <p14:tracePt t="103591" x="7977188" y="6299200"/>
          <p14:tracePt t="103609" x="7786688" y="6299200"/>
          <p14:tracePt t="103625" x="7656513" y="6299200"/>
          <p14:tracePt t="103642" x="7429500" y="6299200"/>
          <p14:tracePt t="103659" x="7251700" y="6275388"/>
          <p14:tracePt t="103675" x="7096125" y="6275388"/>
          <p14:tracePt t="103692" x="7000875" y="6238875"/>
          <p14:tracePt t="103708" x="6929438" y="6238875"/>
          <p14:tracePt t="103725" x="6905625" y="6227763"/>
          <p14:tracePt t="103742" x="6894513" y="6227763"/>
          <p14:tracePt t="103758" x="6881813" y="6227763"/>
          <p14:tracePt t="103775" x="6870700" y="6227763"/>
          <p14:tracePt t="103830" x="6881813" y="6227763"/>
          <p14:tracePt t="103842" x="6894513" y="6227763"/>
          <p14:tracePt t="103846" x="6989763" y="6227763"/>
          <p14:tracePt t="103859" x="7204075" y="6215063"/>
          <p14:tracePt t="103876" x="7537450" y="6203950"/>
          <p14:tracePt t="103893" x="7775575" y="6203950"/>
          <p14:tracePt t="103909" x="7977188" y="6203950"/>
          <p14:tracePt t="103926" x="8251825" y="6203950"/>
          <p14:tracePt t="103943" x="8489950" y="6203950"/>
          <p14:tracePt t="103959" x="8823325" y="6203950"/>
          <p14:tracePt t="103976" x="9120188" y="6203950"/>
          <p14:tracePt t="103993" x="9537700" y="6191250"/>
          <p14:tracePt t="104009" x="9871075" y="6180138"/>
          <p14:tracePt t="104026" x="10133013" y="6180138"/>
          <p14:tracePt t="104043" x="10406063" y="6180138"/>
          <p14:tracePt t="104060" x="10668000" y="6180138"/>
          <p14:tracePt t="104076" x="10834688" y="6180138"/>
          <p14:tracePt t="104093" x="10990263" y="6180138"/>
          <p14:tracePt t="104110" x="11180763" y="6167438"/>
          <p14:tracePt t="104127" x="11299825" y="6132513"/>
          <p14:tracePt t="104143" x="11358563" y="6132513"/>
          <p14:tracePt t="104160" x="11395075" y="6132513"/>
          <p14:tracePt t="104177" x="11418888" y="6132513"/>
          <p14:tracePt t="104201" x="11430000" y="6132513"/>
          <p14:tracePt t="104222" x="11442700" y="6132513"/>
          <p14:tracePt t="104230" x="11466513" y="6132513"/>
          <p14:tracePt t="104243" x="11514138" y="6132513"/>
          <p14:tracePt t="104261" x="11561763" y="6132513"/>
          <p14:tracePt t="104277" x="11620500" y="6108700"/>
          <p14:tracePt t="104294" x="11657013" y="6096000"/>
          <p14:tracePt t="104310" x="11680825" y="6072188"/>
          <p14:tracePt t="104327" x="11691938" y="6048375"/>
          <p14:tracePt t="104344" x="11691938" y="6000750"/>
          <p14:tracePt t="104361" x="11691938" y="5953125"/>
          <p14:tracePt t="104377" x="11680825" y="5894388"/>
          <p14:tracePt t="104377" x="11680825" y="5881688"/>
          <p14:tracePt t="104395" x="11668125" y="5834063"/>
          <p14:tracePt t="104411" x="11668125" y="5762625"/>
          <p14:tracePt t="104427" x="11657013" y="5738813"/>
          <p14:tracePt t="104427" x="11657013" y="5727700"/>
          <p14:tracePt t="104444" x="11657013" y="5691188"/>
          <p14:tracePt t="104461" x="11657013" y="5643563"/>
          <p14:tracePt t="104477" x="11657013" y="5595938"/>
          <p14:tracePt t="104494" x="11609388" y="5548313"/>
          <p14:tracePt t="104511" x="11572875" y="5500688"/>
          <p14:tracePt t="104528" x="11537950" y="5489575"/>
          <p14:tracePt t="104544" x="11490325" y="5476875"/>
          <p14:tracePt t="104561" x="11430000" y="5465763"/>
          <p14:tracePt t="104578" x="11382375" y="5441950"/>
          <p14:tracePt t="104595" x="11358563" y="5441950"/>
          <p14:tracePt t="104612" x="11334750" y="5441950"/>
          <p14:tracePt t="104628" x="11323638" y="5441950"/>
          <p14:tracePt t="104644" x="11310938" y="5441950"/>
          <p14:tracePt t="104670" x="11299825" y="5441950"/>
          <p14:tracePt t="104682" x="11276013" y="5441950"/>
          <p14:tracePt t="104695" x="11263313" y="5453063"/>
          <p14:tracePt t="104711" x="11228388" y="5465763"/>
          <p14:tracePt t="104728" x="11204575" y="5476875"/>
          <p14:tracePt t="104745" x="11168063" y="5476875"/>
          <p14:tracePt t="104762" x="11156950" y="5476875"/>
          <p14:tracePt t="104778" x="11085513" y="5513388"/>
          <p14:tracePt t="104795" x="11072813" y="5524500"/>
          <p14:tracePt t="104812" x="11037888" y="5524500"/>
          <p14:tracePt t="104828" x="11014075" y="5537200"/>
          <p14:tracePt t="104868" x="11001375" y="5548313"/>
          <p14:tracePt t="104884" x="11001375" y="5561013"/>
          <p14:tracePt t="104892" x="10990263" y="5561013"/>
          <p14:tracePt t="104900" x="10990263" y="5572125"/>
          <p14:tracePt t="104912" x="10977563" y="5595938"/>
          <p14:tracePt t="104929" x="10966450" y="5608638"/>
          <p14:tracePt t="104945" x="10953750" y="5632450"/>
          <p14:tracePt t="104962" x="10953750" y="5656263"/>
          <p14:tracePt t="104979" x="10953750" y="5680075"/>
          <p14:tracePt t="104998" x="10942638" y="5691188"/>
          <p14:tracePt t="105013" x="10929938" y="5715000"/>
          <p14:tracePt t="105029" x="10929938" y="5738813"/>
          <p14:tracePt t="105046" x="10929938" y="5762625"/>
          <p14:tracePt t="105063" x="10929938" y="5810250"/>
          <p14:tracePt t="105079" x="10929938" y="5834063"/>
          <p14:tracePt t="105096" x="10929938" y="5846763"/>
          <p14:tracePt t="105112" x="10929938" y="5857875"/>
          <p14:tracePt t="105129" x="10953750" y="5894388"/>
          <p14:tracePt t="105146" x="10977563" y="5918200"/>
          <p14:tracePt t="105163" x="11001375" y="5953125"/>
          <p14:tracePt t="105180" x="11037888" y="5965825"/>
          <p14:tracePt t="105196" x="11072813" y="5989638"/>
          <p14:tracePt t="105213" x="11120438" y="5989638"/>
          <p14:tracePt t="105230" x="11156950" y="5989638"/>
          <p14:tracePt t="105247" x="11204575" y="5989638"/>
          <p14:tracePt t="105263" x="11263313" y="5989638"/>
          <p14:tracePt t="105280" x="11347450" y="5989638"/>
          <p14:tracePt t="105297" x="11442700" y="5989638"/>
          <p14:tracePt t="105313" x="11525250" y="5942013"/>
          <p14:tracePt t="105330" x="11609388" y="5905500"/>
          <p14:tracePt t="105347" x="11691938" y="5786438"/>
          <p14:tracePt t="105363" x="11739563" y="5691188"/>
          <p14:tracePt t="105380" x="11787188" y="5584825"/>
          <p14:tracePt t="105397" x="11834813" y="5476875"/>
          <p14:tracePt t="105414" x="11834813" y="5346700"/>
          <p14:tracePt t="105430" x="11834813" y="5238750"/>
          <p14:tracePt t="105447" x="11834813" y="5180013"/>
          <p14:tracePt t="105464" x="11811000" y="5156200"/>
          <p14:tracePt t="105481" x="11799888" y="5132388"/>
          <p14:tracePt t="105498" x="11763375" y="5108575"/>
          <p14:tracePt t="105514" x="11752263" y="5084763"/>
          <p14:tracePt t="105531" x="11728450" y="5084763"/>
          <p14:tracePt t="105547" x="11691938" y="5072063"/>
          <p14:tracePt t="105564" x="11633200" y="5060950"/>
          <p14:tracePt t="105581" x="11585575" y="5060950"/>
          <p14:tracePt t="105597" x="11525250" y="5060950"/>
          <p14:tracePt t="105614" x="11430000" y="5060950"/>
          <p14:tracePt t="105631" x="11299825" y="5060950"/>
          <p14:tracePt t="105648" x="11228388" y="5060950"/>
          <p14:tracePt t="105664" x="11204575" y="5060950"/>
          <p14:tracePt t="105681" x="11168063" y="5060950"/>
          <p14:tracePt t="105681" x="11168063" y="5072063"/>
          <p14:tracePt t="105698" x="11144250" y="5095875"/>
          <p14:tracePt t="105715" x="11109325" y="5132388"/>
          <p14:tracePt t="105731" x="11049000" y="5191125"/>
          <p14:tracePt t="105731" x="11037888" y="5191125"/>
          <p14:tracePt t="105749" x="10990263" y="5238750"/>
          <p14:tracePt t="105765" x="10942638" y="5286375"/>
          <p14:tracePt t="105781" x="10871200" y="5334000"/>
          <p14:tracePt t="105798" x="10834688" y="5357813"/>
          <p14:tracePt t="105815" x="10810875" y="5381625"/>
          <p14:tracePt t="105832" x="10775950" y="5418138"/>
          <p14:tracePt t="105848" x="10752138" y="5465763"/>
          <p14:tracePt t="105865" x="10739438" y="5500688"/>
          <p14:tracePt t="105881" x="10704513" y="5548313"/>
          <p14:tracePt t="105898" x="10704513" y="5595938"/>
          <p14:tracePt t="105915" x="10704513" y="5643563"/>
          <p14:tracePt t="105931" x="10704513" y="5703888"/>
          <p14:tracePt t="105948" x="10704513" y="5738813"/>
          <p14:tracePt t="105965" x="10704513" y="5799138"/>
          <p14:tracePt t="105983" x="10715625" y="5834063"/>
          <p14:tracePt t="105999" x="10739438" y="5881688"/>
          <p14:tracePt t="106015" x="10763250" y="5929313"/>
          <p14:tracePt t="106033" x="10799763" y="5953125"/>
          <p14:tracePt t="106049" x="10823575" y="5976938"/>
          <p14:tracePt t="106066" x="10895013" y="6024563"/>
          <p14:tracePt t="106082" x="10953750" y="6061075"/>
          <p14:tracePt t="106099" x="11037888" y="6096000"/>
          <p14:tracePt t="106116" x="11133138" y="6108700"/>
          <p14:tracePt t="106132" x="11215688" y="6119813"/>
          <p14:tracePt t="106149" x="11252200" y="6132513"/>
          <p14:tracePt t="106166" x="11299825" y="6132513"/>
          <p14:tracePt t="106183" x="11347450" y="6132513"/>
          <p14:tracePt t="106199" x="11382375" y="6132513"/>
          <p14:tracePt t="106199" x="11395075" y="6132513"/>
          <p14:tracePt t="106217" x="11406188" y="6132513"/>
          <p14:tracePt t="106232" x="11430000" y="6132513"/>
          <p14:tracePt t="106250" x="11453813" y="6132513"/>
          <p14:tracePt t="106266" x="11466513" y="6132513"/>
          <p14:tracePt t="106286" x="11501438" y="6108700"/>
          <p14:tracePt t="106300" x="11549063" y="6048375"/>
          <p14:tracePt t="106316" x="11609388" y="5965825"/>
          <p14:tracePt t="106333" x="11657013" y="5881688"/>
          <p14:tracePt t="106350" x="11691938" y="5810250"/>
          <p14:tracePt t="106367" x="11691938" y="5751513"/>
          <p14:tracePt t="106383" x="11691938" y="5703888"/>
          <p14:tracePt t="106400" x="11691938" y="5643563"/>
          <p14:tracePt t="106417" x="11691938" y="5632450"/>
          <p14:tracePt t="106433" x="11657013" y="5595938"/>
          <p14:tracePt t="106450" x="11644313" y="5584825"/>
          <p14:tracePt t="106466" x="11596688" y="5584825"/>
          <p14:tracePt t="106484" x="11525250" y="5572125"/>
          <p14:tracePt t="106500" x="11490325" y="5572125"/>
          <p14:tracePt t="106517" x="11442700" y="5561013"/>
          <p14:tracePt t="106534" x="11418888" y="5561013"/>
          <p14:tracePt t="106550" x="11382375" y="5561013"/>
          <p14:tracePt t="106567" x="11334750" y="5561013"/>
          <p14:tracePt t="106567" x="11323638" y="5561013"/>
          <p14:tracePt t="106585" x="11287125" y="5561013"/>
          <p14:tracePt t="106601" x="11228388" y="5595938"/>
          <p14:tracePt t="106617" x="11168063" y="5632450"/>
          <p14:tracePt t="106634" x="11085513" y="5703888"/>
          <p14:tracePt t="106651" x="11001375" y="5762625"/>
          <p14:tracePt t="106667" x="10906125" y="5810250"/>
          <p14:tracePt t="106684" x="10799763" y="5857875"/>
          <p14:tracePt t="106701" x="10680700" y="5881688"/>
          <p14:tracePt t="106718" x="10514013" y="5929313"/>
          <p14:tracePt t="106734" x="10371138" y="5942013"/>
          <p14:tracePt t="106751" x="10239375" y="5976938"/>
          <p14:tracePt t="106768" x="10013950" y="6013450"/>
          <p14:tracePt t="106785" x="9823450" y="6037263"/>
          <p14:tracePt t="106801" x="9656763" y="6037263"/>
          <p14:tracePt t="106801" x="9620250" y="6037263"/>
          <p14:tracePt t="106818" x="9490075" y="6061075"/>
          <p14:tracePt t="106835" x="9371013" y="6061075"/>
          <p14:tracePt t="106851" x="9239250" y="6072188"/>
          <p14:tracePt t="106868" x="9132888" y="6084888"/>
          <p14:tracePt t="106885" x="9013825" y="6084888"/>
          <p14:tracePt t="106902" x="8894763" y="6084888"/>
          <p14:tracePt t="106917" x="8775700" y="6084888"/>
          <p14:tracePt t="106934" x="8643938" y="6084888"/>
          <p14:tracePt t="106951" x="8561388" y="6084888"/>
          <p14:tracePt t="106968" x="8513763" y="6084888"/>
          <p14:tracePt t="106985" x="8442325" y="6084888"/>
          <p14:tracePt t="107002" x="8334375" y="6084888"/>
          <p14:tracePt t="107019" x="8286750" y="6084888"/>
          <p14:tracePt t="107035" x="8275638" y="6096000"/>
          <p14:tracePt t="107051" x="8204200" y="6096000"/>
          <p14:tracePt t="107069" x="8156575" y="6096000"/>
          <p14:tracePt t="107085" x="8132763" y="6108700"/>
          <p14:tracePt t="107085" x="8120063" y="6108700"/>
          <p14:tracePt t="107102" x="8072438" y="6108700"/>
          <p14:tracePt t="107119" x="8048625" y="6108700"/>
          <p14:tracePt t="107138" x="8001000" y="6108700"/>
          <p14:tracePt t="107152" x="7953375" y="6108700"/>
          <p14:tracePt t="107169" x="7894638" y="6119813"/>
          <p14:tracePt t="107186" x="7858125" y="6119813"/>
          <p14:tracePt t="107202" x="7823200" y="6119813"/>
          <p14:tracePt t="107219" x="7762875" y="6119813"/>
          <p14:tracePt t="107236" x="7775575" y="6119813"/>
          <p14:tracePt t="107398" x="7786688" y="6119813"/>
          <p14:tracePt t="107402" x="7823200" y="6119813"/>
          <p14:tracePt t="107420" x="7834313" y="6119813"/>
          <p14:tracePt t="107436" x="7847013" y="6119813"/>
          <p14:tracePt t="107496" x="7847013" y="6132513"/>
          <p14:tracePt t="107504" x="7834313" y="6143625"/>
          <p14:tracePt t="107522" x="7823200" y="6156325"/>
          <p14:tracePt t="107526" x="7786688" y="6156325"/>
          <p14:tracePt t="107537" x="7727950" y="6156325"/>
          <p14:tracePt t="107553" x="7667625" y="6180138"/>
          <p14:tracePt t="107570" x="7632700" y="6180138"/>
          <p14:tracePt t="107587" x="7620000" y="6180138"/>
          <p14:tracePt t="107603" x="7632700" y="6167438"/>
          <p14:tracePt t="107760" x="7632700" y="6180138"/>
          <p14:tracePt t="107781" x="7632700" y="6191250"/>
          <p14:tracePt t="107788" x="7620000" y="6203950"/>
          <p14:tracePt t="107799" x="7620000" y="6215063"/>
          <p14:tracePt t="107804" x="7608888" y="6215063"/>
          <p14:tracePt t="107820" x="7596188" y="6227763"/>
          <p14:tracePt t="107900" x="7608888" y="6227763"/>
          <p14:tracePt t="107916" x="7620000" y="6227763"/>
          <p14:tracePt t="107921" x="7632700" y="6227763"/>
          <p14:tracePt t="107937" x="7667625" y="6203950"/>
          <p14:tracePt t="107954" x="7667625" y="6180138"/>
          <p14:tracePt t="107971" x="7667625" y="6191250"/>
          <p14:tracePt t="107987" x="7667625" y="6203950"/>
          <p14:tracePt t="108010" x="7656513" y="6203950"/>
          <p14:tracePt t="108021" x="7632700" y="6227763"/>
          <p14:tracePt t="108038" x="7620000" y="6251575"/>
          <p14:tracePt t="108055" x="7620000" y="6262688"/>
          <p14:tracePt t="108071" x="7608888" y="6262688"/>
          <p14:tracePt t="108088" x="7620000" y="6262688"/>
          <p14:tracePt t="108172" x="7620000" y="6286500"/>
          <p14:tracePt t="108274" x="7620000" y="6299200"/>
          <p14:tracePt t="108290" x="7620000" y="6323013"/>
          <p14:tracePt t="108304" x="7632700" y="6323013"/>
          <p14:tracePt t="108378" x="7643813" y="6323013"/>
          <p14:tracePt t="108382" x="7656513" y="6310313"/>
          <p14:tracePt t="108410" x="7656513" y="6299200"/>
          <p14:tracePt t="108418" x="7667625" y="6299200"/>
          <p14:tracePt t="108423" x="7667625" y="6286500"/>
          <p14:tracePt t="109326" x="7691438" y="6286500"/>
          <p14:tracePt t="109926" x="7704138" y="6286500"/>
          <p14:tracePt t="109930" x="7762875" y="6286500"/>
          <p14:tracePt t="109944" x="7834313" y="6286500"/>
          <p14:tracePt t="109961" x="7942263" y="6299200"/>
          <p14:tracePt t="109977" x="7977188" y="6299200"/>
          <p14:tracePt t="109994" x="8013700" y="6310313"/>
          <p14:tracePt t="110011" x="8048625" y="6334125"/>
          <p14:tracePt t="110028" x="8120063" y="6370638"/>
          <p14:tracePt t="110044" x="8167688" y="6381750"/>
          <p14:tracePt t="110060" x="8239125" y="6381750"/>
          <p14:tracePt t="110077" x="8358188" y="6418263"/>
          <p14:tracePt t="110095" x="8548688" y="6429375"/>
          <p14:tracePt t="110111" x="8667750" y="6442075"/>
          <p14:tracePt t="110111" x="8691563" y="6442075"/>
          <p14:tracePt t="110128" x="8823325" y="6453188"/>
          <p14:tracePt t="110145" x="8918575" y="6453188"/>
          <p14:tracePt t="110161" x="9013825" y="6453188"/>
          <p14:tracePt t="110178" x="9156700" y="6465888"/>
          <p14:tracePt t="110195" x="9239250" y="6465888"/>
          <p14:tracePt t="110211" x="9323388" y="6465888"/>
          <p14:tracePt t="110228" x="9429750" y="6465888"/>
          <p14:tracePt t="110245" x="9585325" y="6465888"/>
          <p14:tracePt t="110262" x="9704388" y="6465888"/>
          <p14:tracePt t="110278" x="9823450" y="6453188"/>
          <p14:tracePt t="110295" x="9966325" y="6429375"/>
          <p14:tracePt t="110312" x="10109200" y="6429375"/>
          <p14:tracePt t="110328" x="10228263" y="6418263"/>
          <p14:tracePt t="110345" x="10358438" y="6394450"/>
          <p14:tracePt t="110345" x="10382250" y="6394450"/>
          <p14:tracePt t="110363" x="10501313" y="6381750"/>
          <p14:tracePt t="110379" x="10561638" y="6357938"/>
          <p14:tracePt t="110395" x="10644188" y="6346825"/>
          <p14:tracePt t="110395" x="10680700" y="6334125"/>
          <p14:tracePt t="110413" x="10775950" y="6323013"/>
          <p14:tracePt t="110429" x="10834688" y="6299200"/>
          <p14:tracePt t="110445" x="10882313" y="6275388"/>
          <p14:tracePt t="110462" x="10929938" y="6251575"/>
          <p14:tracePt t="110479" x="10990263" y="6251575"/>
          <p14:tracePt t="110496" x="11085513" y="6215063"/>
          <p14:tracePt t="110512" x="11228388" y="6156325"/>
          <p14:tracePt t="110529" x="11371263" y="6084888"/>
          <p14:tracePt t="110546" x="11466513" y="6024563"/>
          <p14:tracePt t="110562" x="11537950" y="5976938"/>
          <p14:tracePt t="110579" x="11596688" y="5918200"/>
          <p14:tracePt t="110579" x="11609388" y="5905500"/>
          <p14:tracePt t="110596" x="11644313" y="5857875"/>
          <p14:tracePt t="110613" x="11644313" y="5846763"/>
          <p14:tracePt t="110629" x="11644313" y="5822950"/>
          <p14:tracePt t="110646" x="11644313" y="5810250"/>
          <p14:tracePt t="110732" x="11644313" y="5799138"/>
          <p14:tracePt t="110740" x="11644313" y="5786438"/>
          <p14:tracePt t="110749" x="11644313" y="5762625"/>
          <p14:tracePt t="110763" x="11644313" y="5751513"/>
          <p14:tracePt t="110779" x="11644313" y="5738813"/>
          <p14:tracePt t="110796" x="11644313" y="5727700"/>
          <p14:tracePt t="110813" x="11633200" y="5727700"/>
          <p14:tracePt t="110830" x="11620500" y="5727700"/>
          <p14:tracePt t="110967" x="11609388" y="5738813"/>
          <p14:tracePt t="110976" x="11609388" y="5751513"/>
          <p14:tracePt t="110981" x="11561763" y="5799138"/>
          <p14:tracePt t="110997" x="11525250" y="5834063"/>
          <p14:tracePt t="111014" x="11501438" y="5846763"/>
          <p14:tracePt t="111030" x="11466513" y="5870575"/>
          <p14:tracePt t="111048" x="11430000" y="5881688"/>
          <p14:tracePt t="111064" x="11347450" y="5918200"/>
          <p14:tracePt t="111081" x="11239500" y="5942013"/>
          <p14:tracePt t="111097" x="11109325" y="5965825"/>
          <p14:tracePt t="111113" x="10847388" y="6000750"/>
          <p14:tracePt t="111130" x="10596563" y="6061075"/>
          <p14:tracePt t="111148" x="10323513" y="6119813"/>
          <p14:tracePt t="111164" x="10156825" y="6156325"/>
          <p14:tracePt t="111181" x="10025063" y="6180138"/>
          <p14:tracePt t="111198" x="9882188" y="6191250"/>
          <p14:tracePt t="111214" x="9775825" y="6203950"/>
          <p14:tracePt t="111231" x="9644063" y="6215063"/>
          <p14:tracePt t="111249" x="9501188" y="6238875"/>
          <p14:tracePt t="111265" x="9347200" y="6251575"/>
          <p14:tracePt t="111281" x="9180513" y="6286500"/>
          <p14:tracePt t="111298" x="9037638" y="6286500"/>
          <p14:tracePt t="111315" x="8870950" y="6299200"/>
          <p14:tracePt t="111331" x="8763000" y="6310313"/>
          <p14:tracePt t="111348" x="8632825" y="6323013"/>
          <p14:tracePt t="111365" x="8524875" y="6334125"/>
          <p14:tracePt t="111381" x="8405813" y="6334125"/>
          <p14:tracePt t="111398" x="8323263" y="6334125"/>
          <p14:tracePt t="111415" x="8251825" y="6334125"/>
          <p14:tracePt t="111432" x="8156575" y="6346825"/>
          <p14:tracePt t="111449" x="8048625" y="6346825"/>
          <p14:tracePt t="111465" x="7977188" y="6346825"/>
          <p14:tracePt t="111465" x="7953375" y="6334125"/>
          <p14:tracePt t="111483" x="7905750" y="6323013"/>
          <p14:tracePt t="111499" x="7858125" y="6310313"/>
          <p14:tracePt t="111515" x="7775575" y="6299200"/>
          <p14:tracePt t="111532" x="7727950" y="6286500"/>
          <p14:tracePt t="111549" x="7680325" y="6262688"/>
          <p14:tracePt t="111565" x="7667625" y="6238875"/>
          <p14:tracePt t="111582" x="7656513" y="6238875"/>
          <p14:tracePt t="111599" x="7667625" y="6238875"/>
          <p14:tracePt t="111749" x="7680325" y="6238875"/>
          <p14:tracePt t="111756" x="7704138" y="6238875"/>
          <p14:tracePt t="111766" x="7739063" y="6238875"/>
          <p14:tracePt t="111783" x="7775575" y="6251575"/>
          <p14:tracePt t="111799" x="7834313" y="6262688"/>
          <p14:tracePt t="111816" x="7918450" y="6275388"/>
          <p14:tracePt t="111833" x="8001000" y="6299200"/>
          <p14:tracePt t="111850" x="8132763" y="6323013"/>
          <p14:tracePt t="111866" x="8251825" y="6346825"/>
          <p14:tracePt t="111883" x="8310563" y="6357938"/>
          <p14:tracePt t="111883" x="8347075" y="6370638"/>
          <p14:tracePt t="111900" x="8453438" y="6405563"/>
          <p14:tracePt t="111916" x="8537575" y="6405563"/>
          <p14:tracePt t="111933" x="8620125" y="6418263"/>
          <p14:tracePt t="111951" x="8728075" y="6453188"/>
          <p14:tracePt t="111967" x="8847138" y="6453188"/>
          <p14:tracePt t="111983" x="9061450" y="6453188"/>
          <p14:tracePt t="111983" x="9109075" y="6465888"/>
          <p14:tracePt t="112000" x="9275763" y="6513513"/>
          <p14:tracePt t="112017" x="9418638" y="6548438"/>
          <p14:tracePt t="112034" x="9609138" y="6561138"/>
          <p14:tracePt t="112050" x="9728200" y="6572250"/>
          <p14:tracePt t="112067" x="9810750" y="6572250"/>
          <p14:tracePt t="112084" x="9906000" y="6572250"/>
          <p14:tracePt t="112101" x="10001250" y="6572250"/>
          <p14:tracePt t="112117" x="10275888" y="6596063"/>
          <p14:tracePt t="112133" x="10406063" y="6596063"/>
          <p14:tracePt t="112150" x="10514013" y="6561138"/>
          <p14:tracePt t="112167" x="10596563" y="6548438"/>
          <p14:tracePt t="112183" x="10656888" y="6513513"/>
          <p14:tracePt t="112201" x="10691813" y="6453188"/>
          <p14:tracePt t="112218" x="10715625" y="6418263"/>
          <p14:tracePt t="112218" x="10715625" y="6405563"/>
          <p14:tracePt t="112234" x="10739438" y="6381750"/>
          <p14:tracePt t="112251" x="10799763" y="6323013"/>
          <p14:tracePt t="112268" x="10847388" y="6275388"/>
          <p14:tracePt t="112284" x="10882313" y="6251575"/>
          <p14:tracePt t="112301" x="10929938" y="6203950"/>
          <p14:tracePt t="112318" x="10990263" y="6180138"/>
          <p14:tracePt t="112335" x="11014075" y="6167438"/>
          <p14:tracePt t="112351" x="11072813" y="6143625"/>
          <p14:tracePt t="112368" x="11120438" y="6119813"/>
          <p14:tracePt t="112384" x="11168063" y="6096000"/>
          <p14:tracePt t="112401" x="11204575" y="6072188"/>
          <p14:tracePt t="112418" x="11239500" y="6037263"/>
          <p14:tracePt t="112435" x="11263313" y="6000750"/>
          <p14:tracePt t="112451" x="11263313" y="5976938"/>
          <p14:tracePt t="112469" x="11263313" y="5953125"/>
          <p14:tracePt t="112485" x="11276013" y="5942013"/>
          <p14:tracePt t="112502" x="11287125" y="5942013"/>
          <p14:tracePt t="112518" x="11287125" y="5929313"/>
          <p14:tracePt t="112535" x="11299825" y="5918200"/>
          <p14:tracePt t="112551" x="11287125" y="5918200"/>
          <p14:tracePt t="112749" x="11276013" y="5918200"/>
          <p14:tracePt t="112752" x="11215688" y="5953125"/>
          <p14:tracePt t="112769" x="11156950" y="6000750"/>
          <p14:tracePt t="112769" x="11144250" y="6013450"/>
          <p14:tracePt t="112786" x="11096625" y="6072188"/>
          <p14:tracePt t="112803" x="11025188" y="6143625"/>
          <p14:tracePt t="112819" x="10966450" y="6191250"/>
          <p14:tracePt t="112819" x="10942638" y="6191250"/>
          <p14:tracePt t="112836" x="10882313" y="6227763"/>
          <p14:tracePt t="112853" x="10787063" y="6262688"/>
          <p14:tracePt t="112870" x="10668000" y="6299200"/>
          <p14:tracePt t="112886" x="10561638" y="6334125"/>
          <p14:tracePt t="112903" x="10371138" y="6370638"/>
          <p14:tracePt t="112919" x="10228263" y="6394450"/>
          <p14:tracePt t="112936" x="10061575" y="6418263"/>
          <p14:tracePt t="112953" x="9929813" y="6429375"/>
          <p14:tracePt t="112953" x="9894888" y="6429375"/>
          <p14:tracePt t="112971" x="9704388" y="6453188"/>
          <p14:tracePt t="112986" x="9513888" y="6453188"/>
          <p14:tracePt t="113003" x="9323388" y="6453188"/>
          <p14:tracePt t="113003" x="9275763" y="6453188"/>
          <p14:tracePt t="113020" x="9037638" y="6453188"/>
          <p14:tracePt t="113037" x="8858250" y="6453188"/>
          <p14:tracePt t="113053" x="8728075" y="6453188"/>
          <p14:tracePt t="113053" x="8680450" y="6453188"/>
          <p14:tracePt t="113070" x="8501063" y="6453188"/>
          <p14:tracePt t="113087" x="8286750" y="6453188"/>
          <p14:tracePt t="113103" x="8143875" y="6453188"/>
          <p14:tracePt t="113120" x="7977188" y="6453188"/>
          <p14:tracePt t="113137" x="7847013" y="6442075"/>
          <p14:tracePt t="113154" x="7762875" y="6405563"/>
          <p14:tracePt t="113170" x="7691438" y="6394450"/>
          <p14:tracePt t="113187" x="7608888" y="6357938"/>
          <p14:tracePt t="113203" x="7572375" y="6346825"/>
          <p14:tracePt t="113220" x="7537450" y="6323013"/>
          <p14:tracePt t="113236" x="7524750" y="6310313"/>
          <p14:tracePt t="113236" x="7513638" y="6310313"/>
          <p14:tracePt t="113255" x="7513638" y="6323013"/>
          <p14:tracePt t="113398" x="7513638" y="6334125"/>
          <p14:tracePt t="113403" x="7513638" y="6346825"/>
          <p14:tracePt t="113416" x="7513638" y="6357938"/>
          <p14:tracePt t="113421" x="7561263" y="6394450"/>
          <p14:tracePt t="113438" x="7608888" y="6418263"/>
          <p14:tracePt t="113454" x="7632700" y="6453188"/>
          <p14:tracePt t="113471" x="7680325" y="6477000"/>
          <p14:tracePt t="113488" x="7751763" y="6500813"/>
          <p14:tracePt t="113505" x="7823200" y="6537325"/>
          <p14:tracePt t="113522" x="7905750" y="6572250"/>
          <p14:tracePt t="113539" x="8001000" y="6608763"/>
          <p14:tracePt t="113555" x="8108950" y="6643688"/>
          <p14:tracePt t="113572" x="8239125" y="6680200"/>
          <p14:tracePt t="113588" x="8347075" y="6715125"/>
          <p14:tracePt t="113605" x="8466138" y="6727825"/>
          <p14:tracePt t="113622" x="8585200" y="6738938"/>
          <p14:tracePt t="113639" x="8704263" y="6762750"/>
          <p14:tracePt t="113655" x="8834438" y="6762750"/>
          <p14:tracePt t="113672" x="8953500" y="6786563"/>
          <p14:tracePt t="113689" x="9167813" y="6786563"/>
          <p14:tracePt t="113705" x="9334500" y="6786563"/>
          <p14:tracePt t="113722" x="9513888" y="6786563"/>
          <p14:tracePt t="113739" x="9728200" y="6786563"/>
          <p14:tracePt t="113756" x="10001250" y="6786563"/>
          <p14:tracePt t="113772" x="10228263" y="6786563"/>
          <p14:tracePt t="113789" x="10442575" y="6786563"/>
          <p14:tracePt t="113805" x="10633075" y="6786563"/>
          <p14:tracePt t="113822" x="10810875" y="6727825"/>
          <p14:tracePt t="113839" x="10966450" y="6680200"/>
          <p14:tracePt t="113856" x="11144250" y="6608763"/>
          <p14:tracePt t="113872" x="11252200" y="6561138"/>
          <p14:tracePt t="113889" x="11371263" y="6524625"/>
          <p14:tracePt t="113906" x="11442700" y="6465888"/>
          <p14:tracePt t="113923" x="11453813" y="6465888"/>
          <p14:tracePt t="113939" x="11490325" y="6418263"/>
          <p14:tracePt t="113956" x="11525250" y="6370638"/>
          <p14:tracePt t="113973" x="11549063" y="6323013"/>
          <p14:tracePt t="113989" x="11561763" y="6286500"/>
          <p14:tracePt t="114006" x="11561763" y="6262688"/>
          <p14:tracePt t="114023" x="11561763" y="6238875"/>
          <p14:tracePt t="114039" x="11561763" y="6227763"/>
          <p14:tracePt t="114063" x="11561763" y="6215063"/>
          <p14:tracePt t="114073" x="11572875" y="6203950"/>
          <p14:tracePt t="114089" x="11572875" y="6180138"/>
          <p14:tracePt t="114106" x="11572875" y="6156325"/>
          <p14:tracePt t="114123" x="11585575" y="6156325"/>
          <p14:tracePt t="114140" x="11585575" y="6167438"/>
          <p14:tracePt t="114234" x="11585575" y="6180138"/>
          <p14:tracePt t="114246" x="11561763" y="6180138"/>
          <p14:tracePt t="114254" x="11549063" y="6191250"/>
          <p14:tracePt t="114258" x="11501438" y="6203950"/>
          <p14:tracePt t="114273" x="11395075" y="6215063"/>
          <p14:tracePt t="114290" x="11276013" y="6238875"/>
          <p14:tracePt t="114306" x="11120438" y="6262688"/>
          <p14:tracePt t="114323" x="10918825" y="6299200"/>
          <p14:tracePt t="114341" x="10775950" y="6323013"/>
          <p14:tracePt t="114357" x="10633075" y="6346825"/>
          <p14:tracePt t="114357" x="10596563" y="6357938"/>
          <p14:tracePt t="114375" x="10466388" y="6370638"/>
          <p14:tracePt t="114391" x="10323513" y="6381750"/>
          <p14:tracePt t="114407" x="10085388" y="6405563"/>
          <p14:tracePt t="114424" x="9871075" y="6429375"/>
          <p14:tracePt t="114441" x="9596438" y="6429375"/>
          <p14:tracePt t="114457" x="9323388" y="6429375"/>
          <p14:tracePt t="114474" x="9001125" y="6429375"/>
          <p14:tracePt t="114491" x="8739188" y="6429375"/>
          <p14:tracePt t="114508" x="8537575" y="6429375"/>
          <p14:tracePt t="114524" x="8418513" y="6429375"/>
          <p14:tracePt t="114541" x="8286750" y="6429375"/>
          <p14:tracePt t="114558" x="8167688" y="6429375"/>
          <p14:tracePt t="114574" x="8108950" y="6429375"/>
          <p14:tracePt t="114592" x="8096250" y="6429375"/>
          <p14:tracePt t="114608" x="8037513" y="6429375"/>
          <p14:tracePt t="114625" x="8024813" y="6429375"/>
          <p14:tracePt t="114641" x="7977188" y="6429375"/>
          <p14:tracePt t="114641" x="7966075" y="6429375"/>
          <p14:tracePt t="114658" x="7905750" y="6429375"/>
          <p14:tracePt t="114675" x="7881938" y="6429375"/>
          <p14:tracePt t="114691" x="7823200" y="6429375"/>
          <p14:tracePt t="114708" x="7775575" y="6429375"/>
          <p14:tracePt t="114725" x="7751763" y="6418263"/>
          <p14:tracePt t="114741" x="7727950" y="6405563"/>
          <p14:tracePt t="114758" x="7727950" y="6394450"/>
          <p14:tracePt t="114775" x="7715250" y="6394450"/>
          <p14:tracePt t="114838" x="7704138" y="6394450"/>
          <p14:tracePt t="114844" x="7691438" y="6394450"/>
          <p14:tracePt t="114858" x="7680325" y="6394450"/>
          <p14:tracePt t="114884" x="7667625" y="6394450"/>
          <p14:tracePt t="114934" x="7656513" y="6394450"/>
          <p14:tracePt t="114938" x="7643813" y="6394450"/>
          <p14:tracePt t="114946" x="7632700" y="6394450"/>
          <p14:tracePt t="114971" x="7620000" y="6394450"/>
          <p14:tracePt t="114978" x="7608888" y="6394450"/>
          <p14:tracePt t="115024" x="7596188" y="6394450"/>
          <p14:tracePt t="115062" x="7585075" y="6394450"/>
          <p14:tracePt t="115066" x="7572375" y="6394450"/>
          <p14:tracePt t="115082" x="7561263" y="6381750"/>
          <p14:tracePt t="115094" x="7561263" y="6370638"/>
          <p14:tracePt t="115109" x="7513638" y="6310313"/>
          <p14:tracePt t="115126" x="7477125" y="6251575"/>
          <p14:tracePt t="115143" x="7429500" y="6180138"/>
          <p14:tracePt t="115159" x="7370763" y="6143625"/>
          <p14:tracePt t="115177" x="7299325" y="6108700"/>
          <p14:tracePt t="115193" x="7299325" y="6096000"/>
          <p14:tracePt t="115209" x="7275513" y="6072188"/>
          <p14:tracePt t="115227" x="7275513" y="6061075"/>
          <p14:tracePt t="115243" x="7262813" y="6048375"/>
          <p14:tracePt t="115259" x="7262813" y="6037263"/>
          <p14:tracePt t="115276" x="7262813" y="6024563"/>
          <p14:tracePt t="115292" x="7262813" y="6013450"/>
          <p14:tracePt t="115328" x="7262813" y="6000750"/>
          <p14:tracePt t="115460" x="7275513" y="6000750"/>
          <p14:tracePt t="115480" x="7286625" y="6000750"/>
          <p14:tracePt t="115484" x="7323138" y="6000750"/>
          <p14:tracePt t="115495" x="7334250" y="6000750"/>
          <p14:tracePt t="115510" x="7370763" y="6000750"/>
          <p14:tracePt t="115527" x="7429500" y="6000750"/>
          <p14:tracePt t="115544" x="7537450" y="6000750"/>
          <p14:tracePt t="115561" x="7632700" y="6000750"/>
          <p14:tracePt t="115577" x="7775575" y="6013450"/>
          <p14:tracePt t="115594" x="7918450" y="6024563"/>
          <p14:tracePt t="115611" x="8024813" y="6024563"/>
          <p14:tracePt t="115628" x="8180388" y="6024563"/>
          <p14:tracePt t="115644" x="8286750" y="6024563"/>
          <p14:tracePt t="115661" x="8442325" y="6024563"/>
          <p14:tracePt t="115661" x="8477250" y="6024563"/>
          <p14:tracePt t="115678" x="8656638" y="6024563"/>
          <p14:tracePt t="115695" x="8823325" y="6024563"/>
          <p14:tracePt t="115711" x="8929688" y="6024563"/>
          <p14:tracePt t="115711" x="8953500" y="6024563"/>
          <p14:tracePt t="115728" x="9037638" y="6024563"/>
          <p14:tracePt t="115745" x="9120188" y="6024563"/>
          <p14:tracePt t="115762" x="9215438" y="6024563"/>
          <p14:tracePt t="115778" x="9358313" y="6024563"/>
          <p14:tracePt t="115795" x="9466263" y="6024563"/>
          <p14:tracePt t="115812" x="9561513" y="6024563"/>
          <p14:tracePt t="115828" x="9632950" y="6024563"/>
          <p14:tracePt t="115845" x="9704388" y="6024563"/>
          <p14:tracePt t="115862" x="9810750" y="6024563"/>
          <p14:tracePt t="115878" x="9858375" y="6024563"/>
          <p14:tracePt t="115895" x="9953625" y="6024563"/>
          <p14:tracePt t="115895" x="9990138" y="6024563"/>
          <p14:tracePt t="115913" x="10096500" y="6024563"/>
          <p14:tracePt t="115928" x="10180638" y="6024563"/>
          <p14:tracePt t="115945" x="10228263" y="6024563"/>
          <p14:tracePt t="115945" x="10252075" y="6024563"/>
          <p14:tracePt t="115962" x="10263188" y="6024563"/>
          <p14:tracePt t="115978" x="10275888" y="6024563"/>
          <p14:tracePt t="115995" x="10263188" y="6013450"/>
          <p14:tracePt t="116526" x="10228263" y="6013450"/>
          <p14:tracePt t="116530" x="10048875" y="6000750"/>
          <p14:tracePt t="116547" x="9667875" y="5942013"/>
          <p14:tracePt t="116564" x="9371013" y="5905500"/>
          <p14:tracePt t="116581" x="9132888" y="5857875"/>
          <p14:tracePt t="116597" x="8953500" y="5810250"/>
          <p14:tracePt t="116614" x="8870950" y="5775325"/>
          <p14:tracePt t="116631" x="8810625" y="5727700"/>
          <p14:tracePt t="116647" x="8775700" y="5680075"/>
          <p14:tracePt t="116664" x="8739188" y="5643563"/>
          <p14:tracePt t="116681" x="8704263" y="5619750"/>
          <p14:tracePt t="116697" x="8680450" y="5595938"/>
          <p14:tracePt t="116714" x="8667750" y="5572125"/>
          <p14:tracePt t="116731" x="8643938" y="5561013"/>
          <p14:tracePt t="116748" x="8643938" y="5548313"/>
          <p14:tracePt t="116776" x="8643938" y="5537200"/>
          <p14:tracePt t="116954" x="8632825" y="5537200"/>
          <p14:tracePt t="116966" x="8609013" y="5537200"/>
          <p14:tracePt t="116970" x="8561388" y="5524500"/>
          <p14:tracePt t="116982" x="8453438" y="5489575"/>
          <p14:tracePt t="116999" x="8382000" y="5465763"/>
          <p14:tracePt t="117015" x="8228013" y="5394325"/>
          <p14:tracePt t="117015" x="8180388" y="5381625"/>
          <p14:tracePt t="117032" x="7966075" y="5299075"/>
          <p14:tracePt t="117049" x="7762875" y="5238750"/>
          <p14:tracePt t="117065" x="7572375" y="5191125"/>
          <p14:tracePt t="117065" x="7513638" y="5191125"/>
          <p14:tracePt t="117082" x="7275513" y="5191125"/>
          <p14:tracePt t="117099" x="7119938" y="5191125"/>
          <p14:tracePt t="117115" x="6965950" y="5214938"/>
          <p14:tracePt t="117132" x="6834188" y="5251450"/>
          <p14:tracePt t="117149" x="6775450" y="5251450"/>
          <p14:tracePt t="117165" x="6751638" y="5251450"/>
          <p14:tracePt t="117182" x="6738938" y="5251450"/>
          <p14:tracePt t="117199" x="6704013" y="5262563"/>
          <p14:tracePt t="117216" x="6691313" y="5275263"/>
          <p14:tracePt t="117232" x="6667500" y="5286375"/>
          <p14:tracePt t="117232" x="6656388" y="5310188"/>
          <p14:tracePt t="117250" x="6632575" y="5322888"/>
          <p14:tracePt t="117266" x="6572250" y="5370513"/>
          <p14:tracePt t="117283" x="6513513" y="5405438"/>
          <p14:tracePt t="117299" x="6453188" y="5453063"/>
          <p14:tracePt t="117317" x="6442075" y="5489575"/>
          <p14:tracePt t="117333" x="6442075" y="5513388"/>
          <p14:tracePt t="117350" x="6442075" y="5548313"/>
          <p14:tracePt t="117365" x="6442075" y="5632450"/>
          <p14:tracePt t="117382" x="6442075" y="5691188"/>
          <p14:tracePt t="117400" x="6453188" y="5691188"/>
          <p14:tracePt t="117418" x="6513513" y="5738813"/>
          <p14:tracePt t="117433" x="6596063" y="5786438"/>
          <p14:tracePt t="117450" x="6667500" y="5822950"/>
          <p14:tracePt t="117467" x="6738938" y="5857875"/>
          <p14:tracePt t="117483" x="6775450" y="5881688"/>
          <p14:tracePt t="117500" x="6799263" y="5905500"/>
          <p14:tracePt t="117517" x="6846888" y="5918200"/>
          <p14:tracePt t="117533" x="6929438" y="5929313"/>
          <p14:tracePt t="117550" x="7013575" y="5942013"/>
          <p14:tracePt t="117567" x="7119938" y="5942013"/>
          <p14:tracePt t="117584" x="7251700" y="5942013"/>
          <p14:tracePt t="117600" x="7358063" y="5942013"/>
          <p14:tracePt t="117617" x="7429500" y="5942013"/>
          <p14:tracePt t="117634" x="7524750" y="5942013"/>
          <p14:tracePt t="117651" x="7596188" y="5942013"/>
          <p14:tracePt t="117667" x="7704138" y="5942013"/>
          <p14:tracePt t="117684" x="7775575" y="5942013"/>
          <p14:tracePt t="117700" x="7858125" y="5942013"/>
          <p14:tracePt t="117717" x="7881938" y="5942013"/>
          <p14:tracePt t="117734" x="7905750" y="5929313"/>
          <p14:tracePt t="117752" x="7905750" y="5918200"/>
          <p14:tracePt t="117782" x="7918450" y="5905500"/>
          <p14:tracePt t="118671" x="7966075" y="5894388"/>
          <p14:tracePt t="119112" x="8001000" y="5894388"/>
          <p14:tracePt t="119114" x="8048625" y="5894388"/>
          <p14:tracePt t="119121" x="8334375" y="5846763"/>
          <p14:tracePt t="119138" x="8453438" y="5846763"/>
          <p14:tracePt t="119155" x="8524875" y="5846763"/>
          <p14:tracePt t="119172" x="8643938" y="5857875"/>
          <p14:tracePt t="119189" x="8786813" y="5894388"/>
          <p14:tracePt t="119205" x="8942388" y="5918200"/>
          <p14:tracePt t="119222" x="9215438" y="5929313"/>
          <p14:tracePt t="119239" x="9418638" y="5929313"/>
          <p14:tracePt t="119256" x="9609138" y="5929313"/>
          <p14:tracePt t="119272" x="9799638" y="5929313"/>
          <p14:tracePt t="119289" x="9918700" y="5929313"/>
          <p14:tracePt t="119305" x="10061575" y="5929313"/>
          <p14:tracePt t="119322" x="10191750" y="5929313"/>
          <p14:tracePt t="119339" x="10347325" y="5929313"/>
          <p14:tracePt t="119356" x="10490200" y="5929313"/>
          <p14:tracePt t="119372" x="10644188" y="5929313"/>
          <p14:tracePt t="119389" x="10834688" y="5929313"/>
          <p14:tracePt t="119389" x="10882313" y="5929313"/>
          <p14:tracePt t="119406" x="11072813" y="5929313"/>
          <p14:tracePt t="119422" x="11228388" y="5929313"/>
          <p14:tracePt t="119439" x="11334750" y="5929313"/>
          <p14:tracePt t="119455" x="11395075" y="5929313"/>
          <p14:tracePt t="119455" x="11418888" y="5929313"/>
          <p14:tracePt t="119472" x="11442700" y="5929313"/>
          <p14:tracePt t="119489" x="11453813" y="5929313"/>
          <p14:tracePt t="119564" x="11466513" y="5929313"/>
          <p14:tracePt t="119572" x="11477625" y="5929313"/>
          <p14:tracePt t="119580" x="11490325" y="5918200"/>
          <p14:tracePt t="119589" x="11490325" y="5905500"/>
          <p14:tracePt t="119608" x="11466513" y="5905500"/>
          <p14:tracePt t="119942" x="11418888" y="5905500"/>
          <p14:tracePt t="119946" x="11263313" y="5942013"/>
          <p14:tracePt t="119957" x="10810875" y="6061075"/>
          <p14:tracePt t="119974" x="10406063" y="6167438"/>
          <p14:tracePt t="119991" x="9966325" y="6227763"/>
          <p14:tracePt t="120008" x="9585325" y="6238875"/>
          <p14:tracePt t="120024" x="9347200" y="6238875"/>
          <p14:tracePt t="120041" x="9156700" y="6238875"/>
          <p14:tracePt t="120058" x="8966200" y="6238875"/>
          <p14:tracePt t="120075" x="8823325" y="6238875"/>
          <p14:tracePt t="120091" x="8667750" y="6203950"/>
          <p14:tracePt t="120108" x="8513763" y="6191250"/>
          <p14:tracePt t="120124" x="8251825" y="6191250"/>
          <p14:tracePt t="120141" x="8072438" y="6191250"/>
          <p14:tracePt t="120158" x="7929563" y="6191250"/>
          <p14:tracePt t="120175" x="7847013" y="6191250"/>
          <p14:tracePt t="120191" x="7810500" y="6191250"/>
          <p14:tracePt t="120208" x="7786688" y="6180138"/>
          <p14:tracePt t="120225" x="7786688" y="6167438"/>
          <p14:tracePt t="120258" x="7775575" y="6167438"/>
          <p14:tracePt t="120270" x="7762875" y="6167438"/>
          <p14:tracePt t="120278" x="7739063" y="6167438"/>
          <p14:tracePt t="120292" x="7704138" y="6167438"/>
          <p14:tracePt t="120309" x="7691438" y="6167438"/>
          <p14:tracePt t="120682" x="7691438" y="6180138"/>
          <p14:tracePt t="122453" x="7691438" y="6167438"/>
          <p14:tracePt t="122674" x="7667625" y="6143625"/>
          <p14:tracePt t="122682" x="7667625" y="6132513"/>
          <p14:tracePt t="122698" x="7656513" y="6108700"/>
          <p14:tracePt t="122702" x="7643813" y="6096000"/>
          <p14:tracePt t="122715" x="7632700" y="6072188"/>
          <p14:tracePt t="122732" x="7572375" y="6013450"/>
          <p14:tracePt t="122750" x="7500938" y="5976938"/>
          <p14:tracePt t="122766" x="7346950" y="5905500"/>
          <p14:tracePt t="122783" x="7191375" y="5846763"/>
          <p14:tracePt t="122799" x="7000875" y="5799138"/>
          <p14:tracePt t="122816" x="6762750" y="5703888"/>
          <p14:tracePt t="122833" x="6489700" y="5632450"/>
          <p14:tracePt t="122849" x="6203950" y="5548313"/>
          <p14:tracePt t="122866" x="5989638" y="5453063"/>
          <p14:tracePt t="122883" x="5799138" y="5405438"/>
          <p14:tracePt t="122899" x="5643563" y="5370513"/>
          <p14:tracePt t="122917" x="5524500" y="5346700"/>
          <p14:tracePt t="122933" x="5453063" y="5346700"/>
          <p14:tracePt t="122950" x="5429250" y="5334000"/>
          <p14:tracePt t="122967" x="5405438" y="5334000"/>
          <p14:tracePt t="122983" x="5405438" y="5357813"/>
          <p14:tracePt t="123356" x="5405438" y="5370513"/>
          <p14:tracePt t="123360" x="5405438" y="5381625"/>
          <p14:tracePt t="123367" x="5394325" y="5453063"/>
          <p14:tracePt t="123384" x="5394325" y="5500688"/>
          <p14:tracePt t="123401" x="5394325" y="5537200"/>
          <p14:tracePt t="123418" x="5394325" y="5572125"/>
          <p14:tracePt t="123434" x="5394325" y="5595938"/>
          <p14:tracePt t="123451" x="5381625" y="5584825"/>
          <p14:tracePt t="123990" x="5381625" y="5572125"/>
          <p14:tracePt t="124010" x="5370513" y="5561013"/>
          <p14:tracePt t="124092" x="5357813" y="5561013"/>
          <p14:tracePt t="124106" x="5357813" y="5572125"/>
          <p14:tracePt t="124114" x="5357813" y="5584825"/>
          <p14:tracePt t="124122" x="5357813" y="5619750"/>
          <p14:tracePt t="124136" x="5357813" y="5656263"/>
          <p14:tracePt t="124153" x="5357813" y="5691188"/>
          <p14:tracePt t="124169" x="5357813" y="5715000"/>
          <p14:tracePt t="124186" x="5357813" y="5727700"/>
          <p14:tracePt t="124203" x="5346700" y="5738813"/>
          <p14:tracePt t="125108" x="5346700" y="5691188"/>
          <p14:tracePt t="125658" x="5346700" y="5667375"/>
          <p14:tracePt t="125662" x="5346700" y="5619750"/>
          <p14:tracePt t="125674" x="5346700" y="5524500"/>
          <p14:tracePt t="125690" x="5346700" y="5381625"/>
          <p14:tracePt t="125707" x="5346700" y="5227638"/>
          <p14:tracePt t="125725" x="5346700" y="5072063"/>
          <p14:tracePt t="125741" x="5346700" y="4870450"/>
          <p14:tracePt t="125758" x="5346700" y="4643438"/>
          <p14:tracePt t="125775" x="5334000" y="4429125"/>
          <p14:tracePt t="125791" x="5275263" y="4191000"/>
          <p14:tracePt t="125808" x="5238750" y="4095750"/>
          <p14:tracePt t="125825" x="5203825" y="3881438"/>
          <p14:tracePt t="125825" x="5203825" y="3833813"/>
          <p14:tracePt t="125842" x="5167313" y="3632200"/>
          <p14:tracePt t="125859" x="5143500" y="3476625"/>
          <p14:tracePt t="125875" x="5132388" y="3370263"/>
          <p14:tracePt t="125892" x="5119688" y="3251200"/>
          <p14:tracePt t="125909" x="5095875" y="3179763"/>
          <p14:tracePt t="125925" x="5084763" y="3095625"/>
          <p14:tracePt t="125942" x="5084763" y="3048000"/>
          <p14:tracePt t="125959" x="5084763" y="2965450"/>
          <p14:tracePt t="125975" x="5060950" y="2905125"/>
          <p14:tracePt t="125992" x="5060950" y="2846388"/>
          <p14:tracePt t="126009" x="5060950" y="2833688"/>
          <p14:tracePt t="126025" x="5060950" y="2822575"/>
          <p14:tracePt t="126222" x="5060950" y="2833688"/>
          <p14:tracePt t="126246" x="5048250" y="2857500"/>
          <p14:tracePt t="126250" x="5048250" y="2881313"/>
          <p14:tracePt t="126260" x="5037138" y="2928938"/>
          <p14:tracePt t="126276" x="5024438" y="3000375"/>
          <p14:tracePt t="126293" x="5024438" y="3167063"/>
          <p14:tracePt t="126310" x="5024438" y="3333750"/>
          <p14:tracePt t="126326" x="5024438" y="3536950"/>
          <p14:tracePt t="126343" x="5024438" y="3727450"/>
          <p14:tracePt t="126343" x="5024438" y="3786188"/>
          <p14:tracePt t="126361" x="5060950" y="4000500"/>
          <p14:tracePt t="126377" x="5095875" y="4191000"/>
          <p14:tracePt t="126393" x="5143500" y="4441825"/>
          <p14:tracePt t="126410" x="5191125" y="4632325"/>
          <p14:tracePt t="126427" x="5227638" y="4762500"/>
          <p14:tracePt t="126443" x="5251450" y="4905375"/>
          <p14:tracePt t="126460" x="5275263" y="4989513"/>
          <p14:tracePt t="126477" x="5275263" y="5013325"/>
          <p14:tracePt t="126493" x="5275263" y="5060950"/>
          <p14:tracePt t="126511" x="5275263" y="5072063"/>
          <p14:tracePt t="126527" x="5275263" y="5095875"/>
          <p14:tracePt t="126543" x="5275263" y="5119688"/>
          <p14:tracePt t="126560" x="5275263" y="5132388"/>
          <p14:tracePt t="126577" x="5275263" y="5143500"/>
          <p14:tracePt t="126752" x="5275263" y="5156200"/>
          <p14:tracePt t="126760" x="5275263" y="5167313"/>
          <p14:tracePt t="126764" x="5275263" y="5191125"/>
          <p14:tracePt t="126778" x="5275263" y="5275263"/>
          <p14:tracePt t="126795" x="5251450" y="5381625"/>
          <p14:tracePt t="126811" x="5214938" y="5465763"/>
          <p14:tracePt t="126828" x="5191125" y="5513388"/>
          <p14:tracePt t="126845" x="5191125" y="5548313"/>
          <p14:tracePt t="126861" x="5191125" y="5561013"/>
          <p14:tracePt t="126954" x="5191125" y="5572125"/>
          <p14:tracePt t="126971" x="5191125" y="5584825"/>
          <p14:tracePt t="126990" x="5180013" y="5595938"/>
          <p14:tracePt t="127012" x="5180013" y="5619750"/>
          <p14:tracePt t="127076" x="5167313" y="5632450"/>
          <p14:tracePt t="127164" x="5156200" y="5632450"/>
          <p14:tracePt t="127208" x="5143500" y="5632450"/>
          <p14:tracePt t="127956" x="5132388" y="5608638"/>
          <p14:tracePt t="127960" x="5119688" y="5595938"/>
          <p14:tracePt t="127964" x="5095875" y="5572125"/>
          <p14:tracePt t="127981" x="5084763" y="5524500"/>
          <p14:tracePt t="127999" x="5037138" y="5418138"/>
          <p14:tracePt t="128015" x="4989513" y="5286375"/>
          <p14:tracePt t="128032" x="4953000" y="5191125"/>
          <p14:tracePt t="128048" x="4918075" y="5108575"/>
          <p14:tracePt t="128065" x="4894263" y="5060950"/>
          <p14:tracePt t="128065" x="4881563" y="5037138"/>
          <p14:tracePt t="128082" x="4870450" y="5000625"/>
          <p14:tracePt t="128097" x="4833938" y="4953000"/>
          <p14:tracePt t="128114" x="4810125" y="4905375"/>
          <p14:tracePt t="128131" x="4799013" y="4870450"/>
          <p14:tracePt t="128148" x="4799013" y="4833938"/>
          <p14:tracePt t="128164" x="4786313" y="4775200"/>
          <p14:tracePt t="128181" x="4786313" y="4679950"/>
          <p14:tracePt t="128198" x="4799013" y="4595813"/>
          <p14:tracePt t="128214" x="4833938" y="4489450"/>
          <p14:tracePt t="128231" x="4857750" y="4394200"/>
          <p14:tracePt t="128249" x="4881563" y="4286250"/>
          <p14:tracePt t="128265" x="4905375" y="4227513"/>
          <p14:tracePt t="128281" x="4929188" y="4179888"/>
          <p14:tracePt t="128298" x="4929188" y="4119563"/>
          <p14:tracePt t="128315" x="4929188" y="4071938"/>
          <p14:tracePt t="128331" x="4929188" y="4048125"/>
          <p14:tracePt t="128348" x="4953000" y="4000500"/>
          <p14:tracePt t="128365" x="4965700" y="3965575"/>
          <p14:tracePt t="128382" x="4965700" y="3952875"/>
          <p14:tracePt t="128398" x="4965700" y="3917950"/>
          <p14:tracePt t="128415" x="4976813" y="3905250"/>
          <p14:tracePt t="128432" x="4989513" y="3857625"/>
          <p14:tracePt t="128449" x="4989513" y="3798888"/>
          <p14:tracePt t="128466" x="5000625" y="3751263"/>
          <p14:tracePt t="128482" x="5000625" y="3727450"/>
          <p14:tracePt t="128498" x="5000625" y="3703638"/>
          <p14:tracePt t="128515" x="5013325" y="3690938"/>
          <p14:tracePt t="128805" x="5037138" y="3690938"/>
          <p14:tracePt t="128809" x="5060950" y="3690938"/>
          <p14:tracePt t="128817" x="5132388" y="3727450"/>
          <p14:tracePt t="128833" x="5227638" y="3857625"/>
          <p14:tracePt t="128850" x="5405438" y="4037013"/>
          <p14:tracePt t="128866" x="5691188" y="4298950"/>
          <p14:tracePt t="128883" x="5942013" y="4500563"/>
          <p14:tracePt t="128900" x="6156325" y="4727575"/>
          <p14:tracePt t="128916" x="6453188" y="5000625"/>
          <p14:tracePt t="128933" x="6632575" y="5143500"/>
          <p14:tracePt t="128950" x="6846888" y="5286375"/>
          <p14:tracePt t="128967" x="7072313" y="5405438"/>
          <p14:tracePt t="128983" x="7334250" y="5537200"/>
          <p14:tracePt t="129000" x="7656513" y="5703888"/>
          <p14:tracePt t="129017" x="7989888" y="5822950"/>
          <p14:tracePt t="129034" x="8262938" y="5929313"/>
          <p14:tracePt t="129050" x="8609013" y="6013450"/>
          <p14:tracePt t="129067" x="8786813" y="6013450"/>
          <p14:tracePt t="129084" x="8942388" y="6037263"/>
          <p14:tracePt t="129100" x="9072563" y="6061075"/>
          <p14:tracePt t="129117" x="9132888" y="6072188"/>
          <p14:tracePt t="129134" x="9167813" y="6084888"/>
          <p14:tracePt t="129151" x="9251950" y="6108700"/>
          <p14:tracePt t="129168" x="9299575" y="6119813"/>
          <p14:tracePt t="129184" x="9334500" y="6143625"/>
          <p14:tracePt t="129201" x="9382125" y="6143625"/>
          <p14:tracePt t="129218" x="9394825" y="6143625"/>
          <p14:tracePt t="129285" x="9394825" y="6132513"/>
          <p14:tracePt t="129307" x="9394825" y="6119813"/>
          <p14:tracePt t="129311" x="9394825" y="6108700"/>
          <p14:tracePt t="129317" x="9394825" y="6061075"/>
          <p14:tracePt t="129334" x="9405938" y="5953125"/>
          <p14:tracePt t="129351" x="9453563" y="5857875"/>
          <p14:tracePt t="129368" x="9477375" y="5810250"/>
          <p14:tracePt t="129368" x="9490075" y="5786438"/>
          <p14:tracePt t="129385" x="9537700" y="5751513"/>
          <p14:tracePt t="129401" x="9561513" y="5751513"/>
          <p14:tracePt t="129418" x="9572625" y="5751513"/>
          <p14:tracePt t="129435" x="9609138" y="5751513"/>
          <p14:tracePt t="129452" x="9620250" y="5751513"/>
          <p14:tracePt t="129468" x="9620250" y="5762625"/>
          <p14:tracePt t="129485" x="9596438" y="5810250"/>
          <p14:tracePt t="129502" x="9442450" y="5881688"/>
          <p14:tracePt t="129518" x="9310688" y="5918200"/>
          <p14:tracePt t="129535" x="9167813" y="5953125"/>
          <p14:tracePt t="129552" x="8953500" y="6024563"/>
          <p14:tracePt t="129569" x="8728075" y="6061075"/>
          <p14:tracePt t="129585" x="8596313" y="6084888"/>
          <p14:tracePt t="129602" x="8429625" y="6132513"/>
          <p14:tracePt t="129602" x="8382000" y="6143625"/>
          <p14:tracePt t="129619" x="8156575" y="6180138"/>
          <p14:tracePt t="129635" x="7989888" y="6215063"/>
          <p14:tracePt t="129652" x="7834313" y="6227763"/>
          <p14:tracePt t="129652" x="7799388" y="6238875"/>
          <p14:tracePt t="129669" x="7643813" y="6275388"/>
          <p14:tracePt t="129686" x="7513638" y="6286500"/>
          <p14:tracePt t="129702" x="7405688" y="6286500"/>
          <p14:tracePt t="129719" x="7323138" y="6286500"/>
          <p14:tracePt t="129736" x="7286625" y="6286500"/>
          <p14:tracePt t="129753" x="7239000" y="6275388"/>
          <p14:tracePt t="129769" x="7204075" y="6262688"/>
          <p14:tracePt t="129786" x="7180263" y="6262688"/>
          <p14:tracePt t="129803" x="7143750" y="6262688"/>
          <p14:tracePt t="129819" x="7096125" y="6262688"/>
          <p14:tracePt t="129835" x="7072313" y="6238875"/>
          <p14:tracePt t="129852" x="7061200" y="6238875"/>
          <p14:tracePt t="129869" x="7072313" y="6238875"/>
          <p14:tracePt t="129965" x="7085013" y="6238875"/>
          <p14:tracePt t="129969" x="7262813" y="6227763"/>
          <p14:tracePt t="129986" x="7524750" y="6203950"/>
          <p14:tracePt t="130003" x="7870825" y="6180138"/>
          <p14:tracePt t="130020" x="8191500" y="6108700"/>
          <p14:tracePt t="130036" x="8442325" y="6072188"/>
          <p14:tracePt t="130053" x="8715375" y="6024563"/>
          <p14:tracePt t="130070" x="8990013" y="5942013"/>
          <p14:tracePt t="130087" x="9144000" y="5870575"/>
          <p14:tracePt t="130103" x="9275763" y="5799138"/>
          <p14:tracePt t="130120" x="9453563" y="5680075"/>
          <p14:tracePt t="130137" x="9572625" y="5595938"/>
          <p14:tracePt t="130154" x="9680575" y="5476875"/>
          <p14:tracePt t="130170" x="9752013" y="5310188"/>
          <p14:tracePt t="130187" x="9810750" y="5108575"/>
          <p14:tracePt t="130204" x="9858375" y="4929188"/>
          <p14:tracePt t="130220" x="9882188" y="4738688"/>
          <p14:tracePt t="130237" x="9882188" y="4632325"/>
          <p14:tracePt t="130255" x="9882188" y="4548188"/>
          <p14:tracePt t="130271" x="9882188" y="4513263"/>
          <p14:tracePt t="130287" x="9858375" y="4476750"/>
          <p14:tracePt t="130304" x="9823450" y="4441825"/>
          <p14:tracePt t="130321" x="9763125" y="4418013"/>
          <p14:tracePt t="130337" x="9715500" y="4405313"/>
          <p14:tracePt t="130354" x="9644063" y="4394200"/>
          <p14:tracePt t="130371" x="9585325" y="4370388"/>
          <p14:tracePt t="130388" x="9561513" y="4357688"/>
          <p14:tracePt t="130404" x="9501188" y="4310063"/>
          <p14:tracePt t="130421" x="9466263" y="4275138"/>
          <p14:tracePt t="130438" x="9442450" y="4214813"/>
          <p14:tracePt t="130454" x="9418638" y="4143375"/>
          <p14:tracePt t="130471" x="9405938" y="4084638"/>
          <p14:tracePt t="130488" x="9394825" y="4048125"/>
          <p14:tracePt t="130505" x="9371013" y="4013200"/>
          <p14:tracePt t="130521" x="9371013" y="3989388"/>
          <p14:tracePt t="130538" x="9358313" y="3989388"/>
          <p14:tracePt t="130577" x="9347200" y="3989388"/>
          <p14:tracePt t="130583" x="9334500" y="3989388"/>
          <p14:tracePt t="130588" x="9299575" y="3989388"/>
          <p14:tracePt t="130605" x="9263063" y="4000500"/>
          <p14:tracePt t="130622" x="9215438" y="4013200"/>
          <p14:tracePt t="130639" x="9120188" y="4013200"/>
          <p14:tracePt t="130655" x="9037638" y="4013200"/>
          <p14:tracePt t="130672" x="8942388" y="4037013"/>
          <p14:tracePt t="130688" x="8823325" y="4048125"/>
          <p14:tracePt t="130705" x="8728075" y="4048125"/>
          <p14:tracePt t="130722" x="8704263" y="4060825"/>
          <p14:tracePt t="130738" x="8656638" y="4060825"/>
          <p14:tracePt t="130756" x="8643938" y="4071938"/>
          <p14:tracePt t="130875" x="8632825" y="4071938"/>
          <p14:tracePt t="130911" x="8632825" y="4084638"/>
          <p14:tracePt t="130927" x="8632825" y="4095750"/>
          <p14:tracePt t="130957" x="8632825" y="4108450"/>
          <p14:tracePt t="130973" x="8620125" y="4108450"/>
          <p14:tracePt t="130989" x="8620125" y="4119563"/>
          <p14:tracePt t="131249" x="8609013" y="4119563"/>
          <p14:tracePt t="131409" x="8620125" y="4132263"/>
          <p14:tracePt t="131495" x="8632825" y="4143375"/>
          <p14:tracePt t="131499" x="8667750" y="4191000"/>
          <p14:tracePt t="131508" x="8751888" y="4286250"/>
          <p14:tracePt t="131524" x="8858250" y="4489450"/>
          <p14:tracePt t="131541" x="8942388" y="4619625"/>
          <p14:tracePt t="131558" x="9013825" y="4738688"/>
          <p14:tracePt t="131574" x="9085263" y="4833938"/>
          <p14:tracePt t="131592" x="9120188" y="4870450"/>
          <p14:tracePt t="131608" x="9132888" y="4894263"/>
          <p14:tracePt t="131625" x="9156700" y="4929188"/>
          <p14:tracePt t="131641" x="9167813" y="4953000"/>
          <p14:tracePt t="131658" x="9180513" y="4965700"/>
          <p14:tracePt t="131674" x="9191625" y="4976813"/>
          <p14:tracePt t="132576" x="9191625" y="5000625"/>
          <p14:tracePt t="132625" x="9191625" y="5013325"/>
          <p14:tracePt t="132631" x="9191625" y="5037138"/>
          <p14:tracePt t="132644" x="9191625" y="5060950"/>
          <p14:tracePt t="132661" x="9180513" y="5072063"/>
          <p14:tracePt t="132678" x="9180513" y="5084763"/>
          <p14:tracePt t="132775" x="9180513" y="5095875"/>
          <p14:tracePt t="132785" x="9191625" y="5095875"/>
          <p14:tracePt t="132809" x="9204325" y="5095875"/>
          <p14:tracePt t="132817" x="9215438" y="5095875"/>
          <p14:tracePt t="132828" x="9263063" y="5060950"/>
          <p14:tracePt t="132846" x="9286875" y="5048250"/>
          <p14:tracePt t="132862" x="9299575" y="5037138"/>
          <p14:tracePt t="132878" x="9299575" y="5024438"/>
          <p14:tracePt t="132895" x="9299575" y="5013325"/>
          <p14:tracePt t="132915" x="9299575" y="5000625"/>
          <p14:tracePt t="132928" x="9299575" y="4989513"/>
          <p14:tracePt t="132995" x="9299575" y="4976813"/>
          <p14:tracePt t="133007" x="9299575" y="4965700"/>
          <p14:tracePt t="133019" x="9299575" y="4953000"/>
          <p14:tracePt t="133029" x="9286875" y="4941888"/>
          <p14:tracePt t="133047" x="9275763" y="4929188"/>
          <p14:tracePt t="133237" x="9263063" y="4929188"/>
          <p14:tracePt t="133241" x="9263063" y="4918075"/>
          <p14:tracePt t="133249" x="9263063" y="4905375"/>
          <p14:tracePt t="133265" x="9251950" y="4894263"/>
          <p14:tracePt t="133280" x="9251950" y="4881563"/>
          <p14:tracePt t="133296" x="9239250" y="4857750"/>
          <p14:tracePt t="133313" x="9239250" y="4846638"/>
          <p14:tracePt t="133335" x="9228138" y="4846638"/>
          <p14:tracePt t="133775" x="9215438" y="4846638"/>
          <p14:tracePt t="133779" x="9191625" y="4846638"/>
          <p14:tracePt t="133783" x="9096375" y="4894263"/>
          <p14:tracePt t="133798" x="8942388" y="4976813"/>
          <p14:tracePt t="133815" x="8799513" y="5048250"/>
          <p14:tracePt t="133831" x="8620125" y="5108575"/>
          <p14:tracePt t="133848" x="8466138" y="5143500"/>
          <p14:tracePt t="133865" x="8370888" y="5143500"/>
          <p14:tracePt t="133881" x="8286750" y="5156200"/>
          <p14:tracePt t="133898" x="8191500" y="5156200"/>
          <p14:tracePt t="133915" x="8143875" y="5156200"/>
          <p14:tracePt t="133932" x="8120063" y="5156200"/>
          <p14:tracePt t="133948" x="8085138" y="5156200"/>
          <p14:tracePt t="133965" x="8048625" y="5156200"/>
          <p14:tracePt t="133982" x="8024813" y="5156200"/>
          <p14:tracePt t="133999" x="7989888" y="5156200"/>
          <p14:tracePt t="134015" x="7953375" y="5156200"/>
          <p14:tracePt t="134032" x="7918450" y="5156200"/>
          <p14:tracePt t="134048" x="7894638" y="5167313"/>
          <p14:tracePt t="134065" x="7858125" y="5167313"/>
          <p14:tracePt t="134082" x="7834313" y="5167313"/>
          <p14:tracePt t="134099" x="7823200" y="5167313"/>
          <p14:tracePt t="134115" x="7810500" y="5167313"/>
          <p14:tracePt t="134132" x="7799388" y="5167313"/>
          <p14:tracePt t="135007" x="7691438" y="5132388"/>
          <p14:tracePt t="135011" x="7596188" y="5084763"/>
          <p14:tracePt t="135018" x="7072313" y="4799013"/>
          <p14:tracePt t="135035" x="6596063" y="4572000"/>
          <p14:tracePt t="135052" x="6119813" y="4357688"/>
          <p14:tracePt t="135068" x="5703888" y="4179888"/>
          <p14:tracePt t="135084" x="5357813" y="4013200"/>
          <p14:tracePt t="135101" x="5143500" y="3905250"/>
          <p14:tracePt t="135118" x="5037138" y="3833813"/>
          <p14:tracePt t="135135" x="4976813" y="3798888"/>
          <p14:tracePt t="135152" x="4941888" y="3762375"/>
          <p14:tracePt t="135169" x="4894263" y="3727450"/>
          <p14:tracePt t="135185" x="4870450" y="3727450"/>
          <p14:tracePt t="135202" x="4799013" y="3679825"/>
          <p14:tracePt t="135219" x="4762500" y="3679825"/>
          <p14:tracePt t="135236" x="4714875" y="3667125"/>
          <p14:tracePt t="135236" x="4703763" y="3667125"/>
          <p14:tracePt t="135253" x="4679950" y="3656013"/>
          <p14:tracePt t="135269" x="4619625" y="3656013"/>
          <p14:tracePt t="135286" x="4560888" y="3656013"/>
          <p14:tracePt t="135302" x="4465638" y="3656013"/>
          <p14:tracePt t="135319" x="4394200" y="3656013"/>
          <p14:tracePt t="135336" x="4346575" y="3656013"/>
          <p14:tracePt t="135353" x="4286250" y="3656013"/>
          <p14:tracePt t="135369" x="4238625" y="3656013"/>
          <p14:tracePt t="135386" x="4214813" y="3656013"/>
          <p14:tracePt t="135403" x="4191000" y="3667125"/>
          <p14:tracePt t="135419" x="4167188" y="3690938"/>
          <p14:tracePt t="135436" x="4167188" y="3703638"/>
          <p14:tracePt t="135453" x="4143375" y="3738563"/>
          <p14:tracePt t="135470" x="4143375" y="3751263"/>
          <p14:tracePt t="135487" x="4108450" y="3762375"/>
          <p14:tracePt t="135503" x="4084638" y="3786188"/>
          <p14:tracePt t="135520" x="4071938" y="3810000"/>
          <p14:tracePt t="135537" x="4060825" y="3810000"/>
          <p14:tracePt t="135553" x="4037013" y="3833813"/>
          <p14:tracePt t="135570" x="4037013" y="3846513"/>
          <p14:tracePt t="135586" x="4013200" y="3870325"/>
          <p14:tracePt t="135603" x="4013200" y="3881438"/>
          <p14:tracePt t="135620" x="4013200" y="3905250"/>
          <p14:tracePt t="135637" x="4013200" y="3917950"/>
          <p14:tracePt t="135653" x="4000500" y="3929063"/>
          <p14:tracePt t="135673" x="4000500" y="3941763"/>
          <p14:tracePt t="135687" x="4000500" y="3952875"/>
          <p14:tracePt t="135709" x="4000500" y="3965575"/>
          <p14:tracePt t="135720" x="3989388" y="3976688"/>
          <p14:tracePt t="135739" x="3989388" y="4013200"/>
          <p14:tracePt t="135754" x="3976688" y="4037013"/>
          <p14:tracePt t="135770" x="3965575" y="4060825"/>
          <p14:tracePt t="135787" x="3965575" y="4095750"/>
          <p14:tracePt t="135804" x="3952875" y="4119563"/>
          <p14:tracePt t="135820" x="3952875" y="4143375"/>
          <p14:tracePt t="135837" x="3952875" y="4191000"/>
          <p14:tracePt t="135854" x="3952875" y="4214813"/>
          <p14:tracePt t="135854" x="3952875" y="4227513"/>
          <p14:tracePt t="135871" x="3952875" y="4251325"/>
          <p14:tracePt t="135888" x="3952875" y="4286250"/>
          <p14:tracePt t="135904" x="3952875" y="4298950"/>
          <p14:tracePt t="135921" x="3952875" y="4333875"/>
          <p14:tracePt t="135938" x="3952875" y="4357688"/>
          <p14:tracePt t="135954" x="3952875" y="4370388"/>
          <p14:tracePt t="135971" x="3952875" y="4394200"/>
          <p14:tracePt t="135988" x="3952875" y="4418013"/>
          <p14:tracePt t="136004" x="3952875" y="4429125"/>
          <p14:tracePt t="136021" x="3952875" y="4441825"/>
          <p14:tracePt t="136038" x="3952875" y="4452938"/>
          <p14:tracePt t="136054" x="3952875" y="4465638"/>
          <p14:tracePt t="137841" x="3989388" y="4476750"/>
          <p14:tracePt t="138645" x="4048125" y="4476750"/>
          <p14:tracePt t="138649" x="4381500" y="4441825"/>
          <p14:tracePt t="138663" x="4786313" y="4370388"/>
          <p14:tracePt t="138679" x="5251450" y="4286250"/>
          <p14:tracePt t="138696" x="5786438" y="4203700"/>
          <p14:tracePt t="138713" x="6143625" y="4143375"/>
          <p14:tracePt t="138729" x="6513513" y="4108450"/>
          <p14:tracePt t="138746" x="7048500" y="4060825"/>
          <p14:tracePt t="138764" x="7561263" y="3976688"/>
          <p14:tracePt t="138780" x="8061325" y="3881438"/>
          <p14:tracePt t="138796" x="8537575" y="3822700"/>
          <p14:tracePt t="138813" x="8810625" y="3762375"/>
          <p14:tracePt t="138830" x="9001125" y="3762375"/>
          <p14:tracePt t="138846" x="9048750" y="3762375"/>
          <p14:tracePt t="138863" x="9061450" y="3762375"/>
          <p14:tracePt t="138880" x="9048750" y="3762375"/>
          <p14:tracePt t="138945" x="9037638" y="3762375"/>
          <p14:tracePt t="138953" x="9024938" y="3762375"/>
          <p14:tracePt t="138963" x="9013825" y="3762375"/>
          <p14:tracePt t="138980" x="9001125" y="3762375"/>
          <p14:tracePt t="138997" x="8990013" y="3762375"/>
          <p14:tracePt t="139015" x="8990013" y="3775075"/>
          <p14:tracePt t="139055" x="8977313" y="3786188"/>
          <p14:tracePt t="139071" x="8977313" y="3798888"/>
          <p14:tracePt t="139085" x="8977313" y="3810000"/>
          <p14:tracePt t="139089" x="8977313" y="3822700"/>
          <p14:tracePt t="139097" x="8942388" y="3881438"/>
          <p14:tracePt t="139114" x="8918575" y="3941763"/>
          <p14:tracePt t="139131" x="8870950" y="4013200"/>
          <p14:tracePt t="139147" x="8858250" y="4060825"/>
          <p14:tracePt t="139164" x="8858250" y="4108450"/>
          <p14:tracePt t="139181" x="8858250" y="4167188"/>
          <p14:tracePt t="139198" x="8858250" y="4214813"/>
          <p14:tracePt t="139215" x="8894763" y="4251325"/>
          <p14:tracePt t="139230" x="8929688" y="4298950"/>
          <p14:tracePt t="139248" x="8953500" y="4322763"/>
          <p14:tracePt t="139264" x="8990013" y="4333875"/>
          <p14:tracePt t="139280" x="9001125" y="4346575"/>
          <p14:tracePt t="139297" x="9013825" y="4357688"/>
          <p14:tracePt t="139315" x="9013825" y="4370388"/>
          <p14:tracePt t="139381" x="9024938" y="4370388"/>
          <p14:tracePt t="139389" x="9037638" y="4381500"/>
          <p14:tracePt t="139401" x="9037638" y="4405313"/>
          <p14:tracePt t="139421" x="9037638" y="4418013"/>
          <p14:tracePt t="139431" x="9037638" y="4429125"/>
          <p14:tracePt t="139448" x="9061450" y="4441825"/>
          <p14:tracePt t="139465" x="9072563" y="4476750"/>
          <p14:tracePt t="139482" x="9085263" y="4500563"/>
          <p14:tracePt t="139498" x="9109075" y="4500563"/>
          <p14:tracePt t="139515" x="9120188" y="4500563"/>
          <p14:tracePt t="139531" x="9180513" y="4500563"/>
          <p14:tracePt t="139548" x="9215438" y="4441825"/>
          <p14:tracePt t="139565" x="9228138" y="4394200"/>
          <p14:tracePt t="139582" x="9239250" y="4346575"/>
          <p14:tracePt t="139582" x="9239250" y="4333875"/>
          <p14:tracePt t="139599" x="9239250" y="4298950"/>
          <p14:tracePt t="139615" x="9239250" y="4251325"/>
          <p14:tracePt t="139632" x="9239250" y="4191000"/>
          <p14:tracePt t="139632" x="9239250" y="4179888"/>
          <p14:tracePt t="139649" x="9228138" y="4132263"/>
          <p14:tracePt t="139665" x="9180513" y="4108450"/>
          <p14:tracePt t="139682" x="9132888" y="4084638"/>
          <p14:tracePt t="139699" x="9024938" y="4071938"/>
          <p14:tracePt t="139716" x="8942388" y="4071938"/>
          <p14:tracePt t="139732" x="8918575" y="4071938"/>
          <p14:tracePt t="139749" x="8905875" y="4071938"/>
          <p14:tracePt t="139783" x="8905875" y="4084638"/>
          <p14:tracePt t="139787" x="8905875" y="4095750"/>
          <p14:tracePt t="139799" x="8966200" y="4143375"/>
          <p14:tracePt t="139816" x="9048750" y="4167188"/>
          <p14:tracePt t="139833" x="9096375" y="4167188"/>
          <p14:tracePt t="139849" x="9180513" y="4179888"/>
          <p14:tracePt t="139866" x="9286875" y="4179888"/>
          <p14:tracePt t="139866" x="9310688" y="4179888"/>
          <p14:tracePt t="139883" x="9405938" y="4179888"/>
          <p14:tracePt t="139900" x="9513888" y="4179888"/>
          <p14:tracePt t="139916" x="9632950" y="4179888"/>
          <p14:tracePt t="139933" x="9763125" y="4179888"/>
          <p14:tracePt t="139950" x="9894888" y="4179888"/>
          <p14:tracePt t="139967" x="10025063" y="4179888"/>
          <p14:tracePt t="139983" x="10167938" y="4156075"/>
          <p14:tracePt t="140000" x="10310813" y="4108450"/>
          <p14:tracePt t="140017" x="10371138" y="4084638"/>
          <p14:tracePt t="140033" x="10418763" y="4060825"/>
          <p14:tracePt t="140050" x="10429875" y="4060825"/>
          <p14:tracePt t="140066" x="10442575" y="4060825"/>
          <p14:tracePt t="140147" x="10453688" y="4060825"/>
          <p14:tracePt t="140159" x="10429875" y="4060825"/>
          <p14:tracePt t="140435" x="10394950" y="4060825"/>
          <p14:tracePt t="140439" x="10252075" y="4071938"/>
          <p14:tracePt t="140451" x="9882188" y="4132263"/>
          <p14:tracePt t="140468" x="9228138" y="4227513"/>
          <p14:tracePt t="140485" x="8561388" y="4346575"/>
          <p14:tracePt t="140501" x="7667625" y="4381500"/>
          <p14:tracePt t="140518" x="6977063" y="4357688"/>
          <p14:tracePt t="140535" x="6418263" y="4298950"/>
          <p14:tracePt t="140551" x="5989638" y="4238625"/>
          <p14:tracePt t="140568" x="5476875" y="4179888"/>
          <p14:tracePt t="140585" x="5191125" y="4143375"/>
          <p14:tracePt t="140602" x="4941888" y="4108450"/>
          <p14:tracePt t="140618" x="4775200" y="4084638"/>
          <p14:tracePt t="140635" x="4656138" y="4084638"/>
          <p14:tracePt t="140652" x="4524375" y="4084638"/>
          <p14:tracePt t="140652" x="4489450" y="4084638"/>
          <p14:tracePt t="140669" x="4381500" y="4084638"/>
          <p14:tracePt t="140686" x="4322763" y="4084638"/>
          <p14:tracePt t="140702" x="4298950" y="4084638"/>
          <p14:tracePt t="140719" x="4286250" y="4084638"/>
          <p14:tracePt t="140735" x="4275138" y="4084638"/>
          <p14:tracePt t="140783" x="4262438" y="4084638"/>
          <p14:tracePt t="140793" x="4251325" y="4071938"/>
          <p14:tracePt t="140809" x="4251325" y="4084638"/>
          <p14:tracePt t="140833" x="4251325" y="4095750"/>
          <p14:tracePt t="140841" x="4251325" y="4132263"/>
          <p14:tracePt t="140852" x="4251325" y="4167188"/>
          <p14:tracePt t="140869" x="4251325" y="4214813"/>
          <p14:tracePt t="140886" x="4251325" y="4310063"/>
          <p14:tracePt t="140886" x="4251325" y="4333875"/>
          <p14:tracePt t="140903" x="4251325" y="4418013"/>
          <p14:tracePt t="140920" x="4251325" y="4513263"/>
          <p14:tracePt t="140936" x="4251325" y="4584700"/>
          <p14:tracePt t="140936" x="4251325" y="4595813"/>
          <p14:tracePt t="140953" x="4251325" y="4656138"/>
          <p14:tracePt t="140970" x="4275138" y="4714875"/>
          <p14:tracePt t="140986" x="4298950" y="4775200"/>
          <p14:tracePt t="141003" x="4322763" y="4833938"/>
          <p14:tracePt t="141020" x="4357688" y="4894263"/>
          <p14:tracePt t="141036" x="4381500" y="4941888"/>
          <p14:tracePt t="141053" x="4405313" y="4976813"/>
          <p14:tracePt t="141070" x="4429125" y="5013325"/>
          <p14:tracePt t="141086" x="4452938" y="5048250"/>
          <p14:tracePt t="141103" x="4465638" y="5060950"/>
          <p14:tracePt t="141120" x="4476750" y="5084763"/>
          <p14:tracePt t="141137" x="4489450" y="5095875"/>
          <p14:tracePt t="141153" x="4500563" y="5108575"/>
          <p14:tracePt t="141170" x="4500563" y="5119688"/>
          <p14:tracePt t="141437" x="4500563" y="5132388"/>
          <p14:tracePt t="141451" x="4500563" y="5156200"/>
          <p14:tracePt t="141483" x="4500563" y="5167313"/>
          <p14:tracePt t="141507" x="4500563" y="5180013"/>
          <p14:tracePt t="141513" x="4500563" y="5191125"/>
          <p14:tracePt t="141525" x="4513263" y="5203825"/>
          <p14:tracePt t="141538" x="4513263" y="5238750"/>
          <p14:tracePt t="141555" x="4513263" y="5251450"/>
          <p14:tracePt t="141571" x="4524375" y="5275263"/>
          <p14:tracePt t="141588" x="4524375" y="5286375"/>
          <p14:tracePt t="142481" x="4548188" y="5286375"/>
          <p14:tracePt t="142537" x="4595813" y="5262563"/>
          <p14:tracePt t="142543" x="4691063" y="5238750"/>
          <p14:tracePt t="142558" x="4714875" y="5238750"/>
          <p14:tracePt t="142574" x="4727575" y="5238750"/>
          <p14:tracePt t="142591" x="4738688" y="5238750"/>
          <p14:tracePt t="142837" x="4762500" y="5238750"/>
          <p14:tracePt t="142861" x="4775200" y="5238750"/>
          <p14:tracePt t="143043" x="4786313" y="5238750"/>
          <p14:tracePt t="143055" x="4810125" y="5238750"/>
          <p14:tracePt t="143063" x="4822825" y="5238750"/>
          <p14:tracePt t="143075" x="4857750" y="5238750"/>
          <p14:tracePt t="143093" x="4905375" y="5251450"/>
          <p14:tracePt t="143109" x="4976813" y="5275263"/>
          <p14:tracePt t="143126" x="5037138" y="5299075"/>
          <p14:tracePt t="143143" x="5143500" y="5310188"/>
          <p14:tracePt t="143159" x="5286375" y="5310188"/>
          <p14:tracePt t="143176" x="5548313" y="5334000"/>
          <p14:tracePt t="143193" x="5715000" y="5334000"/>
          <p14:tracePt t="143209" x="5905500" y="5346700"/>
          <p14:tracePt t="143226" x="6180138" y="5429250"/>
          <p14:tracePt t="143243" x="6405563" y="5465763"/>
          <p14:tracePt t="143260" x="6632575" y="5500688"/>
          <p14:tracePt t="143276" x="6894513" y="5537200"/>
          <p14:tracePt t="143293" x="7167563" y="5572125"/>
          <p14:tracePt t="143310" x="7442200" y="5608638"/>
          <p14:tracePt t="143326" x="7656513" y="5632450"/>
          <p14:tracePt t="143344" x="7834313" y="5632450"/>
          <p14:tracePt t="143360" x="8001000" y="5632450"/>
          <p14:tracePt t="143377" x="8132763" y="5632450"/>
          <p14:tracePt t="143393" x="8191500" y="5643563"/>
          <p14:tracePt t="143410" x="8215313" y="5643563"/>
          <p14:tracePt t="143426" x="8228013" y="5643563"/>
          <p14:tracePt t="143445" x="8239125" y="5643563"/>
          <p14:tracePt t="143460" x="8310563" y="5643563"/>
          <p14:tracePt t="143477" x="8382000" y="5643563"/>
          <p14:tracePt t="143494" x="8477250" y="5643563"/>
          <p14:tracePt t="143494" x="8501063" y="5643563"/>
          <p14:tracePt t="143511" x="8620125" y="5643563"/>
          <p14:tracePt t="143527" x="8751888" y="5643563"/>
          <p14:tracePt t="143544" x="8905875" y="5643563"/>
          <p14:tracePt t="143544" x="8929688" y="5643563"/>
          <p14:tracePt t="143561" x="9072563" y="5619750"/>
          <p14:tracePt t="143577" x="9191625" y="5619750"/>
          <p14:tracePt t="143594" x="9334500" y="5595938"/>
          <p14:tracePt t="143611" x="9548813" y="5572125"/>
          <p14:tracePt t="143627" x="9799638" y="5524500"/>
          <p14:tracePt t="143644" x="10061575" y="5489575"/>
          <p14:tracePt t="143661" x="10347325" y="5453063"/>
          <p14:tracePt t="143678" x="10704513" y="5441950"/>
          <p14:tracePt t="143694" x="10966450" y="5441950"/>
          <p14:tracePt t="143711" x="11191875" y="5441950"/>
          <p14:tracePt t="143728" x="11382375" y="5441950"/>
          <p14:tracePt t="143728" x="11418888" y="5441950"/>
          <p14:tracePt t="143745" x="11514138" y="5441950"/>
          <p14:tracePt t="143761" x="11537950" y="5441950"/>
          <p14:tracePt t="143778" x="11549063" y="5441950"/>
          <p14:tracePt t="143861" x="11537950" y="5441950"/>
          <p14:tracePt t="143939" x="11525250" y="5441950"/>
          <p14:tracePt t="143943" x="11501438" y="5441950"/>
          <p14:tracePt t="143947" x="11299825" y="5441950"/>
          <p14:tracePt t="143962" x="10895013" y="5346700"/>
          <p14:tracePt t="143979" x="10548938" y="5227638"/>
          <p14:tracePt t="143995" x="10204450" y="5108575"/>
          <p14:tracePt t="144012" x="9823450" y="4953000"/>
          <p14:tracePt t="144012" x="9728200" y="4905375"/>
          <p14:tracePt t="144029" x="9347200" y="4762500"/>
          <p14:tracePt t="144045" x="9085263" y="4679950"/>
          <p14:tracePt t="144062" x="8834438" y="4584700"/>
          <p14:tracePt t="144079" x="8680450" y="4524375"/>
          <p14:tracePt t="144096" x="8537575" y="4476750"/>
          <p14:tracePt t="144112" x="8370888" y="4405313"/>
          <p14:tracePt t="144129" x="8286750" y="4370388"/>
          <p14:tracePt t="144146" x="8215313" y="4333875"/>
          <p14:tracePt t="144163" x="8167688" y="4322763"/>
          <p14:tracePt t="144179" x="8048625" y="4286250"/>
          <p14:tracePt t="144195" x="8001000" y="4262438"/>
          <p14:tracePt t="144212" x="7894638" y="4251325"/>
          <p14:tracePt t="144229" x="7775575" y="4214813"/>
          <p14:tracePt t="144246" x="7680325" y="4203700"/>
          <p14:tracePt t="144246" x="7656513" y="4191000"/>
          <p14:tracePt t="144264" x="7561263" y="4191000"/>
          <p14:tracePt t="144279" x="7489825" y="4167188"/>
          <p14:tracePt t="144296" x="7418388" y="4132263"/>
          <p14:tracePt t="144313" x="7370763" y="4095750"/>
          <p14:tracePt t="144330" x="7334250" y="4071938"/>
          <p14:tracePt t="144346" x="7286625" y="4037013"/>
          <p14:tracePt t="144363" x="7251700" y="4000500"/>
          <p14:tracePt t="144380" x="7239000" y="3976688"/>
          <p14:tracePt t="144396" x="7239000" y="3952875"/>
          <p14:tracePt t="144414" x="7239000" y="3941763"/>
          <p14:tracePt t="144430" x="7239000" y="3917950"/>
          <p14:tracePt t="144446" x="7239000" y="3905250"/>
          <p14:tracePt t="144462" x="7215188" y="3833813"/>
          <p14:tracePt t="144479" x="7215188" y="3822700"/>
          <p14:tracePt t="144496" x="7239000" y="3775075"/>
          <p14:tracePt t="144513" x="7275513" y="3751263"/>
          <p14:tracePt t="144530" x="7346950" y="3714750"/>
          <p14:tracePt t="144547" x="7442200" y="3690938"/>
          <p14:tracePt t="144563" x="7704138" y="3667125"/>
          <p14:tracePt t="144580" x="7989888" y="3632200"/>
          <p14:tracePt t="144597" x="8251825" y="3608388"/>
          <p14:tracePt t="144614" x="8477250" y="3608388"/>
          <p14:tracePt t="144614" x="8524875" y="3608388"/>
          <p14:tracePt t="144631" x="8691563" y="3608388"/>
          <p14:tracePt t="144647" x="8810625" y="3608388"/>
          <p14:tracePt t="144664" x="8894763" y="3584575"/>
          <p14:tracePt t="144680" x="8905875" y="3584575"/>
          <p14:tracePt t="144697" x="8953500" y="3584575"/>
          <p14:tracePt t="144714" x="8990013" y="3584575"/>
          <p14:tracePt t="144731" x="9048750" y="3584575"/>
          <p14:tracePt t="144748" x="9109075" y="3584575"/>
          <p14:tracePt t="144764" x="9180513" y="3584575"/>
          <p14:tracePt t="144781" x="9215438" y="3584575"/>
          <p14:tracePt t="144798" x="9239250" y="3584575"/>
          <p14:tracePt t="144814" x="9251950" y="3584575"/>
          <p14:tracePt t="144911" x="9251950" y="3595688"/>
          <p14:tracePt t="144931" x="9251950" y="3608388"/>
          <p14:tracePt t="144935" x="9251950" y="3632200"/>
          <p14:tracePt t="144948" x="9251950" y="3656013"/>
          <p14:tracePt t="144965" x="9239250" y="3703638"/>
          <p14:tracePt t="144982" x="9204325" y="3751263"/>
          <p14:tracePt t="144998" x="9167813" y="3810000"/>
          <p14:tracePt t="145015" x="9144000" y="3846513"/>
          <p14:tracePt t="145032" x="9120188" y="3857625"/>
          <p14:tracePt t="145048" x="9061450" y="3905250"/>
          <p14:tracePt t="145065" x="9013825" y="3952875"/>
          <p14:tracePt t="145082" x="8977313" y="4000500"/>
          <p14:tracePt t="145082" x="8953500" y="4024313"/>
          <p14:tracePt t="145099" x="8918575" y="4071938"/>
          <p14:tracePt t="145115" x="8882063" y="4119563"/>
          <p14:tracePt t="145132" x="8858250" y="4156075"/>
          <p14:tracePt t="145149" x="8834438" y="4191000"/>
          <p14:tracePt t="145165" x="8834438" y="4214813"/>
          <p14:tracePt t="145182" x="8834438" y="4238625"/>
          <p14:tracePt t="145199" x="8834438" y="4262438"/>
          <p14:tracePt t="145215" x="8834438" y="4286250"/>
          <p14:tracePt t="145232" x="8834438" y="4322763"/>
          <p14:tracePt t="145250" x="8834438" y="4333875"/>
          <p14:tracePt t="145265" x="8834438" y="4370388"/>
          <p14:tracePt t="145282" x="8834438" y="4394200"/>
          <p14:tracePt t="145299" x="8834438" y="4405313"/>
          <p14:tracePt t="145316" x="8823325" y="4405313"/>
          <p14:tracePt t="145413" x="8823325" y="4394200"/>
          <p14:tracePt t="145417" x="8799513" y="4381500"/>
          <p14:tracePt t="145433" x="8775700" y="4357688"/>
          <p14:tracePt t="145450" x="8728075" y="4333875"/>
          <p14:tracePt t="145467" x="8715375" y="4333875"/>
          <p14:tracePt t="145483" x="8656638" y="4333875"/>
          <p14:tracePt t="145499" x="8561388" y="4333875"/>
          <p14:tracePt t="145516" x="8489950" y="4333875"/>
          <p14:tracePt t="145532" x="8394700" y="4333875"/>
          <p14:tracePt t="145549" x="8299450" y="4322763"/>
          <p14:tracePt t="145567" x="8251825" y="4310063"/>
          <p14:tracePt t="145583" x="8191500" y="4286250"/>
          <p14:tracePt t="145600" x="8143875" y="4251325"/>
          <p14:tracePt t="145617" x="8108950" y="4227513"/>
          <p14:tracePt t="145633" x="8072438" y="4179888"/>
          <p14:tracePt t="145650" x="8013700" y="4037013"/>
          <p14:tracePt t="145667" x="7942263" y="3941763"/>
          <p14:tracePt t="145684" x="7929563" y="3833813"/>
          <p14:tracePt t="145700" x="7905750" y="3751263"/>
          <p14:tracePt t="145717" x="7905750" y="3595688"/>
          <p14:tracePt t="145734" x="7905750" y="3489325"/>
          <p14:tracePt t="145751" x="7905750" y="3381375"/>
          <p14:tracePt t="145767" x="7918450" y="3275013"/>
          <p14:tracePt t="145784" x="7929563" y="3167063"/>
          <p14:tracePt t="145801" x="7929563" y="3084513"/>
          <p14:tracePt t="145817" x="7929563" y="3013075"/>
          <p14:tracePt t="145834" x="7929563" y="2952750"/>
          <p14:tracePt t="145851" x="7929563" y="2917825"/>
          <p14:tracePt t="145867" x="7929563" y="2894013"/>
          <p14:tracePt t="145884" x="7929563" y="2881313"/>
          <p14:tracePt t="145935" x="7942263" y="2870200"/>
          <p14:tracePt t="145947" x="7966075" y="2870200"/>
          <p14:tracePt t="145955" x="8013700" y="2870200"/>
          <p14:tracePt t="145968" x="8108950" y="2870200"/>
          <p14:tracePt t="145968" x="8132763" y="2870200"/>
          <p14:tracePt t="145985" x="8251825" y="2870200"/>
          <p14:tracePt t="146001" x="8513763" y="2870200"/>
          <p14:tracePt t="146018" x="8667750" y="2870200"/>
          <p14:tracePt t="146035" x="8786813" y="2870200"/>
          <p14:tracePt t="146051" x="8942388" y="2870200"/>
          <p14:tracePt t="146068" x="9061450" y="2870200"/>
          <p14:tracePt t="146085" x="9085263" y="2870200"/>
          <p14:tracePt t="146101" x="9144000" y="2870200"/>
          <p14:tracePt t="146118" x="9215438" y="2870200"/>
          <p14:tracePt t="146135" x="9251950" y="2881313"/>
          <p14:tracePt t="146152" x="9299575" y="2881313"/>
          <p14:tracePt t="146169" x="9323388" y="2894013"/>
          <p14:tracePt t="146185" x="9334500" y="2905125"/>
          <p14:tracePt t="146509" x="9334500" y="2917825"/>
          <p14:tracePt t="146529" x="9334500" y="2928938"/>
          <p14:tracePt t="146545" x="9323388" y="2928938"/>
          <p14:tracePt t="146553" x="9310688" y="2928938"/>
          <p14:tracePt t="146561" x="9275763" y="2952750"/>
          <p14:tracePt t="146569" x="9204325" y="2989263"/>
          <p14:tracePt t="146586" x="9072563" y="3024188"/>
          <p14:tracePt t="146603" x="8905875" y="3071813"/>
          <p14:tracePt t="146620" x="8691563" y="3132138"/>
          <p14:tracePt t="146636" x="8394700" y="3214688"/>
          <p14:tracePt t="146653" x="8096250" y="3370263"/>
          <p14:tracePt t="146670" x="7715250" y="3548063"/>
          <p14:tracePt t="146687" x="7442200" y="3643313"/>
          <p14:tracePt t="146703" x="7227888" y="3738563"/>
          <p14:tracePt t="146720" x="6977063" y="3833813"/>
          <p14:tracePt t="146720" x="6929438" y="3857625"/>
          <p14:tracePt t="146737" x="6704013" y="3929063"/>
          <p14:tracePt t="146754" x="6500813" y="4000500"/>
          <p14:tracePt t="146770" x="6238875" y="4071938"/>
          <p14:tracePt t="146787" x="6096000" y="4179888"/>
          <p14:tracePt t="146804" x="5905500" y="4275138"/>
          <p14:tracePt t="146804" x="5857875" y="4298950"/>
          <p14:tracePt t="146821" x="5656263" y="4381500"/>
          <p14:tracePt t="146837" x="5524500" y="4441825"/>
          <p14:tracePt t="146854" x="5370513" y="4513263"/>
          <p14:tracePt t="146870" x="5251450" y="4595813"/>
          <p14:tracePt t="146887" x="5156200" y="4667250"/>
          <p14:tracePt t="146904" x="5048250" y="4738688"/>
          <p14:tracePt t="146921" x="4953000" y="4810125"/>
          <p14:tracePt t="146937" x="4881563" y="4870450"/>
          <p14:tracePt t="146954" x="4727575" y="4976813"/>
          <p14:tracePt t="146971" x="4679950" y="5013325"/>
          <p14:tracePt t="146988" x="4656138" y="5037138"/>
          <p14:tracePt t="147004" x="4632325" y="5072063"/>
          <p14:tracePt t="147021" x="4632325" y="5095875"/>
          <p14:tracePt t="147038" x="4619625" y="5132388"/>
          <p14:tracePt t="147054" x="4619625" y="5180013"/>
          <p14:tracePt t="147071" x="4619625" y="5214938"/>
          <p14:tracePt t="147088" x="4619625" y="5238750"/>
          <p14:tracePt t="147088" x="4619625" y="5262563"/>
          <p14:tracePt t="147105" x="4619625" y="5286375"/>
          <p14:tracePt t="147121" x="4619625" y="5310188"/>
          <p14:tracePt t="147138" x="4619625" y="5334000"/>
          <p14:tracePt t="147155" x="4619625" y="5346700"/>
          <p14:tracePt t="147173" x="4619625" y="5370513"/>
          <p14:tracePt t="147199" x="4619625" y="5381625"/>
          <p14:tracePt t="147215" x="4619625" y="5394325"/>
          <p14:tracePt t="147231" x="4619625" y="5405438"/>
          <p14:tracePt t="147239" x="4619625" y="5418138"/>
          <p14:tracePt t="147257" x="4619625" y="5429250"/>
          <p14:tracePt t="147289" x="4619625" y="5453063"/>
          <p14:tracePt t="147401" x="4619625" y="5465763"/>
          <p14:tracePt t="147515" x="4608513" y="5476875"/>
          <p14:tracePt t="147911" x="4608513" y="5465763"/>
          <p14:tracePt t="148029" x="4608513" y="5453063"/>
          <p14:tracePt t="148599" x="4619625" y="5453063"/>
          <p14:tracePt t="148615" x="4632325" y="5465763"/>
          <p14:tracePt t="148621" x="4643438" y="5489575"/>
          <p14:tracePt t="148629" x="4656138" y="5513388"/>
          <p14:tracePt t="148642" x="4679950" y="5548313"/>
          <p14:tracePt t="148658" x="4691063" y="5584825"/>
          <p14:tracePt t="148676" x="4727575" y="5632450"/>
          <p14:tracePt t="148676" x="4738688" y="5643563"/>
          <p14:tracePt t="148693" x="4751388" y="5667375"/>
          <p14:tracePt t="148709" x="4762500" y="5703888"/>
          <p14:tracePt t="148726" x="4786313" y="5751513"/>
          <p14:tracePt t="148743" x="4799013" y="5762625"/>
          <p14:tracePt t="148759" x="4799013" y="5775325"/>
          <p14:tracePt t="168028" x="4810125" y="5786438"/>
          <p14:tracePt t="168231" x="4810125" y="5799138"/>
          <p14:tracePt t="168235" x="4822825" y="5834063"/>
          <p14:tracePt t="168252" x="4822825" y="5857875"/>
          <p14:tracePt t="168268" x="4833938" y="5870575"/>
          <p14:tracePt t="168285" x="4833938" y="5881688"/>
          <p14:tracePt t="168301" x="4833938" y="5905500"/>
          <p14:tracePt t="168485" x="4833938" y="5918200"/>
          <p14:tracePt t="168487" x="4833938" y="5942013"/>
          <p14:tracePt t="168502" x="4857750" y="5965825"/>
          <p14:tracePt t="168519" x="4870450" y="6000750"/>
          <p14:tracePt t="168536" x="4894263" y="6048375"/>
          <p14:tracePt t="168552" x="4894263" y="6072188"/>
          <p14:tracePt t="168569" x="4918075" y="6096000"/>
          <p14:tracePt t="168586" x="4918075" y="6108700"/>
          <p14:tracePt t="168602" x="4918075" y="6132513"/>
          <p14:tracePt t="168619" x="4929188" y="6156325"/>
          <p14:tracePt t="168636" x="4929188" y="6167438"/>
          <p14:tracePt t="168652" x="4941888" y="6180138"/>
          <p14:tracePt t="168669" x="4941888" y="6191250"/>
          <p14:tracePt t="169005" x="4941888" y="6215063"/>
          <p14:tracePt t="169009" x="4953000" y="6215063"/>
          <p14:tracePt t="169009" x="4953000" y="6227763"/>
          <p14:tracePt t="169021" x="4976813" y="6251575"/>
          <p14:tracePt t="169037" x="4976813" y="6262688"/>
          <p14:tracePt t="169053" x="5000625" y="6286500"/>
          <p14:tracePt t="169070" x="5000625" y="6310313"/>
          <p14:tracePt t="169087" x="5000625" y="6334125"/>
          <p14:tracePt t="169104" x="5013325" y="6370638"/>
          <p14:tracePt t="169121" x="5024438" y="6394450"/>
          <p14:tracePt t="169137" x="5037138" y="6418263"/>
          <p14:tracePt t="169154" x="5048250" y="6442075"/>
          <p14:tracePt t="169171" x="5048250" y="6465888"/>
          <p14:tracePt t="169363" x="5060950" y="6477000"/>
          <p14:tracePt t="169367" x="5072063" y="6489700"/>
          <p14:tracePt t="169379" x="5072063" y="6500813"/>
          <p14:tracePt t="169391" x="5084763" y="6537325"/>
          <p14:tracePt t="169405" x="5095875" y="6572250"/>
          <p14:tracePt t="169422" x="5108575" y="6596063"/>
          <p14:tracePt t="169439" x="5132388" y="6619875"/>
          <p14:tracePt t="169455" x="5132388" y="6643688"/>
          <p14:tracePt t="169607" x="5132388" y="6656388"/>
          <p14:tracePt t="169627" x="5143500" y="6667500"/>
          <p14:tracePt t="170513" x="5143500" y="6680200"/>
          <p14:tracePt t="170905" x="5156200" y="6691313"/>
          <p14:tracePt t="170907" x="5167313" y="6691313"/>
          <p14:tracePt t="170943" x="5180013" y="6691313"/>
          <p14:tracePt t="170959" x="5180013" y="6680200"/>
          <p14:tracePt t="170971" x="5180013" y="6667500"/>
          <p14:tracePt t="170989" x="5180013" y="6656388"/>
          <p14:tracePt t="171025" x="5180013" y="6643688"/>
          <p14:tracePt t="171029" x="5191125" y="6643688"/>
          <p14:tracePt t="171123" x="5203825" y="6643688"/>
          <p14:tracePt t="171125" x="5299075" y="6643688"/>
          <p14:tracePt t="171143" x="5405438" y="6656388"/>
          <p14:tracePt t="171143" x="5429250" y="6667500"/>
          <p14:tracePt t="171161" x="5513388" y="6704013"/>
          <p14:tracePt t="171177" x="5632450" y="6775450"/>
          <p14:tracePt t="171194" x="5775325" y="6846888"/>
          <p14:tracePt t="171227" x="5834063" y="6846888"/>
          <p14:tracePt t="171391" x="5834063" y="6834188"/>
          <p14:tracePt t="171395" x="5822950" y="6775450"/>
          <p14:tracePt t="171411" x="5775325" y="6643688"/>
          <p14:tracePt t="171428" x="5691188" y="6453188"/>
          <p14:tracePt t="171428" x="5680075" y="6429375"/>
          <p14:tracePt t="171445" x="5595938" y="6215063"/>
          <p14:tracePt t="171461" x="5513388" y="5976938"/>
          <p14:tracePt t="171478" x="5429250" y="5656263"/>
          <p14:tracePt t="171495" x="5394325" y="5561013"/>
          <p14:tracePt t="171511" x="5370513" y="5489575"/>
          <p14:tracePt t="171528" x="5370513" y="5465763"/>
          <p14:tracePt t="171545" x="5370513" y="5429250"/>
          <p14:tracePt t="171561" x="5370513" y="5418138"/>
          <p14:tracePt t="171905" x="5381625" y="5418138"/>
          <p14:tracePt t="171971" x="5394325" y="5418138"/>
          <p14:tracePt t="172545" x="5405438" y="5418138"/>
          <p14:tracePt t="172549" x="5418138" y="5418138"/>
          <p14:tracePt t="172649" x="5429250" y="5418138"/>
          <p14:tracePt t="172653" x="5453063" y="5418138"/>
          <p14:tracePt t="172664" x="5489575" y="5394325"/>
          <p14:tracePt t="172681" x="5537200" y="5357813"/>
          <p14:tracePt t="172698" x="5561013" y="5334000"/>
          <p14:tracePt t="172715" x="5584825" y="5310188"/>
          <p14:tracePt t="172732" x="5595938" y="5299075"/>
          <p14:tracePt t="172748" x="5608638" y="5299075"/>
          <p14:tracePt t="172867" x="5632450" y="5286375"/>
          <p14:tracePt t="172871" x="5643563" y="5286375"/>
          <p14:tracePt t="172882" x="5703888" y="5299075"/>
          <p14:tracePt t="172899" x="5738813" y="5310188"/>
          <p14:tracePt t="172915" x="5751513" y="5322888"/>
          <p14:tracePt t="172932" x="5786438" y="5346700"/>
          <p14:tracePt t="172949" x="5810250" y="5346700"/>
          <p14:tracePt t="172965" x="5810250" y="5357813"/>
          <p14:tracePt t="172982" x="5834063" y="5370513"/>
          <p14:tracePt t="172999" x="5846763" y="5381625"/>
          <p14:tracePt t="173015" x="5857875" y="5394325"/>
          <p14:tracePt t="173033" x="5870575" y="5394325"/>
          <p14:tracePt t="173049" x="5905500" y="5418138"/>
          <p14:tracePt t="173066" x="5929313" y="5429250"/>
          <p14:tracePt t="173082" x="5942013" y="5441950"/>
          <p14:tracePt t="173099" x="5953125" y="5453063"/>
          <p14:tracePt t="173217" x="5965825" y="5453063"/>
          <p14:tracePt t="173221" x="5965825" y="5465763"/>
          <p14:tracePt t="173241" x="5976938" y="5465763"/>
          <p14:tracePt t="173253" x="5976938" y="5476875"/>
          <p14:tracePt t="173266" x="5976938" y="5489575"/>
          <p14:tracePt t="173369" x="5976938" y="5500688"/>
          <p14:tracePt t="173373" x="5976938" y="5513388"/>
          <p14:tracePt t="173383" x="5976938" y="5548313"/>
          <p14:tracePt t="173383" x="5976938" y="5561013"/>
          <p14:tracePt t="173401" x="6000750" y="5608638"/>
          <p14:tracePt t="173417" x="6013450" y="5667375"/>
          <p14:tracePt t="173434" x="6024563" y="5715000"/>
          <p14:tracePt t="173434" x="6037263" y="5715000"/>
          <p14:tracePt t="173451" x="6061075" y="5762625"/>
          <p14:tracePt t="173467" x="6061075" y="5799138"/>
          <p14:tracePt t="173484" x="6061075" y="5822950"/>
          <p14:tracePt t="173501" x="6061075" y="5834063"/>
          <p14:tracePt t="173517" x="6061075" y="5846763"/>
          <p14:tracePt t="173537" x="6048375" y="5846763"/>
          <p14:tracePt t="173550" x="5918200" y="5846763"/>
          <p14:tracePt t="173567" x="5691188" y="5846763"/>
          <p14:tracePt t="173584" x="5441950" y="5822950"/>
          <p14:tracePt t="173601" x="5238750" y="5775325"/>
          <p14:tracePt t="173618" x="5037138" y="5762625"/>
          <p14:tracePt t="173635" x="4941888" y="5738813"/>
          <p14:tracePt t="173651" x="4929188" y="5738813"/>
          <p14:tracePt t="173667" x="4918075" y="5738813"/>
          <p14:tracePt t="173683" x="4905375" y="5727700"/>
          <p14:tracePt t="173700" x="4905375" y="5715000"/>
          <p14:tracePt t="173719" x="4881563" y="5703888"/>
          <p14:tracePt t="173763" x="4881563" y="5691188"/>
          <p14:tracePt t="173797" x="4881563" y="5680075"/>
          <p14:tracePt t="173805" x="4881563" y="5667375"/>
          <p14:tracePt t="173818" x="4881563" y="5656263"/>
          <p14:tracePt t="173835" x="4881563" y="5643563"/>
          <p14:tracePt t="173851" x="4894263" y="5643563"/>
          <p14:tracePt t="174728" x="4894263" y="5656263"/>
          <p14:tracePt t="174737" x="4905375" y="5656263"/>
          <p14:tracePt t="174740" x="4905375" y="5667375"/>
          <p14:tracePt t="180013" x="4918075" y="5667375"/>
          <p14:tracePt t="180587" x="4941888" y="5632450"/>
          <p14:tracePt t="180593" x="4989513" y="5524500"/>
          <p14:tracePt t="180605" x="5037138" y="5405438"/>
          <p14:tracePt t="180605" x="5037138" y="5381625"/>
          <p14:tracePt t="180623" x="5072063" y="5334000"/>
          <p14:tracePt t="180639" x="5095875" y="5286375"/>
          <p14:tracePt t="180655" x="5167313" y="5251450"/>
          <p14:tracePt t="181169" x="5214938" y="5227638"/>
          <p14:tracePt t="181171" x="5429250" y="5084763"/>
          <p14:tracePt t="181171" x="5465763" y="5048250"/>
          <p14:tracePt t="181191" x="5595938" y="4905375"/>
          <p14:tracePt t="181207" x="5643563" y="4799013"/>
          <p14:tracePt t="181224" x="5680075" y="4667250"/>
          <p14:tracePt t="181241" x="5691188" y="4608513"/>
          <p14:tracePt t="181258" x="5703888" y="4537075"/>
          <p14:tracePt t="181274" x="5715000" y="4441825"/>
          <p14:tracePt t="181291" x="5727700" y="4370388"/>
          <p14:tracePt t="181307" x="5751513" y="4275138"/>
          <p14:tracePt t="181324" x="5786438" y="4156075"/>
          <p14:tracePt t="181341" x="5822950" y="4048125"/>
          <p14:tracePt t="181357" x="5870575" y="3917950"/>
          <p14:tracePt t="181374" x="5929313" y="3810000"/>
          <p14:tracePt t="181391" x="5965825" y="3775075"/>
          <p14:tracePt t="181408" x="5976938" y="3738563"/>
          <p14:tracePt t="181424" x="5976938" y="3727450"/>
          <p14:tracePt t="181471" x="5989638" y="3727450"/>
          <p14:tracePt t="181553" x="5989638" y="3738563"/>
          <p14:tracePt t="181559" x="6000750" y="3751263"/>
          <p14:tracePt t="181571" x="6000750" y="3762375"/>
          <p14:tracePt t="181583" x="6000750" y="3775075"/>
          <p14:tracePt t="181595" x="6000750" y="3786188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ПРИЛОШКЕ ОДРЕДБЕ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643" y="1538689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2800" dirty="0"/>
              <a:t>Пример из уметничког текста: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08840" y="2199017"/>
            <a:ext cx="7583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i="1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sr-Cyrl-RS" sz="3200" i="1" dirty="0"/>
              <a:t>Дошавши кући, Червјаков исприча жени о својој незгоди. Жена је сувише лакомислено гледала на тај догађај. Сутрадан, Червјаков обуче нов мундир. </a:t>
            </a:r>
          </a:p>
          <a:p>
            <a:r>
              <a:rPr lang="sr-Cyrl-RS" sz="3200" i="1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sr-Cyrl-RS" sz="3200" i="1" dirty="0"/>
              <a:t>Кад су гости отишли, поново сам укључио машину јер није завршила прање.</a:t>
            </a:r>
            <a:endParaRPr lang="en-US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2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29"/>
    </mc:Choice>
    <mc:Fallback xmlns="">
      <p:transition spd="slow" advTm="306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0" x="6048375" y="4084638"/>
          <p14:tracePt t="5" x="6048375" y="4095750"/>
          <p14:tracePt t="369" x="6061075" y="4108450"/>
          <p14:tracePt t="483" x="6061075" y="4132263"/>
          <p14:tracePt t="495" x="6061075" y="4143375"/>
          <p14:tracePt t="503" x="6061075" y="4156075"/>
          <p14:tracePt t="512" x="6072188" y="4203700"/>
          <p14:tracePt t="529" x="6084888" y="4227513"/>
          <p14:tracePt t="545" x="6084888" y="4251325"/>
          <p14:tracePt t="562" x="6084888" y="4275138"/>
          <p14:tracePt t="579" x="6096000" y="4286250"/>
          <p14:tracePt t="595" x="6096000" y="4298950"/>
          <p14:tracePt t="647" x="6096000" y="4310063"/>
          <p14:tracePt t="657" x="6096000" y="4322763"/>
          <p14:tracePt t="669" x="6096000" y="4333875"/>
          <p14:tracePt t="1446" x="6096000" y="4346575"/>
          <p14:tracePt t="2249" x="6096000" y="4357688"/>
          <p14:tracePt t="2567" x="6096000" y="4370388"/>
          <p14:tracePt t="2583" x="6096000" y="4394200"/>
          <p14:tracePt t="2600" x="6096000" y="4405313"/>
          <p14:tracePt t="3787" x="6096000" y="4370388"/>
          <p14:tracePt t="4586" x="6096000" y="4333875"/>
          <p14:tracePt t="4590" x="6037263" y="4238625"/>
          <p14:tracePt t="4606" x="5953125" y="4095750"/>
          <p14:tracePt t="4606" x="5929313" y="4071938"/>
          <p14:tracePt t="4624" x="5857875" y="3976688"/>
          <p14:tracePt t="4640" x="5738813" y="3905250"/>
          <p14:tracePt t="4657" x="5595938" y="3833813"/>
          <p14:tracePt t="4673" x="5441950" y="3775075"/>
          <p14:tracePt t="4690" x="5299075" y="3762375"/>
          <p14:tracePt t="4707" x="5143500" y="3762375"/>
          <p14:tracePt t="4723" x="4989513" y="3786188"/>
          <p14:tracePt t="4740" x="4762500" y="3881438"/>
          <p14:tracePt t="4757" x="4619625" y="3965575"/>
          <p14:tracePt t="4774" x="4524375" y="4024313"/>
          <p14:tracePt t="4790" x="4489450" y="4060825"/>
          <p14:tracePt t="4790" x="4465638" y="4071938"/>
          <p14:tracePt t="4808" x="4441825" y="4095750"/>
          <p14:tracePt t="4824" x="4441825" y="4108450"/>
          <p14:tracePt t="4840" x="4441825" y="4132263"/>
          <p14:tracePt t="4840" x="4441825" y="4143375"/>
          <p14:tracePt t="4858" x="4429125" y="4156075"/>
          <p14:tracePt t="4874" x="4429125" y="4167188"/>
          <p14:tracePt t="4890" x="4429125" y="4179888"/>
          <p14:tracePt t="4907" x="4429125" y="4191000"/>
          <p14:tracePt t="5026" x="4429125" y="4214813"/>
          <p14:tracePt t="5036" x="4429125" y="4227513"/>
          <p14:tracePt t="5044" x="4429125" y="4251325"/>
          <p14:tracePt t="5058" x="4429125" y="4275138"/>
          <p14:tracePt t="5074" x="4429125" y="4298950"/>
          <p14:tracePt t="5074" x="4429125" y="4310063"/>
          <p14:tracePt t="5092" x="4429125" y="4322763"/>
          <p14:tracePt t="5110" x="4429125" y="4333875"/>
          <p14:tracePt t="5126" x="4429125" y="4346575"/>
          <p14:tracePt t="5154" x="4429125" y="4357688"/>
          <p14:tracePt t="5166" x="4429125" y="4370388"/>
          <p14:tracePt t="5178" x="4429125" y="4394200"/>
          <p14:tracePt t="5191" x="4429125" y="4429125"/>
          <p14:tracePt t="5208" x="4429125" y="4452938"/>
          <p14:tracePt t="5225" x="4429125" y="4476750"/>
          <p14:tracePt t="5244" x="4429125" y="4489450"/>
          <p14:tracePt t="5266" x="4429125" y="4500563"/>
          <p14:tracePt t="5290" x="4429125" y="4513263"/>
          <p14:tracePt t="5298" x="4429125" y="4524375"/>
          <p14:tracePt t="5308" x="4429125" y="4537075"/>
          <p14:tracePt t="5332" x="4429125" y="4548188"/>
          <p14:tracePt t="5342" x="4429125" y="4560888"/>
          <p14:tracePt t="5358" x="4429125" y="4595813"/>
          <p14:tracePt t="5376" x="4429125" y="4608513"/>
          <p14:tracePt t="5402" x="4429125" y="4619625"/>
          <p14:tracePt t="5752" x="4441825" y="4643438"/>
          <p14:tracePt t="5756" x="4452938" y="4656138"/>
          <p14:tracePt t="5760" x="4476750" y="4703763"/>
          <p14:tracePt t="5777" x="4489450" y="4751388"/>
          <p14:tracePt t="5777" x="4500563" y="4775200"/>
          <p14:tracePt t="5794" x="4524375" y="4810125"/>
          <p14:tracePt t="5810" x="4548188" y="4881563"/>
          <p14:tracePt t="5827" x="4560888" y="4905375"/>
          <p14:tracePt t="5843" x="4572000" y="4941888"/>
          <p14:tracePt t="5860" x="4595813" y="4953000"/>
          <p14:tracePt t="5877" x="4595813" y="4976813"/>
          <p14:tracePt t="5894" x="4608513" y="4989513"/>
          <p14:tracePt t="5910" x="4619625" y="4989513"/>
          <p14:tracePt t="6032" x="4619625" y="4976813"/>
          <p14:tracePt t="6040" x="4619625" y="4965700"/>
          <p14:tracePt t="6044" x="4619625" y="4929188"/>
          <p14:tracePt t="6061" x="4608513" y="4894263"/>
          <p14:tracePt t="6077" x="4595813" y="4786313"/>
          <p14:tracePt t="6094" x="4572000" y="4738688"/>
          <p14:tracePt t="6111" x="4548188" y="4643438"/>
          <p14:tracePt t="6128" x="4524375" y="4608513"/>
          <p14:tracePt t="6144" x="4513263" y="4595813"/>
          <p14:tracePt t="6161" x="4513263" y="4608513"/>
          <p14:tracePt t="6224" x="4513263" y="4619625"/>
          <p14:tracePt t="6226" x="4524375" y="4632325"/>
          <p14:tracePt t="6245" x="4548188" y="4667250"/>
          <p14:tracePt t="6262" x="4548188" y="4691063"/>
          <p14:tracePt t="6278" x="4584700" y="4738688"/>
          <p14:tracePt t="6295" x="4619625" y="4822825"/>
          <p14:tracePt t="6312" x="4656138" y="4857750"/>
          <p14:tracePt t="6328" x="4691063" y="4881563"/>
          <p14:tracePt t="6345" x="4703763" y="4905375"/>
          <p14:tracePt t="6362" x="4714875" y="4905375"/>
          <p14:tracePt t="6378" x="4727575" y="4905375"/>
          <p14:tracePt t="6678" x="4727575" y="4894263"/>
          <p14:tracePt t="8447" x="4751388" y="4894263"/>
          <p14:tracePt t="9102" x="4786313" y="4870450"/>
          <p14:tracePt t="9106" x="5072063" y="4786313"/>
          <p14:tracePt t="9120" x="5476875" y="4667250"/>
          <p14:tracePt t="9137" x="5929313" y="4500563"/>
          <p14:tracePt t="9154" x="6167438" y="4405313"/>
          <p14:tracePt t="9170" x="6299200" y="4310063"/>
          <p14:tracePt t="9187" x="6381750" y="4214813"/>
          <p14:tracePt t="9204" x="6405563" y="4156075"/>
          <p14:tracePt t="9220" x="6418263" y="4084638"/>
          <p14:tracePt t="9237" x="6442075" y="4013200"/>
          <p14:tracePt t="9254" x="6453188" y="3941763"/>
          <p14:tracePt t="9270" x="6477000" y="3881438"/>
          <p14:tracePt t="9287" x="6489700" y="3822700"/>
          <p14:tracePt t="9304" x="6524625" y="3738563"/>
          <p14:tracePt t="9321" x="6524625" y="3690938"/>
          <p14:tracePt t="9337" x="6524625" y="3656013"/>
          <p14:tracePt t="9354" x="6524625" y="3619500"/>
          <p14:tracePt t="9371" x="6524625" y="3595688"/>
          <p14:tracePt t="9387" x="6524625" y="3608388"/>
          <p14:tracePt t="9615" x="6524625" y="3619500"/>
          <p14:tracePt t="9623" x="6524625" y="3632200"/>
          <p14:tracePt t="9631" x="6524625" y="3643313"/>
          <p14:tracePt t="9637" x="6524625" y="3667125"/>
          <p14:tracePt t="9655" x="6524625" y="3690938"/>
          <p14:tracePt t="9671" x="6524625" y="3714750"/>
          <p14:tracePt t="9688" x="6537325" y="3751263"/>
          <p14:tracePt t="9706" x="6548438" y="3775075"/>
          <p14:tracePt t="9722" x="6561138" y="3798888"/>
          <p14:tracePt t="9738" x="6572250" y="3822700"/>
          <p14:tracePt t="9738" x="6584950" y="3833813"/>
          <p14:tracePt t="9756" x="6584950" y="3857625"/>
          <p14:tracePt t="9772" x="6584950" y="3894138"/>
          <p14:tracePt t="9789" x="6584950" y="3929063"/>
          <p14:tracePt t="9805" x="6596063" y="3976688"/>
          <p14:tracePt t="9822" x="6596063" y="3989388"/>
          <p14:tracePt t="9838" x="6596063" y="4024313"/>
          <p14:tracePt t="9855" x="6596063" y="4037013"/>
          <p14:tracePt t="9872" x="6608763" y="4060825"/>
          <p14:tracePt t="9889" x="6608763" y="4071938"/>
          <p14:tracePt t="9905" x="6608763" y="4084638"/>
          <p14:tracePt t="9922" x="6608763" y="4108450"/>
          <p14:tracePt t="9939" x="6608763" y="4132263"/>
          <p14:tracePt t="9956" x="6608763" y="4156075"/>
          <p14:tracePt t="9972" x="6608763" y="4167188"/>
          <p14:tracePt t="9989" x="6608763" y="4179888"/>
          <p14:tracePt t="10006" x="6608763" y="4191000"/>
          <p14:tracePt t="10022" x="6608763" y="4214813"/>
          <p14:tracePt t="10064" x="6608763" y="4227513"/>
          <p14:tracePt t="10096" x="6608763" y="4238625"/>
          <p14:tracePt t="10106" x="6608763" y="4262438"/>
          <p14:tracePt t="10532" x="6596063" y="4262438"/>
          <p14:tracePt t="10534" x="6596063" y="4275138"/>
          <p14:tracePt t="10541" x="6548438" y="4298950"/>
          <p14:tracePt t="10558" x="6524625" y="4333875"/>
          <p14:tracePt t="10574" x="6513513" y="4333875"/>
          <p14:tracePt t="10591" x="6513513" y="4346575"/>
          <p14:tracePt t="10866" x="6489700" y="4346575"/>
          <p14:tracePt t="10868" x="6453188" y="4346575"/>
          <p14:tracePt t="10868" x="6394450" y="4346575"/>
          <p14:tracePt t="10876" x="6191250" y="4346575"/>
          <p14:tracePt t="10892" x="6000750" y="4346575"/>
          <p14:tracePt t="10909" x="5738813" y="4346575"/>
          <p14:tracePt t="10927" x="5476875" y="4346575"/>
          <p14:tracePt t="10942" x="5251450" y="4310063"/>
          <p14:tracePt t="10959" x="5119688" y="4275138"/>
          <p14:tracePt t="10976" x="4929188" y="4238625"/>
          <p14:tracePt t="10992" x="4691063" y="4179888"/>
          <p14:tracePt t="11009" x="4405313" y="4108450"/>
          <p14:tracePt t="11026" x="4132263" y="4013200"/>
          <p14:tracePt t="11042" x="3833813" y="3917950"/>
          <p14:tracePt t="11059" x="3656013" y="3846513"/>
          <p14:tracePt t="11076" x="3262313" y="3714750"/>
          <p14:tracePt t="11093" x="3036888" y="3608388"/>
          <p14:tracePt t="11109" x="2894013" y="3536950"/>
          <p14:tracePt t="11126" x="2703513" y="3465513"/>
          <p14:tracePt t="11143" x="2476500" y="3394075"/>
          <p14:tracePt t="11160" x="2370138" y="3394075"/>
          <p14:tracePt t="11176" x="2238375" y="3357563"/>
          <p14:tracePt t="11193" x="2155825" y="3333750"/>
          <p14:tracePt t="11210" x="2108200" y="3333750"/>
          <p14:tracePt t="11226" x="2071688" y="3322638"/>
          <p14:tracePt t="11226" x="2060575" y="3322638"/>
          <p14:tracePt t="11244" x="2024063" y="3322638"/>
          <p14:tracePt t="11260" x="1976438" y="3322638"/>
          <p14:tracePt t="11276" x="1928813" y="3322638"/>
          <p14:tracePt t="11293" x="1881188" y="3322638"/>
          <p14:tracePt t="11310" x="1822450" y="3322638"/>
          <p14:tracePt t="11326" x="1762125" y="3322638"/>
          <p14:tracePt t="11343" x="1714500" y="3333750"/>
          <p14:tracePt t="11360" x="1666875" y="3333750"/>
          <p14:tracePt t="11377" x="1584325" y="3370263"/>
          <p14:tracePt t="11393" x="1476375" y="3381375"/>
          <p14:tracePt t="11410" x="1333500" y="3381375"/>
          <p14:tracePt t="11410" x="1285875" y="3381375"/>
          <p14:tracePt t="11428" x="1131888" y="3381375"/>
          <p14:tracePt t="11444" x="952500" y="3405188"/>
          <p14:tracePt t="11460" x="798513" y="3429000"/>
          <p14:tracePt t="11460" x="750888" y="3429000"/>
          <p14:tracePt t="11478" x="595313" y="3429000"/>
          <p14:tracePt t="11494" x="452438" y="3441700"/>
          <p14:tracePt t="11511" x="298450" y="3500438"/>
          <p14:tracePt t="11528" x="179388" y="3513138"/>
          <p14:tracePt t="11544" x="71438" y="3524250"/>
          <p14:tracePt t="11561" x="23813" y="3524250"/>
          <p14:tracePt t="11577" x="12700" y="3524250"/>
          <p14:tracePt t="11594" x="60325" y="3524250"/>
          <p14:tracePt t="11832" x="119063" y="3500438"/>
          <p14:tracePt t="11836" x="214313" y="3452813"/>
          <p14:tracePt t="11845" x="465138" y="3346450"/>
          <p14:tracePt t="11862" x="666750" y="3298825"/>
          <p14:tracePt t="11878" x="1023938" y="3286125"/>
          <p14:tracePt t="11895" x="1285875" y="3286125"/>
          <p14:tracePt t="11912" x="1595438" y="3333750"/>
          <p14:tracePt t="11928" x="1905000" y="3381375"/>
          <p14:tracePt t="11928" x="1976438" y="3405188"/>
          <p14:tracePt t="11946" x="2262188" y="3465513"/>
          <p14:tracePt t="11962" x="2489200" y="3560763"/>
          <p14:tracePt t="11979" x="2751138" y="3656013"/>
          <p14:tracePt t="11979" x="2809875" y="3679825"/>
          <p14:tracePt t="11996" x="3000375" y="3786188"/>
          <p14:tracePt t="12012" x="3251200" y="3857625"/>
          <p14:tracePt t="12029" x="3584575" y="3917950"/>
          <p14:tracePt t="12046" x="3870325" y="3965575"/>
          <p14:tracePt t="12062" x="4167188" y="4013200"/>
          <p14:tracePt t="12079" x="4619625" y="4060825"/>
          <p14:tracePt t="12096" x="5037138" y="4071938"/>
          <p14:tracePt t="12112" x="5394325" y="4108450"/>
          <p14:tracePt t="12129" x="5727700" y="4108450"/>
          <p14:tracePt t="12146" x="6024563" y="4108450"/>
          <p14:tracePt t="12162" x="6180138" y="4156075"/>
          <p14:tracePt t="12179" x="6334125" y="4179888"/>
          <p14:tracePt t="12196" x="6537325" y="4203700"/>
          <p14:tracePt t="12213" x="6775450" y="4214813"/>
          <p14:tracePt t="12230" x="7024688" y="4214813"/>
          <p14:tracePt t="12246" x="7204075" y="4203700"/>
          <p14:tracePt t="12263" x="7489825" y="4095750"/>
          <p14:tracePt t="12280" x="7656513" y="4000500"/>
          <p14:tracePt t="12296" x="7775575" y="3894138"/>
          <p14:tracePt t="12313" x="7905750" y="3727450"/>
          <p14:tracePt t="12330" x="8001000" y="3571875"/>
          <p14:tracePt t="12346" x="8096250" y="3429000"/>
          <p14:tracePt t="12363" x="8156575" y="3286125"/>
          <p14:tracePt t="12380" x="8180388" y="3155950"/>
          <p14:tracePt t="12396" x="8191500" y="3095625"/>
          <p14:tracePt t="12414" x="8191500" y="3024188"/>
          <p14:tracePt t="12430" x="8191500" y="2989263"/>
          <p14:tracePt t="12447" x="8191500" y="2976563"/>
          <p14:tracePt t="12463" x="8191500" y="2965450"/>
          <p14:tracePt t="12490" x="8180388" y="2965450"/>
          <p14:tracePt t="12592" x="8156575" y="2965450"/>
          <p14:tracePt t="12596" x="8132763" y="2965450"/>
          <p14:tracePt t="12598" x="8024813" y="2965450"/>
          <p14:tracePt t="12614" x="7966075" y="2976563"/>
          <p14:tracePt t="12630" x="7918450" y="3000375"/>
          <p14:tracePt t="12647" x="7881938" y="3024188"/>
          <p14:tracePt t="12664" x="7881938" y="3060700"/>
          <p14:tracePt t="12681" x="7905750" y="3060700"/>
          <p14:tracePt t="12698" x="8013700" y="3060700"/>
          <p14:tracePt t="12714" x="8251825" y="2989263"/>
          <p14:tracePt t="12731" x="8715375" y="2714625"/>
          <p14:tracePt t="12747" x="8786813" y="2643188"/>
          <p14:tracePt t="12763" x="8810625" y="2632075"/>
          <p14:tracePt t="12780" x="8763000" y="2643188"/>
          <p14:tracePt t="13202" x="8620125" y="2643188"/>
          <p14:tracePt t="13206" x="8204200" y="2608263"/>
          <p14:tracePt t="13216" x="7180263" y="2513013"/>
          <p14:tracePt t="13232" x="5918200" y="2370138"/>
          <p14:tracePt t="13249" x="5429250" y="2274888"/>
          <p14:tracePt t="13266" x="5132388" y="2108200"/>
          <p14:tracePt t="13283" x="4918075" y="1952625"/>
          <p14:tracePt t="13283" x="4894263" y="1928813"/>
          <p14:tracePt t="13300" x="4632325" y="1785938"/>
          <p14:tracePt t="13316" x="4262438" y="1571625"/>
          <p14:tracePt t="13332" x="3917950" y="1309688"/>
          <p14:tracePt t="13350" x="3822700" y="1190625"/>
          <p14:tracePt t="13366" x="3798888" y="1095375"/>
          <p14:tracePt t="13383" x="3786188" y="989013"/>
          <p14:tracePt t="13400" x="3786188" y="928688"/>
          <p14:tracePt t="13417" x="3786188" y="904875"/>
          <p14:tracePt t="13433" x="3786188" y="881063"/>
          <p14:tracePt t="13449" x="3798888" y="881063"/>
          <p14:tracePt t="13526" x="3810000" y="881063"/>
          <p14:tracePt t="13529" x="3810000" y="893763"/>
          <p14:tracePt t="13533" x="3810000" y="965200"/>
          <p14:tracePt t="13550" x="3810000" y="1023938"/>
          <p14:tracePt t="13567" x="3786188" y="1084263"/>
          <p14:tracePt t="13584" x="3762375" y="1155700"/>
          <p14:tracePt t="13600" x="3667125" y="1238250"/>
          <p14:tracePt t="13617" x="3560763" y="1357313"/>
          <p14:tracePt t="13634" x="3513138" y="1428750"/>
          <p14:tracePt t="13650" x="3489325" y="1512888"/>
          <p14:tracePt t="13667" x="3489325" y="1560513"/>
          <p14:tracePt t="13684" x="3489325" y="1608138"/>
          <p14:tracePt t="13700" x="3489325" y="1619250"/>
          <p14:tracePt t="13717" x="3489325" y="1631950"/>
          <p14:tracePt t="13734" x="3489325" y="1655763"/>
          <p14:tracePt t="13754" x="3489325" y="1833563"/>
          <p14:tracePt t="13767" x="3500438" y="2370138"/>
          <p14:tracePt t="13784" x="3619500" y="3108325"/>
          <p14:tracePt t="13800" x="3846513" y="4037013"/>
          <p14:tracePt t="13817" x="4167188" y="5227638"/>
          <p14:tracePt t="13833" x="4370388" y="6119813"/>
          <p14:tracePt t="14102" x="8334375" y="6632575"/>
          <p14:tracePt t="14118" x="8561388" y="6323013"/>
          <p14:tracePt t="14118" x="8632825" y="6238875"/>
          <p14:tracePt t="14136" x="8894763" y="5881688"/>
          <p14:tracePt t="14152" x="9096375" y="5548313"/>
          <p14:tracePt t="14168" x="9215438" y="5299075"/>
          <p14:tracePt t="14168" x="9228138" y="5251450"/>
          <p14:tracePt t="14186" x="9251950" y="5048250"/>
          <p14:tracePt t="14202" x="9251950" y="4857750"/>
          <p14:tracePt t="14218" x="9251950" y="4667250"/>
          <p14:tracePt t="14235" x="9228138" y="4584700"/>
          <p14:tracePt t="14252" x="9180513" y="4524375"/>
          <p14:tracePt t="14269" x="9120188" y="4489450"/>
          <p14:tracePt t="14285" x="9061450" y="4465638"/>
          <p14:tracePt t="14302" x="9048750" y="4452938"/>
          <p14:tracePt t="14318" x="9048750" y="4465638"/>
          <p14:tracePt t="14342" x="9048750" y="4476750"/>
          <p14:tracePt t="14382" x="9013825" y="4476750"/>
          <p14:tracePt t="14386" x="9024938" y="4476750"/>
          <p14:tracePt t="14416" x="9037638" y="4476750"/>
          <p14:tracePt t="14460" x="9048750" y="4476750"/>
          <p14:tracePt t="14482" x="9072563" y="4476750"/>
          <p14:tracePt t="14489" x="9215438" y="4465638"/>
          <p14:tracePt t="14503" x="9466263" y="4418013"/>
          <p14:tracePt t="14520" x="9728200" y="4370388"/>
          <p14:tracePt t="14536" x="9977438" y="4322763"/>
          <p14:tracePt t="14553" x="10096500" y="4214813"/>
          <p14:tracePt t="14570" x="10215563" y="3965575"/>
          <p14:tracePt t="14586" x="10252075" y="3656013"/>
          <p14:tracePt t="14586" x="10252075" y="3560763"/>
          <p14:tracePt t="14604" x="10144125" y="3238500"/>
          <p14:tracePt t="14620" x="9953625" y="2928938"/>
          <p14:tracePt t="14636" x="9691688" y="2632075"/>
          <p14:tracePt t="14636" x="9609138" y="2571750"/>
          <p14:tracePt t="14654" x="9323388" y="2381250"/>
          <p14:tracePt t="14670" x="9120188" y="2238375"/>
          <p14:tracePt t="14687" x="8942388" y="2166938"/>
          <p14:tracePt t="14704" x="8810625" y="2119313"/>
          <p14:tracePt t="14720" x="8786813" y="2119313"/>
          <p14:tracePt t="14737" x="8751888" y="2119313"/>
          <p14:tracePt t="14753" x="8728075" y="2119313"/>
          <p14:tracePt t="14770" x="8715375" y="2119313"/>
          <p14:tracePt t="14884" x="8704263" y="2119313"/>
          <p14:tracePt t="14892" x="8667750" y="2119313"/>
          <p14:tracePt t="14904" x="8620125" y="2119313"/>
          <p14:tracePt t="14904" x="8609013" y="2119313"/>
          <p14:tracePt t="14922" x="8585200" y="2119313"/>
          <p14:tracePt t="14938" x="8524875" y="2143125"/>
          <p14:tracePt t="14954" x="8453438" y="2227263"/>
          <p14:tracePt t="14971" x="8347075" y="2346325"/>
          <p14:tracePt t="14988" x="8239125" y="2452688"/>
          <p14:tracePt t="15004" x="8143875" y="2524125"/>
          <p14:tracePt t="15021" x="8013700" y="2584450"/>
          <p14:tracePt t="15038" x="7691438" y="2738438"/>
          <p14:tracePt t="15054" x="7299325" y="2846388"/>
          <p14:tracePt t="15071" x="6929438" y="2952750"/>
          <p14:tracePt t="15088" x="6632575" y="3013075"/>
          <p14:tracePt t="15105" x="6191250" y="3036888"/>
          <p14:tracePt t="15121" x="5857875" y="3048000"/>
          <p14:tracePt t="15138" x="5667375" y="3048000"/>
          <p14:tracePt t="15155" x="5561013" y="3048000"/>
          <p14:tracePt t="15172" x="5513388" y="3036888"/>
          <p14:tracePt t="15188" x="5465763" y="3013075"/>
          <p14:tracePt t="15205" x="5429250" y="3000375"/>
          <p14:tracePt t="15222" x="5394325" y="2989263"/>
          <p14:tracePt t="15239" x="5310188" y="2952750"/>
          <p14:tracePt t="15255" x="5238750" y="2917825"/>
          <p14:tracePt t="15272" x="5203825" y="2894013"/>
          <p14:tracePt t="15288" x="5167313" y="2870200"/>
          <p14:tracePt t="15305" x="5156200" y="2857500"/>
          <p14:tracePt t="15322" x="5167313" y="2857500"/>
          <p14:tracePt t="15459" x="5180013" y="2857500"/>
          <p14:tracePt t="15476" x="5191125" y="2857500"/>
          <p14:tracePt t="15481" x="5203825" y="2857500"/>
          <p14:tracePt t="15489" x="5227638" y="2857500"/>
          <p14:tracePt t="15506" x="5275263" y="2857500"/>
          <p14:tracePt t="15523" x="5299075" y="2857500"/>
          <p14:tracePt t="15539" x="5322888" y="2857500"/>
          <p14:tracePt t="15556" x="5381625" y="2881313"/>
          <p14:tracePt t="15573" x="5453063" y="2917825"/>
          <p14:tracePt t="15589" x="5537200" y="2917825"/>
          <p14:tracePt t="15606" x="5667375" y="2928938"/>
          <p14:tracePt t="15623" x="5846763" y="2965450"/>
          <p14:tracePt t="15639" x="5989638" y="3013075"/>
          <p14:tracePt t="15656" x="6132513" y="3048000"/>
          <p14:tracePt t="15673" x="6262688" y="3060700"/>
          <p14:tracePt t="15690" x="6370638" y="3071813"/>
          <p14:tracePt t="15707" x="6477000" y="3071813"/>
          <p14:tracePt t="15707" x="6513513" y="3071813"/>
          <p14:tracePt t="15724" x="6632575" y="3071813"/>
          <p14:tracePt t="15740" x="6715125" y="3071813"/>
          <p14:tracePt t="15756" x="6846888" y="3071813"/>
          <p14:tracePt t="15756" x="6894513" y="3071813"/>
          <p14:tracePt t="15774" x="7013575" y="3036888"/>
          <p14:tracePt t="15790" x="7143750" y="2976563"/>
          <p14:tracePt t="15807" x="7204075" y="2976563"/>
          <p14:tracePt t="15823" x="7262813" y="2952750"/>
          <p14:tracePt t="15840" x="7275513" y="2952750"/>
          <p14:tracePt t="15857" x="7286625" y="2941638"/>
          <p14:tracePt t="15980" x="7299325" y="2928938"/>
          <p14:tracePt t="15984" x="7310438" y="2928938"/>
          <p14:tracePt t="15990" x="7394575" y="2928938"/>
          <p14:tracePt t="16008" x="7466013" y="2917825"/>
          <p14:tracePt t="16024" x="7548563" y="2881313"/>
          <p14:tracePt t="16041" x="7608888" y="2870200"/>
          <p14:tracePt t="16057" x="7608888" y="2857500"/>
          <p14:tracePt t="16074" x="7620000" y="2857500"/>
          <p14:tracePt t="16098" x="7620000" y="2846388"/>
          <p14:tracePt t="16107" x="7620000" y="2822575"/>
          <p14:tracePt t="16124" x="7608888" y="2809875"/>
          <p14:tracePt t="16141" x="7596188" y="2786063"/>
          <p14:tracePt t="16158" x="7572375" y="2774950"/>
          <p14:tracePt t="16174" x="7561263" y="2774950"/>
          <p14:tracePt t="16408" x="7537450" y="2774950"/>
          <p14:tracePt t="16419" x="7524750" y="2774950"/>
          <p14:tracePt t="16425" x="7429500" y="2774950"/>
          <p14:tracePt t="16442" x="7180263" y="2762250"/>
          <p14:tracePt t="16459" x="6977063" y="2762250"/>
          <p14:tracePt t="16476" x="6823075" y="2751138"/>
          <p14:tracePt t="16492" x="6608763" y="2714625"/>
          <p14:tracePt t="16492" x="6572250" y="2703513"/>
          <p14:tracePt t="16510" x="6442075" y="2655888"/>
          <p14:tracePt t="16526" x="6429375" y="2632075"/>
          <p14:tracePt t="16542" x="6418263" y="2632075"/>
          <p14:tracePt t="16559" x="6418263" y="2608263"/>
          <p14:tracePt t="16576" x="6418263" y="2584450"/>
          <p14:tracePt t="16592" x="6418263" y="2571750"/>
          <p14:tracePt t="16609" x="6418263" y="2560638"/>
          <p14:tracePt t="16626" x="6418263" y="2547938"/>
          <p14:tracePt t="16642" x="6418263" y="2560638"/>
          <p14:tracePt t="16814" x="6418263" y="2571750"/>
          <p14:tracePt t="16825" x="6418263" y="2595563"/>
          <p14:tracePt t="16835" x="6418263" y="2608263"/>
          <p14:tracePt t="16848" x="6418263" y="2619375"/>
          <p14:tracePt t="16860" x="6429375" y="2655888"/>
          <p14:tracePt t="16876" x="6442075" y="2679700"/>
          <p14:tracePt t="16893" x="6453188" y="2714625"/>
          <p14:tracePt t="16910" x="6477000" y="2751138"/>
          <p14:tracePt t="16927" x="6477000" y="2762250"/>
          <p14:tracePt t="16943" x="6477000" y="2774950"/>
          <p14:tracePt t="16959" x="6489700" y="2786063"/>
          <p14:tracePt t="16976" x="6489700" y="2798763"/>
          <p14:tracePt t="16993" x="6489700" y="2809875"/>
          <p14:tracePt t="17016" x="6500813" y="2809875"/>
          <p14:tracePt t="17916" x="6500813" y="2822575"/>
          <p14:tracePt t="18726" x="6500813" y="2833688"/>
          <p14:tracePt t="18738" x="6513513" y="2833688"/>
          <p14:tracePt t="18742" x="6513513" y="2846388"/>
          <p14:tracePt t="18754" x="6524625" y="2857500"/>
          <p14:tracePt t="18846" x="6524625" y="2870200"/>
          <p14:tracePt t="18858" x="6524625" y="2881313"/>
          <p14:tracePt t="18866" x="6524625" y="2905125"/>
          <p14:tracePt t="18883" x="6524625" y="2917825"/>
          <p14:tracePt t="19790" x="6524625" y="2928938"/>
          <p14:tracePt t="19884" x="6537325" y="2941638"/>
          <p14:tracePt t="19888" x="6537325" y="2965450"/>
          <p14:tracePt t="20790" x="6537325" y="2976563"/>
          <p14:tracePt t="21354" x="6537325" y="2989263"/>
          <p14:tracePt t="21362" x="6524625" y="3000375"/>
          <p14:tracePt t="21373" x="6524625" y="3013075"/>
          <p14:tracePt t="21390" x="6524625" y="3024188"/>
          <p14:tracePt t="21407" x="6513513" y="3048000"/>
          <p14:tracePt t="21424" x="6500813" y="3071813"/>
          <p14:tracePt t="21440" x="6500813" y="3095625"/>
          <p14:tracePt t="21440" x="6500813" y="3119438"/>
          <p14:tracePt t="21458" x="6500813" y="3143250"/>
          <p14:tracePt t="21474" x="6500813" y="3179763"/>
          <p14:tracePt t="21490" x="6500813" y="3203575"/>
          <p14:tracePt t="21507" x="6500813" y="3214688"/>
          <p14:tracePt t="21524" x="6500813" y="3238500"/>
          <p14:tracePt t="21540" x="6500813" y="3251200"/>
          <p14:tracePt t="21559" x="6513513" y="3251200"/>
          <p14:tracePt t="21606" x="6524625" y="3262313"/>
          <p14:tracePt t="21716" x="6524625" y="3275013"/>
          <p14:tracePt t="21728" x="6524625" y="3286125"/>
          <p14:tracePt t="21730" x="6524625" y="3298825"/>
          <p14:tracePt t="21741" x="6524625" y="3309938"/>
          <p14:tracePt t="21758" x="6524625" y="3346450"/>
          <p14:tracePt t="21775" x="6524625" y="3381375"/>
          <p14:tracePt t="21791" x="6524625" y="3429000"/>
          <p14:tracePt t="21808" x="6524625" y="3465513"/>
          <p14:tracePt t="21825" x="6524625" y="3524250"/>
          <p14:tracePt t="21841" x="6524625" y="3548063"/>
          <p14:tracePt t="21858" x="6537325" y="3595688"/>
          <p14:tracePt t="21858" x="6537325" y="3608388"/>
          <p14:tracePt t="21876" x="6561138" y="3632200"/>
          <p14:tracePt t="21892" x="6561138" y="3643313"/>
          <p14:tracePt t="21908" x="6572250" y="3643313"/>
          <p14:tracePt t="21925" x="6561138" y="3643313"/>
          <p14:tracePt t="22041" x="6537325" y="3632200"/>
          <p14:tracePt t="22049" x="6537325" y="3619500"/>
          <p14:tracePt t="22059" x="6513513" y="3619500"/>
          <p14:tracePt t="22075" x="6477000" y="3595688"/>
          <p14:tracePt t="22092" x="6453188" y="3584575"/>
          <p14:tracePt t="22109" x="6442075" y="3584575"/>
          <p14:tracePt t="22126" x="6418263" y="3571875"/>
          <p14:tracePt t="22142" x="6405563" y="3560763"/>
          <p14:tracePt t="22159" x="6394450" y="3560763"/>
          <p14:tracePt t="22175" x="6381750" y="3548063"/>
          <p14:tracePt t="22192" x="6370638" y="3548063"/>
          <p14:tracePt t="22213" x="6370638" y="3536950"/>
          <p14:tracePt t="22229" x="6346825" y="3536950"/>
          <p14:tracePt t="22242" x="6310313" y="3513138"/>
          <p14:tracePt t="22260" x="6299200" y="3513138"/>
          <p14:tracePt t="22288" x="6286500" y="3513138"/>
          <p14:tracePt t="22310" x="6275388" y="3513138"/>
          <p14:tracePt t="22329" x="6275388" y="3524250"/>
          <p14:tracePt t="22379" x="6286500" y="3524250"/>
          <p14:tracePt t="22387" x="6299200" y="3524250"/>
          <p14:tracePt t="22393" x="6310313" y="3536950"/>
          <p14:tracePt t="22409" x="6323013" y="3548063"/>
          <p14:tracePt t="22426" x="6346825" y="3584575"/>
          <p14:tracePt t="22444" x="6346825" y="3595688"/>
          <p14:tracePt t="22460" x="6357938" y="3608388"/>
          <p14:tracePt t="22476" x="6357938" y="3619500"/>
          <p14:tracePt t="22493" x="6357938" y="3608388"/>
          <p14:tracePt t="22660" x="6357938" y="3595688"/>
          <p14:tracePt t="22696" x="6357938" y="3571875"/>
          <p14:tracePt t="22711" x="6346825" y="3560763"/>
          <p14:tracePt t="22758" x="6334125" y="3560763"/>
          <p14:tracePt t="22782" x="6334125" y="3548063"/>
          <p14:tracePt t="23110" x="6334125" y="3536950"/>
          <p14:tracePt t="23131" x="6334125" y="3524250"/>
          <p14:tracePt t="23150" x="6334125" y="3513138"/>
          <p14:tracePt t="23157" x="6334125" y="3500438"/>
          <p14:tracePt t="23166" x="6323013" y="3513138"/>
          <p14:tracePt t="23194" x="6310313" y="3524250"/>
          <p14:tracePt t="23201" x="6275388" y="3524250"/>
          <p14:tracePt t="23211" x="6262688" y="3524250"/>
          <p14:tracePt t="23364" x="6262688" y="3536950"/>
          <p14:tracePt t="23384" x="6275388" y="3536950"/>
          <p14:tracePt t="23843" x="6299200" y="3536950"/>
          <p14:tracePt t="23847" x="6334125" y="3524250"/>
          <p14:tracePt t="23864" x="6370638" y="3500438"/>
          <p14:tracePt t="23881" x="6418263" y="3476625"/>
          <p14:tracePt t="23898" x="6442075" y="3465513"/>
          <p14:tracePt t="23915" x="6477000" y="3441700"/>
          <p14:tracePt t="23931" x="6513513" y="3429000"/>
          <p14:tracePt t="23948" x="6524625" y="3405188"/>
          <p14:tracePt t="23964" x="6548438" y="3394075"/>
          <p14:tracePt t="23981" x="6584950" y="3381375"/>
          <p14:tracePt t="23998" x="6584950" y="3370263"/>
          <p14:tracePt t="24015" x="6596063" y="3370263"/>
          <p14:tracePt t="28430" x="6584950" y="3357563"/>
          <p14:tracePt t="29271" x="6572250" y="3346450"/>
          <p14:tracePt t="30079" x="6548438" y="3346450"/>
          <p14:tracePt t="30083" x="6429375" y="3333750"/>
          <p14:tracePt t="30100" x="6323013" y="3309938"/>
          <p14:tracePt t="30116" x="6061075" y="3298825"/>
          <p14:tracePt t="30116" x="6024563" y="3298825"/>
          <p14:tracePt t="30133" x="5965825" y="3286125"/>
          <p14:tracePt t="30150" x="5929313" y="3286125"/>
          <p14:tracePt t="30166" x="5894388" y="3262313"/>
          <p14:tracePt t="30184" x="5846763" y="3251200"/>
          <p14:tracePt t="30200" x="5810250" y="3238500"/>
          <p14:tracePt t="30217" x="5715000" y="3227388"/>
          <p14:tracePt t="30233" x="5561013" y="3203575"/>
          <p14:tracePt t="30250" x="5251450" y="3203575"/>
          <p14:tracePt t="30267" x="4989513" y="3203575"/>
          <p14:tracePt t="30283" x="4762500" y="3203575"/>
          <p14:tracePt t="30300" x="4548188" y="3203575"/>
          <p14:tracePt t="30300" x="4513263" y="3203575"/>
          <p14:tracePt t="30318" x="4370388" y="3190875"/>
          <p14:tracePt t="30334" x="4322763" y="3179763"/>
          <p14:tracePt t="30350" x="4251325" y="3155950"/>
          <p14:tracePt t="30368" x="4203700" y="3108325"/>
          <p14:tracePt t="30384" x="4179888" y="3108325"/>
          <p14:tracePt t="30401" x="4095750" y="3084513"/>
          <p14:tracePt t="30418" x="4071938" y="3084513"/>
          <p14:tracePt t="30434" x="4037013" y="3084513"/>
          <p14:tracePt t="30451" x="4013200" y="3084513"/>
          <p14:tracePt t="30467" x="4000500" y="3084513"/>
          <p14:tracePt t="30484" x="3976688" y="3084513"/>
          <p14:tracePt t="30501" x="3965575" y="3084513"/>
          <p14:tracePt t="30517" x="3952875" y="3084513"/>
          <p14:tracePt t="30533" x="3976688" y="3095625"/>
          <p14:tracePt t="30667" x="3989388" y="3108325"/>
          <p14:tracePt t="30671" x="4037013" y="3132138"/>
          <p14:tracePt t="30685" x="4119563" y="3190875"/>
          <p14:tracePt t="30702" x="4203700" y="3227388"/>
          <p14:tracePt t="30718" x="4275138" y="3251200"/>
          <p14:tracePt t="30735" x="4333875" y="3262313"/>
          <p14:tracePt t="30751" x="4405313" y="3275013"/>
          <p14:tracePt t="30768" x="4452938" y="3286125"/>
          <p14:tracePt t="30785" x="4489450" y="3298825"/>
          <p14:tracePt t="30802" x="4524375" y="3322638"/>
          <p14:tracePt t="30818" x="4548188" y="3346450"/>
          <p14:tracePt t="30836" x="4584700" y="3370263"/>
          <p14:tracePt t="30852" x="4608513" y="3370263"/>
          <p14:tracePt t="30868" x="4619625" y="3381375"/>
          <p14:tracePt t="31141" x="4632325" y="3394075"/>
          <p14:tracePt t="31169" x="4632325" y="3405188"/>
          <p14:tracePt t="31363" x="4632325" y="3417888"/>
          <p14:tracePt t="31371" x="4632325" y="3429000"/>
          <p14:tracePt t="31793" x="4632325" y="3441700"/>
          <p14:tracePt t="31799" x="4632325" y="3452813"/>
          <p14:tracePt t="31817" x="4643438" y="3452813"/>
          <p14:tracePt t="31821" x="4667250" y="3465513"/>
          <p14:tracePt t="31838" x="4679950" y="3476625"/>
          <p14:tracePt t="31855" x="4703763" y="3489325"/>
          <p14:tracePt t="31871" x="4714875" y="3500438"/>
          <p14:tracePt t="31888" x="4751388" y="3524250"/>
          <p14:tracePt t="31905" x="4775200" y="3524250"/>
          <p14:tracePt t="31922" x="4775200" y="3536950"/>
          <p14:tracePt t="31938" x="4786313" y="3536950"/>
          <p14:tracePt t="32051" x="4786313" y="3513138"/>
          <p14:tracePt t="32083" x="4786313" y="3500438"/>
          <p14:tracePt t="32095" x="4786313" y="3489325"/>
          <p14:tracePt t="32105" x="4786313" y="3476625"/>
          <p14:tracePt t="32113" x="4786313" y="3465513"/>
          <p14:tracePt t="32129" x="4786313" y="3452813"/>
          <p14:tracePt t="32171" x="4786313" y="3441700"/>
          <p14:tracePt t="32327" x="4786313" y="3429000"/>
          <p14:tracePt t="32335" x="4786313" y="3417888"/>
          <p14:tracePt t="32355" x="4786313" y="3405188"/>
          <p14:tracePt t="32371" x="4786313" y="3394075"/>
          <p14:tracePt t="32389" x="4786313" y="3381375"/>
          <p14:tracePt t="32429" x="4786313" y="3370263"/>
          <p14:tracePt t="32433" x="4799013" y="3346450"/>
          <p14:tracePt t="32459" x="4810125" y="3322638"/>
          <p14:tracePt t="32507" x="4810125" y="3309938"/>
          <p14:tracePt t="33416" x="4822825" y="3309938"/>
          <p14:tracePt t="33643" x="4833938" y="3309938"/>
          <p14:tracePt t="33647" x="4846638" y="3309938"/>
          <p14:tracePt t="33663" x="4918075" y="3309938"/>
          <p14:tracePt t="34267" x="4953000" y="3309938"/>
          <p14:tracePt t="34271" x="5013325" y="3298825"/>
          <p14:tracePt t="34279" x="5489575" y="3214688"/>
          <p14:tracePt t="34296" x="5846763" y="3132138"/>
          <p14:tracePt t="34312" x="6119813" y="3084513"/>
          <p14:tracePt t="34312" x="6167438" y="3071813"/>
          <p14:tracePt t="34330" x="6310313" y="3036888"/>
          <p14:tracePt t="34346" x="6405563" y="3013075"/>
          <p14:tracePt t="34362" x="6500813" y="3013075"/>
          <p14:tracePt t="34379" x="6608763" y="3000375"/>
          <p14:tracePt t="34396" x="6894513" y="2952750"/>
          <p14:tracePt t="34412" x="7167563" y="2905125"/>
          <p14:tracePt t="34429" x="7656513" y="2798763"/>
          <p14:tracePt t="34446" x="8001000" y="2727325"/>
          <p14:tracePt t="34463" x="8334375" y="2632075"/>
          <p14:tracePt t="34479" x="8561388" y="2547938"/>
          <p14:tracePt t="34496" x="8656638" y="2524125"/>
          <p14:tracePt t="34513" x="8667750" y="2524125"/>
          <p14:tracePt t="34543" x="8680450" y="2513013"/>
          <p14:tracePt t="34593" x="8680450" y="2500313"/>
          <p14:tracePt t="35492" x="8656638" y="2500313"/>
          <p14:tracePt t="35593" x="8632825" y="2489200"/>
          <p14:tracePt t="35598" x="8609013" y="2489200"/>
          <p14:tracePt t="35603" x="8501063" y="2489200"/>
          <p14:tracePt t="35616" x="8286750" y="2489200"/>
          <p14:tracePt t="35633" x="8024813" y="2489200"/>
          <p14:tracePt t="35650" x="7786688" y="2489200"/>
          <p14:tracePt t="35666" x="7477125" y="2489200"/>
          <p14:tracePt t="35683" x="7275513" y="2489200"/>
          <p14:tracePt t="35700" x="7096125" y="2489200"/>
          <p14:tracePt t="35717" x="6858000" y="2489200"/>
          <p14:tracePt t="35732" x="6572250" y="2489200"/>
          <p14:tracePt t="35749" x="6418263" y="2489200"/>
          <p14:tracePt t="35766" x="6156325" y="2489200"/>
          <p14:tracePt t="35783" x="5965825" y="2489200"/>
          <p14:tracePt t="35800" x="5738813" y="2489200"/>
          <p14:tracePt t="35817" x="5476875" y="2489200"/>
          <p14:tracePt t="35834" x="5322888" y="2489200"/>
          <p14:tracePt t="35850" x="5167313" y="2524125"/>
          <p14:tracePt t="35867" x="5024438" y="2571750"/>
          <p14:tracePt t="35884" x="4870450" y="2619375"/>
          <p14:tracePt t="35900" x="4762500" y="2667000"/>
          <p14:tracePt t="35918" x="4643438" y="2703513"/>
          <p14:tracePt t="35934" x="4572000" y="2727325"/>
          <p14:tracePt t="35951" x="4489450" y="2762250"/>
          <p14:tracePt t="35967" x="4452938" y="2762250"/>
          <p14:tracePt t="35984" x="4429125" y="2774950"/>
          <p14:tracePt t="36001" x="4429125" y="2786063"/>
          <p14:tracePt t="36043" x="4429125" y="2798763"/>
          <p14:tracePt t="36051" x="4429125" y="2809875"/>
          <p14:tracePt t="36059" x="4429125" y="2833688"/>
          <p14:tracePt t="36071" x="4441825" y="2870200"/>
          <p14:tracePt t="36084" x="4465638" y="2917825"/>
          <p14:tracePt t="36101" x="4489450" y="2976563"/>
          <p14:tracePt t="36118" x="4500563" y="3024188"/>
          <p14:tracePt t="36135" x="4524375" y="3060700"/>
          <p14:tracePt t="36151" x="4548188" y="3095625"/>
          <p14:tracePt t="36168" x="4560888" y="3119438"/>
          <p14:tracePt t="36184" x="4572000" y="3132138"/>
          <p14:tracePt t="36201" x="4595813" y="3143250"/>
          <p14:tracePt t="36218" x="4608513" y="3155950"/>
          <p14:tracePt t="36234" x="4632325" y="3179763"/>
          <p14:tracePt t="36251" x="4643438" y="3190875"/>
          <p14:tracePt t="36268" x="4656138" y="3203575"/>
          <p14:tracePt t="36285" x="4656138" y="3214688"/>
          <p14:tracePt t="36301" x="4656138" y="3227388"/>
          <p14:tracePt t="45072" x="4679950" y="3238500"/>
          <p14:tracePt t="45587" x="4775200" y="3238500"/>
          <p14:tracePt t="45591" x="4822825" y="3238500"/>
          <p14:tracePt t="45596" x="5214938" y="3179763"/>
          <p14:tracePt t="45613" x="5584825" y="3108325"/>
          <p14:tracePt t="45630" x="6000750" y="3036888"/>
          <p14:tracePt t="45646" x="6227763" y="3000375"/>
          <p14:tracePt t="45663" x="6453188" y="2952750"/>
          <p14:tracePt t="45680" x="6632575" y="2917825"/>
          <p14:tracePt t="45697" x="6834188" y="2881313"/>
          <p14:tracePt t="45713" x="7037388" y="2857500"/>
          <p14:tracePt t="45730" x="7262813" y="2822575"/>
          <p14:tracePt t="45730" x="7334250" y="2798763"/>
          <p14:tracePt t="45747" x="7608888" y="2714625"/>
          <p14:tracePt t="45764" x="7834313" y="2679700"/>
          <p14:tracePt t="45780" x="7989888" y="2667000"/>
          <p14:tracePt t="45797" x="8132763" y="2643188"/>
          <p14:tracePt t="45814" x="8156575" y="2632075"/>
          <p14:tracePt t="45830" x="8167688" y="2619375"/>
          <p14:tracePt t="45916" x="8191500" y="2619375"/>
          <p14:tracePt t="45919" x="8204200" y="2595563"/>
          <p14:tracePt t="51197" x="8191500" y="2595563"/>
          <p14:tracePt t="51327" x="8167688" y="2595563"/>
          <p14:tracePt t="51335" x="8143875" y="2595563"/>
          <p14:tracePt t="51335" x="8120063" y="2595563"/>
          <p14:tracePt t="51347" x="8037513" y="2595563"/>
          <p14:tracePt t="51347" x="8013700" y="2595563"/>
          <p14:tracePt t="51363" x="7905750" y="2619375"/>
          <p14:tracePt t="51379" x="7786688" y="2655888"/>
          <p14:tracePt t="51396" x="7620000" y="2703513"/>
          <p14:tracePt t="51415" x="7513638" y="2727325"/>
          <p14:tracePt t="51431" x="7405688" y="2738438"/>
          <p14:tracePt t="51447" x="7286625" y="2738438"/>
          <p14:tracePt t="51464" x="7180263" y="2762250"/>
          <p14:tracePt t="51481" x="7085013" y="2786063"/>
          <p14:tracePt t="51497" x="6977063" y="2809875"/>
          <p14:tracePt t="51514" x="6786563" y="2846388"/>
          <p14:tracePt t="51531" x="6643688" y="2870200"/>
          <p14:tracePt t="51547" x="6500813" y="2894013"/>
          <p14:tracePt t="51564" x="6370638" y="2894013"/>
          <p14:tracePt t="51564" x="6346825" y="2894013"/>
          <p14:tracePt t="51581" x="6238875" y="2917825"/>
          <p14:tracePt t="51597" x="6132513" y="2917825"/>
          <p14:tracePt t="51614" x="6061075" y="2917825"/>
          <p14:tracePt t="51614" x="6048375" y="2917825"/>
          <p14:tracePt t="51631" x="5989638" y="2917825"/>
          <p14:tracePt t="51648" x="5942013" y="2917825"/>
          <p14:tracePt t="51665" x="5857875" y="2917825"/>
          <p14:tracePt t="51682" x="5810250" y="2917825"/>
          <p14:tracePt t="51698" x="5751513" y="2917825"/>
          <p14:tracePt t="51714" x="5727700" y="2917825"/>
          <p14:tracePt t="51731" x="5667375" y="2917825"/>
          <p14:tracePt t="51748" x="5632450" y="2917825"/>
          <p14:tracePt t="51765" x="5584825" y="2917825"/>
          <p14:tracePt t="51781" x="5548313" y="2917825"/>
          <p14:tracePt t="51798" x="5537200" y="2917825"/>
          <p14:tracePt t="51829" x="5524500" y="2917825"/>
          <p14:tracePt t="51903" x="5513388" y="2917825"/>
          <p14:tracePt t="51919" x="5500688" y="2917825"/>
          <p14:tracePt t="51935" x="5489575" y="2917825"/>
          <p14:tracePt t="51939" x="5489575" y="2928938"/>
          <p14:tracePt t="51949" x="5476875" y="2941638"/>
          <p14:tracePt t="51965" x="5465763" y="2941638"/>
          <p14:tracePt t="51982" x="5453063" y="2941638"/>
          <p14:tracePt t="52031" x="5429250" y="2941638"/>
          <p14:tracePt t="52113" x="5418138" y="2941638"/>
          <p14:tracePt t="52149" x="5405438" y="2952750"/>
          <p14:tracePt t="52203" x="5405438" y="2965450"/>
          <p14:tracePt t="52237" x="5394325" y="2965450"/>
          <p14:tracePt t="52253" x="5394325" y="2989263"/>
          <p14:tracePt t="52265" x="5394325" y="3000375"/>
          <p14:tracePt t="52421" x="5394325" y="3013075"/>
          <p14:tracePt t="52425" x="5394325" y="3024188"/>
          <p14:tracePt t="52434" x="5394325" y="3036888"/>
          <p14:tracePt t="52455" x="5394325" y="3048000"/>
          <p14:tracePt t="52466" x="5357813" y="3108325"/>
          <p14:tracePt t="52484" x="5322888" y="3155950"/>
          <p14:tracePt t="52500" x="5322888" y="3190875"/>
          <p14:tracePt t="52517" x="5322888" y="3227388"/>
          <p14:tracePt t="52534" x="5322888" y="3238500"/>
          <p14:tracePt t="52561" x="5322888" y="3251200"/>
          <p14:tracePt t="52581" x="5322888" y="3275013"/>
          <p14:tracePt t="52607" x="5322888" y="3286125"/>
          <p14:tracePt t="52623" x="5322888" y="3298825"/>
          <p14:tracePt t="52647" x="5334000" y="3298825"/>
          <p14:tracePt t="52651" x="5334000" y="3309938"/>
          <p14:tracePt t="52667" x="5346700" y="3322638"/>
          <p14:tracePt t="52684" x="5370513" y="3333750"/>
          <p14:tracePt t="52701" x="5381625" y="3346450"/>
          <p14:tracePt t="52717" x="5405438" y="3357563"/>
          <p14:tracePt t="52734" x="5418138" y="3370263"/>
          <p14:tracePt t="52751" x="5453063" y="3394075"/>
          <p14:tracePt t="52768" x="5476875" y="3394075"/>
          <p14:tracePt t="52784" x="5500688" y="3394075"/>
          <p14:tracePt t="52809" x="5513388" y="3394075"/>
          <p14:tracePt t="52829" x="5524500" y="3394075"/>
          <p14:tracePt t="52845" x="5537200" y="3394075"/>
          <p14:tracePt t="52851" x="5561013" y="3394075"/>
          <p14:tracePt t="52868" x="5632450" y="3394075"/>
          <p14:tracePt t="52885" x="5727700" y="3394075"/>
          <p14:tracePt t="52901" x="5799138" y="3394075"/>
          <p14:tracePt t="52918" x="5857875" y="3394075"/>
          <p14:tracePt t="52918" x="5870575" y="3394075"/>
          <p14:tracePt t="52935" x="5942013" y="3394075"/>
          <p14:tracePt t="52952" x="5965825" y="3394075"/>
          <p14:tracePt t="52968" x="5989638" y="3394075"/>
          <p14:tracePt t="52985" x="6000750" y="3394075"/>
          <p14:tracePt t="53002" x="6013450" y="3394075"/>
          <p14:tracePt t="53021" x="6037263" y="3394075"/>
          <p14:tracePt t="53035" x="6084888" y="3394075"/>
          <p14:tracePt t="53053" x="6132513" y="3394075"/>
          <p14:tracePt t="53070" x="6215063" y="3394075"/>
          <p14:tracePt t="53086" x="6334125" y="3394075"/>
          <p14:tracePt t="53103" x="6429375" y="3394075"/>
          <p14:tracePt t="53120" x="6513513" y="3394075"/>
          <p14:tracePt t="53137" x="6584950" y="3394075"/>
          <p14:tracePt t="53153" x="6667500" y="3394075"/>
          <p14:tracePt t="53170" x="6738938" y="3381375"/>
          <p14:tracePt t="53187" x="6775450" y="3370263"/>
          <p14:tracePt t="53203" x="6870700" y="3346450"/>
          <p14:tracePt t="53220" x="6989763" y="3346450"/>
          <p14:tracePt t="53237" x="7108825" y="3346450"/>
          <p14:tracePt t="53253" x="7251700" y="3309938"/>
          <p14:tracePt t="53270" x="7310438" y="3298825"/>
          <p14:tracePt t="53287" x="7358063" y="3298825"/>
          <p14:tracePt t="53304" x="7429500" y="3298825"/>
          <p14:tracePt t="53320" x="7453313" y="3298825"/>
          <p14:tracePt t="53337" x="7513638" y="3298825"/>
          <p14:tracePt t="53354" x="7548563" y="3298825"/>
          <p14:tracePt t="53370" x="7643813" y="3298825"/>
          <p14:tracePt t="53387" x="7751763" y="3298825"/>
          <p14:tracePt t="53404" x="7834313" y="3298825"/>
          <p14:tracePt t="53421" x="7929563" y="3286125"/>
          <p14:tracePt t="53437" x="7977188" y="3275013"/>
          <p14:tracePt t="53453" x="8024813" y="3262313"/>
          <p14:tracePt t="53470" x="8061325" y="3251200"/>
          <p14:tracePt t="53487" x="8120063" y="3238500"/>
          <p14:tracePt t="53504" x="8156575" y="3238500"/>
          <p14:tracePt t="53521" x="8204200" y="3238500"/>
          <p14:tracePt t="53521" x="8215313" y="3238500"/>
          <p14:tracePt t="53538" x="8275638" y="3227388"/>
          <p14:tracePt t="53554" x="8286750" y="3227388"/>
          <p14:tracePt t="53571" x="8347075" y="3214688"/>
          <p14:tracePt t="53588" x="8405813" y="3214688"/>
          <p14:tracePt t="53605" x="8466138" y="3203575"/>
          <p14:tracePt t="53621" x="8572500" y="3179763"/>
          <p14:tracePt t="53638" x="8667750" y="3179763"/>
          <p14:tracePt t="53655" x="8786813" y="3167063"/>
          <p14:tracePt t="53671" x="8847138" y="3167063"/>
          <p14:tracePt t="53688" x="8942388" y="3167063"/>
          <p14:tracePt t="53705" x="8990013" y="3167063"/>
          <p14:tracePt t="53705" x="9013825" y="3167063"/>
          <p14:tracePt t="53722" x="9085263" y="3155950"/>
          <p14:tracePt t="53738" x="9180513" y="3119438"/>
          <p14:tracePt t="53755" x="9239250" y="3095625"/>
          <p14:tracePt t="53755" x="9251950" y="3095625"/>
          <p14:tracePt t="53772" x="9310688" y="3084513"/>
          <p14:tracePt t="53788" x="9358313" y="3060700"/>
          <p14:tracePt t="53805" x="9394825" y="3036888"/>
          <p14:tracePt t="53822" x="9418638" y="3024188"/>
          <p14:tracePt t="53839" x="9453563" y="3000375"/>
          <p14:tracePt t="53855" x="9490075" y="2976563"/>
          <p14:tracePt t="53872" x="9501188" y="2952750"/>
          <p14:tracePt t="53889" x="9548813" y="2928938"/>
          <p14:tracePt t="53905" x="9561513" y="2905125"/>
          <p14:tracePt t="53923" x="9572625" y="2870200"/>
          <p14:tracePt t="53939" x="9585325" y="2846388"/>
          <p14:tracePt t="53939" x="9585325" y="2833688"/>
          <p14:tracePt t="53956" x="9585325" y="2809875"/>
          <p14:tracePt t="53972" x="9585325" y="2786063"/>
          <p14:tracePt t="53989" x="9585325" y="2751138"/>
          <p14:tracePt t="53989" x="9572625" y="2738438"/>
          <p14:tracePt t="54006" x="9537700" y="2714625"/>
          <p14:tracePt t="54022" x="9490075" y="2703513"/>
          <p14:tracePt t="54040" x="9323388" y="2690813"/>
          <p14:tracePt t="54056" x="9144000" y="2690813"/>
          <p14:tracePt t="54073" x="8977313" y="2690813"/>
          <p14:tracePt t="54089" x="8799513" y="2690813"/>
          <p14:tracePt t="54107" x="8667750" y="2690813"/>
          <p14:tracePt t="54123" x="8513763" y="2690813"/>
          <p14:tracePt t="54139" x="8418513" y="2690813"/>
          <p14:tracePt t="54156" x="8262938" y="2690813"/>
          <p14:tracePt t="54173" x="8156575" y="2690813"/>
          <p14:tracePt t="54190" x="8048625" y="2679700"/>
          <p14:tracePt t="54206" x="7894638" y="2667000"/>
          <p14:tracePt t="54223" x="7739063" y="2667000"/>
          <p14:tracePt t="54223" x="7704138" y="2667000"/>
          <p14:tracePt t="54240" x="7537450" y="2667000"/>
          <p14:tracePt t="54256" x="7346950" y="2667000"/>
          <p14:tracePt t="54273" x="7167563" y="2667000"/>
          <p14:tracePt t="54290" x="7013575" y="2667000"/>
          <p14:tracePt t="54307" x="6858000" y="2667000"/>
          <p14:tracePt t="54307" x="6823075" y="2667000"/>
          <p14:tracePt t="54324" x="6680200" y="2667000"/>
          <p14:tracePt t="54340" x="6561138" y="2667000"/>
          <p14:tracePt t="54357" x="6477000" y="2667000"/>
          <p14:tracePt t="54373" x="6370638" y="2667000"/>
          <p14:tracePt t="54390" x="6323013" y="2667000"/>
          <p14:tracePt t="54407" x="6275388" y="2667000"/>
          <p14:tracePt t="54424" x="6215063" y="2667000"/>
          <p14:tracePt t="54441" x="6180138" y="2667000"/>
          <p14:tracePt t="54457" x="6119813" y="2667000"/>
          <p14:tracePt t="54473" x="6061075" y="2667000"/>
          <p14:tracePt t="54490" x="6024563" y="2667000"/>
          <p14:tracePt t="54506" x="5989638" y="2667000"/>
          <p14:tracePt t="54523" x="5965825" y="2667000"/>
          <p14:tracePt t="54540" x="5929313" y="2667000"/>
          <p14:tracePt t="54557" x="5905500" y="2667000"/>
          <p14:tracePt t="54574" x="5894388" y="2667000"/>
          <p14:tracePt t="54598" x="5881688" y="2667000"/>
          <p14:tracePt t="54656" x="5870575" y="2667000"/>
          <p14:tracePt t="54664" x="5846763" y="2667000"/>
          <p14:tracePt t="54674" x="5810250" y="2667000"/>
          <p14:tracePt t="54691" x="5775325" y="2667000"/>
          <p14:tracePt t="54708" x="5738813" y="2667000"/>
          <p14:tracePt t="54725" x="5703888" y="2667000"/>
          <p14:tracePt t="54741" x="5643563" y="2667000"/>
          <p14:tracePt t="54758" x="5632450" y="2667000"/>
          <p14:tracePt t="54774" x="5595938" y="2667000"/>
          <p14:tracePt t="54791" x="5561013" y="2679700"/>
          <p14:tracePt t="54808" x="5548313" y="2714625"/>
          <p14:tracePt t="54825" x="5537200" y="2751138"/>
          <p14:tracePt t="54842" x="5537200" y="2798763"/>
          <p14:tracePt t="54859" x="5537200" y="2846388"/>
          <p14:tracePt t="54875" x="5537200" y="2870200"/>
          <p14:tracePt t="54892" x="5537200" y="2894013"/>
          <p14:tracePt t="54908" x="5537200" y="2917825"/>
          <p14:tracePt t="54926" x="5537200" y="2965450"/>
          <p14:tracePt t="54942" x="5537200" y="3013075"/>
          <p14:tracePt t="54959" x="5537200" y="3060700"/>
          <p14:tracePt t="54975" x="5537200" y="3084513"/>
          <p14:tracePt t="54992" x="5561013" y="3108325"/>
          <p14:tracePt t="55009" x="5572125" y="3132138"/>
          <p14:tracePt t="55026" x="5595938" y="3155950"/>
          <p14:tracePt t="55042" x="5619750" y="3179763"/>
          <p14:tracePt t="55059" x="5643563" y="3203575"/>
          <p14:tracePt t="55076" x="5680075" y="3238500"/>
          <p14:tracePt t="55092" x="5715000" y="3251200"/>
          <p14:tracePt t="55109" x="5751513" y="3275013"/>
          <p14:tracePt t="55109" x="5762625" y="3286125"/>
          <p14:tracePt t="55126" x="5775325" y="3298825"/>
          <p14:tracePt t="55142" x="5799138" y="3309938"/>
          <p14:tracePt t="55159" x="5846763" y="3333750"/>
          <p14:tracePt t="55176" x="5905500" y="3333750"/>
          <p14:tracePt t="55193" x="5965825" y="3346450"/>
          <p14:tracePt t="55209" x="6037263" y="3357563"/>
          <p14:tracePt t="55226" x="6108700" y="3357563"/>
          <p14:tracePt t="55243" x="6167438" y="3357563"/>
          <p14:tracePt t="55260" x="6215063" y="3357563"/>
          <p14:tracePt t="55276" x="6238875" y="3357563"/>
          <p14:tracePt t="55293" x="6275388" y="3357563"/>
          <p14:tracePt t="55310" x="6286500" y="3357563"/>
          <p14:tracePt t="55326" x="6310313" y="3357563"/>
          <p14:tracePt t="55343" x="6323013" y="3346450"/>
          <p14:tracePt t="55359" x="6357938" y="3309938"/>
          <p14:tracePt t="55377" x="6381750" y="3251200"/>
          <p14:tracePt t="55393" x="6418263" y="3190875"/>
          <p14:tracePt t="55410" x="6453188" y="3143250"/>
          <p14:tracePt t="55427" x="6477000" y="3095625"/>
          <p14:tracePt t="55443" x="6489700" y="3060700"/>
          <p14:tracePt t="55460" x="6489700" y="3000375"/>
          <p14:tracePt t="55477" x="6489700" y="2965450"/>
          <p14:tracePt t="55494" x="6489700" y="2928938"/>
          <p14:tracePt t="55511" x="6489700" y="2894013"/>
          <p14:tracePt t="55526" x="6477000" y="2857500"/>
          <p14:tracePt t="55543" x="6465888" y="2822575"/>
          <p14:tracePt t="55560" x="6442075" y="2809875"/>
          <p14:tracePt t="55576" x="6429375" y="2798763"/>
          <p14:tracePt t="55593" x="6429375" y="2786063"/>
          <p14:tracePt t="55610" x="6405563" y="2762250"/>
          <p14:tracePt t="55627" x="6370638" y="2762250"/>
          <p14:tracePt t="55644" x="6346825" y="2762250"/>
          <p14:tracePt t="55661" x="6334125" y="2762250"/>
          <p14:tracePt t="55678" x="6286500" y="2762250"/>
          <p14:tracePt t="55694" x="6238875" y="2762250"/>
          <p14:tracePt t="55711" x="6203950" y="2762250"/>
          <p14:tracePt t="55728" x="6132513" y="2762250"/>
          <p14:tracePt t="55744" x="6048375" y="2762250"/>
          <p14:tracePt t="55761" x="5989638" y="2762250"/>
          <p14:tracePt t="55778" x="5918200" y="2762250"/>
          <p14:tracePt t="55794" x="5834063" y="2762250"/>
          <p14:tracePt t="55811" x="5762625" y="2774950"/>
          <p14:tracePt t="55828" x="5727700" y="2798763"/>
          <p14:tracePt t="55845" x="5691188" y="2822575"/>
          <p14:tracePt t="55861" x="5656263" y="2833688"/>
          <p14:tracePt t="55878" x="5619750" y="2857500"/>
          <p14:tracePt t="55895" x="5595938" y="2870200"/>
          <p14:tracePt t="55912" x="5572125" y="2894013"/>
          <p14:tracePt t="55928" x="5537200" y="2928938"/>
          <p14:tracePt t="55945" x="5513388" y="2952750"/>
          <p14:tracePt t="55962" x="5500688" y="3000375"/>
          <p14:tracePt t="55978" x="5500688" y="3048000"/>
          <p14:tracePt t="55995" x="5500688" y="3084513"/>
          <p14:tracePt t="56012" x="5500688" y="3132138"/>
          <p14:tracePt t="56029" x="5561013" y="3179763"/>
          <p14:tracePt t="56045" x="5632450" y="3227388"/>
          <p14:tracePt t="56062" x="5715000" y="3275013"/>
          <p14:tracePt t="56079" x="5810250" y="3298825"/>
          <p14:tracePt t="56095" x="5953125" y="3333750"/>
          <p14:tracePt t="56112" x="6013450" y="3333750"/>
          <p14:tracePt t="56129" x="6108700" y="3346450"/>
          <p14:tracePt t="56146" x="6180138" y="3357563"/>
          <p14:tracePt t="56162" x="6238875" y="3357563"/>
          <p14:tracePt t="56179" x="6262688" y="3370263"/>
          <p14:tracePt t="56179" x="6286500" y="3370263"/>
          <p14:tracePt t="56196" x="6357938" y="3370263"/>
          <p14:tracePt t="56212" x="6429375" y="3370263"/>
          <p14:tracePt t="56229" x="6524625" y="3357563"/>
          <p14:tracePt t="56246" x="6704013" y="3322638"/>
          <p14:tracePt t="56263" x="6799263" y="3262313"/>
          <p14:tracePt t="56279" x="6894513" y="3227388"/>
          <p14:tracePt t="56296" x="6953250" y="3190875"/>
          <p14:tracePt t="56313" x="6989763" y="3155950"/>
          <p14:tracePt t="56329" x="7013575" y="3119438"/>
          <p14:tracePt t="56346" x="7024688" y="3060700"/>
          <p14:tracePt t="56363" x="7024688" y="3013075"/>
          <p14:tracePt t="56379" x="7024688" y="2965450"/>
          <p14:tracePt t="56396" x="7013575" y="2941638"/>
          <p14:tracePt t="56413" x="6989763" y="2928938"/>
          <p14:tracePt t="56430" x="6977063" y="2917825"/>
          <p14:tracePt t="56446" x="6965950" y="2894013"/>
          <p14:tracePt t="56463" x="6953250" y="2881313"/>
          <p14:tracePt t="56480" x="6942138" y="2881313"/>
          <p14:tracePt t="56496" x="6929438" y="2881313"/>
          <p14:tracePt t="56738" x="6918325" y="2881313"/>
          <p14:tracePt t="56750" x="6905625" y="2894013"/>
          <p14:tracePt t="56754" x="6894513" y="2905125"/>
          <p14:tracePt t="56764" x="6881813" y="2905125"/>
          <p14:tracePt t="56781" x="6870700" y="2917825"/>
          <p14:tracePt t="56797" x="6870700" y="2928938"/>
          <p14:tracePt t="56814" x="6870700" y="2941638"/>
          <p14:tracePt t="56842" x="6870700" y="2952750"/>
          <p14:tracePt t="56854" x="6870700" y="2965450"/>
          <p14:tracePt t="56864" x="6858000" y="2989263"/>
          <p14:tracePt t="56881" x="6858000" y="3024188"/>
          <p14:tracePt t="56898" x="6858000" y="3048000"/>
          <p14:tracePt t="56914" x="6858000" y="3084513"/>
          <p14:tracePt t="56931" x="6858000" y="3119438"/>
          <p14:tracePt t="56948" x="6870700" y="3155950"/>
          <p14:tracePt t="56965" x="6905625" y="3179763"/>
          <p14:tracePt t="56981" x="6953250" y="3203575"/>
          <p14:tracePt t="56998" x="6965950" y="3238500"/>
          <p14:tracePt t="57015" x="7024688" y="3262313"/>
          <p14:tracePt t="57032" x="7119938" y="3286125"/>
          <p14:tracePt t="57049" x="7227888" y="3286125"/>
          <p14:tracePt t="57065" x="7346950" y="3286125"/>
          <p14:tracePt t="57082" x="7500938" y="3286125"/>
          <p14:tracePt t="57098" x="7667625" y="3286125"/>
          <p14:tracePt t="57115" x="7786688" y="3298825"/>
          <p14:tracePt t="57132" x="7894638" y="3298825"/>
          <p14:tracePt t="57148" x="7977188" y="3298825"/>
          <p14:tracePt t="57166" x="8013700" y="3298825"/>
          <p14:tracePt t="57182" x="8061325" y="3298825"/>
          <p14:tracePt t="57199" x="8120063" y="3298825"/>
          <p14:tracePt t="57215" x="8215313" y="3298825"/>
          <p14:tracePt t="57232" x="8299450" y="3286125"/>
          <p14:tracePt t="57249" x="8370888" y="3275013"/>
          <p14:tracePt t="57249" x="8405813" y="3275013"/>
          <p14:tracePt t="57266" x="8513763" y="3251200"/>
          <p14:tracePt t="57283" x="8620125" y="3227388"/>
          <p14:tracePt t="57299" x="8728075" y="3227388"/>
          <p14:tracePt t="57316" x="8870950" y="3203575"/>
          <p14:tracePt t="57332" x="8942388" y="3203575"/>
          <p14:tracePt t="57349" x="9061450" y="3179763"/>
          <p14:tracePt t="57366" x="9167813" y="3179763"/>
          <p14:tracePt t="57383" x="9263063" y="3179763"/>
          <p14:tracePt t="57399" x="9358313" y="3179763"/>
          <p14:tracePt t="57417" x="9466263" y="3143250"/>
          <p14:tracePt t="57433" x="9561513" y="3132138"/>
          <p14:tracePt t="57449" x="9691688" y="3108325"/>
          <p14:tracePt t="57466" x="9763125" y="3095625"/>
          <p14:tracePt t="57483" x="9871075" y="3060700"/>
          <p14:tracePt t="57500" x="9918700" y="3036888"/>
          <p14:tracePt t="57516" x="10001250" y="3013075"/>
          <p14:tracePt t="57533" x="10025063" y="3013075"/>
          <p14:tracePt t="57550" x="10013950" y="3000375"/>
          <p14:tracePt t="57566" x="10013950" y="2976563"/>
          <p14:tracePt t="57584" x="10013950" y="2965450"/>
          <p14:tracePt t="57600" x="10013950" y="2928938"/>
          <p14:tracePt t="57617" x="10013950" y="2894013"/>
          <p14:tracePt t="57633" x="10001250" y="2846388"/>
          <p14:tracePt t="57650" x="9977438" y="2809875"/>
          <p14:tracePt t="57667" x="9953625" y="2786063"/>
          <p14:tracePt t="57683" x="9929813" y="2751138"/>
          <p14:tracePt t="57700" x="9871075" y="2727325"/>
          <p14:tracePt t="57717" x="9810750" y="2714625"/>
          <p14:tracePt t="57717" x="9799638" y="2714625"/>
          <p14:tracePt t="57734" x="9715500" y="2714625"/>
          <p14:tracePt t="57750" x="9609138" y="2714625"/>
          <p14:tracePt t="57767" x="9513888" y="2714625"/>
          <p14:tracePt t="57767" x="9477375" y="2714625"/>
          <p14:tracePt t="57784" x="9358313" y="2714625"/>
          <p14:tracePt t="57801" x="9251950" y="2714625"/>
          <p14:tracePt t="57817" x="9132888" y="2738438"/>
          <p14:tracePt t="57834" x="9024938" y="2738438"/>
          <p14:tracePt t="57851" x="8905875" y="2738438"/>
          <p14:tracePt t="57868" x="8799513" y="2738438"/>
          <p14:tracePt t="57884" x="8643938" y="2762250"/>
          <p14:tracePt t="57901" x="8513763" y="2774950"/>
          <p14:tracePt t="57918" x="8370888" y="2786063"/>
          <p14:tracePt t="57934" x="8251825" y="2798763"/>
          <p14:tracePt t="57951" x="8132763" y="2822575"/>
          <p14:tracePt t="57951" x="8108950" y="2833688"/>
          <p14:tracePt t="57968" x="8037513" y="2846388"/>
          <p14:tracePt t="57984" x="7966075" y="2846388"/>
          <p14:tracePt t="58001" x="7894638" y="2857500"/>
          <p14:tracePt t="58001" x="7881938" y="2857500"/>
          <p14:tracePt t="58018" x="7799388" y="2870200"/>
          <p14:tracePt t="58034" x="7691438" y="2894013"/>
          <p14:tracePt t="58051" x="7537450" y="2917825"/>
          <p14:tracePt t="58068" x="7405688" y="2952750"/>
          <p14:tracePt t="58085" x="7275513" y="2989263"/>
          <p14:tracePt t="58101" x="7132638" y="3013075"/>
          <p14:tracePt t="58118" x="7061200" y="3024188"/>
          <p14:tracePt t="58135" x="7024688" y="3024188"/>
          <p14:tracePt t="58152" x="7013575" y="3036888"/>
          <p14:tracePt t="58330" x="6989763" y="3048000"/>
          <p14:tracePt t="58802" x="6953250" y="3048000"/>
          <p14:tracePt t="58806" x="6834188" y="3084513"/>
          <p14:tracePt t="58821" x="6643688" y="3108325"/>
          <p14:tracePt t="58837" x="6429375" y="3108325"/>
          <p14:tracePt t="58854" x="6096000" y="3095625"/>
          <p14:tracePt t="58870" x="5799138" y="3095625"/>
          <p14:tracePt t="58887" x="5429250" y="3108325"/>
          <p14:tracePt t="58904" x="5191125" y="3108325"/>
          <p14:tracePt t="58921" x="4976813" y="3108325"/>
          <p14:tracePt t="58937" x="4762500" y="3071813"/>
          <p14:tracePt t="58954" x="4679950" y="3036888"/>
          <p14:tracePt t="58971" x="4584700" y="3000375"/>
          <p14:tracePt t="58988" x="4513263" y="2976563"/>
          <p14:tracePt t="59004" x="4465638" y="2965450"/>
          <p14:tracePt t="59021" x="4418013" y="2965450"/>
          <p14:tracePt t="59037" x="4322763" y="2965450"/>
          <p14:tracePt t="59054" x="4251325" y="2965450"/>
          <p14:tracePt t="59071" x="4203700" y="2965450"/>
          <p14:tracePt t="59088" x="4167188" y="2965450"/>
          <p14:tracePt t="59104" x="4132263" y="2965450"/>
          <p14:tracePt t="59121" x="4108450" y="2952750"/>
          <p14:tracePt t="59137" x="4095750" y="2952750"/>
          <p14:tracePt t="59154" x="4084638" y="2952750"/>
          <p14:tracePt t="59176" x="4071938" y="2941638"/>
          <p14:tracePt t="59188" x="4060825" y="2941638"/>
          <p14:tracePt t="59222" x="4060825" y="2928938"/>
          <p14:tracePt t="59230" x="4048125" y="2917825"/>
          <p14:tracePt t="59296" x="4037013" y="2917825"/>
          <p14:tracePt t="59312" x="4037013" y="2905125"/>
          <p14:tracePt t="59320" x="4013200" y="2881313"/>
          <p14:tracePt t="59350" x="4000500" y="2881313"/>
          <p14:tracePt t="59366" x="4000500" y="2870200"/>
          <p14:tracePt t="59374" x="3989388" y="2870200"/>
          <p14:tracePt t="59386" x="3989388" y="2857500"/>
          <p14:tracePt t="59392" x="3976688" y="2846388"/>
          <p14:tracePt t="59408" x="3965575" y="2833688"/>
          <p14:tracePt t="59422" x="3952875" y="2833688"/>
          <p14:tracePt t="59438" x="3952875" y="2822575"/>
          <p14:tracePt t="59455" x="3941763" y="2822575"/>
          <p14:tracePt t="59472" x="3929063" y="2822575"/>
          <p14:tracePt t="59489" x="3929063" y="2809875"/>
          <p14:tracePt t="59506" x="3917950" y="2798763"/>
          <p14:tracePt t="59522" x="3929063" y="2798763"/>
          <p14:tracePt t="59802" x="3941763" y="2798763"/>
          <p14:tracePt t="59806" x="3976688" y="2809875"/>
          <p14:tracePt t="59823" x="4000500" y="2809875"/>
          <p14:tracePt t="59840" x="4048125" y="2809875"/>
          <p14:tracePt t="59857" x="4084638" y="2809875"/>
          <p14:tracePt t="59873" x="4108450" y="2809875"/>
          <p14:tracePt t="59890" x="4179888" y="2809875"/>
          <p14:tracePt t="59907" x="4191000" y="2809875"/>
          <p14:tracePt t="59923" x="4214813" y="2809875"/>
          <p14:tracePt t="59940" x="4251325" y="2809875"/>
          <p14:tracePt t="59957" x="4298950" y="2809875"/>
          <p14:tracePt t="59974" x="4310063" y="2809875"/>
          <p14:tracePt t="59990" x="4333875" y="2809875"/>
          <p14:tracePt t="60007" x="4381500" y="2809875"/>
          <p14:tracePt t="60025" x="4418013" y="2809875"/>
          <p14:tracePt t="60041" x="4476750" y="2809875"/>
          <p14:tracePt t="60057" x="4537075" y="2809875"/>
          <p14:tracePt t="60074" x="4595813" y="2809875"/>
          <p14:tracePt t="60091" x="4632325" y="2809875"/>
          <p14:tracePt t="60107" x="4691063" y="2809875"/>
          <p14:tracePt t="60125" x="4751388" y="2809875"/>
          <p14:tracePt t="60141" x="4833938" y="2809875"/>
          <p14:tracePt t="60157" x="4881563" y="2809875"/>
          <p14:tracePt t="60174" x="4953000" y="2809875"/>
          <p14:tracePt t="60191" x="5013325" y="2809875"/>
          <p14:tracePt t="60208" x="5095875" y="2809875"/>
          <p14:tracePt t="60224" x="5167313" y="2833688"/>
          <p14:tracePt t="60241" x="5238750" y="2833688"/>
          <p14:tracePt t="60258" x="5286375" y="2833688"/>
          <p14:tracePt t="60274" x="5346700" y="2833688"/>
          <p14:tracePt t="60291" x="5418138" y="2822575"/>
          <p14:tracePt t="60308" x="5476875" y="2822575"/>
          <p14:tracePt t="60325" x="5513388" y="2822575"/>
          <p14:tracePt t="60341" x="5572125" y="2822575"/>
          <p14:tracePt t="60358" x="5619750" y="2822575"/>
          <p14:tracePt t="60375" x="5667375" y="2822575"/>
          <p14:tracePt t="60391" x="5727700" y="2822575"/>
          <p14:tracePt t="60408" x="5762625" y="2822575"/>
          <p14:tracePt t="60425" x="5810250" y="2822575"/>
          <p14:tracePt t="60442" x="5834063" y="2822575"/>
          <p14:tracePt t="60458" x="5881688" y="2822575"/>
          <p14:tracePt t="60475" x="5905500" y="2822575"/>
          <p14:tracePt t="60492" x="5929313" y="2822575"/>
          <p14:tracePt t="60509" x="5965825" y="2822575"/>
          <p14:tracePt t="60525" x="6000750" y="2822575"/>
          <p14:tracePt t="60542" x="6024563" y="2822575"/>
          <p14:tracePt t="60559" x="6048375" y="2822575"/>
          <p14:tracePt t="60576" x="6096000" y="2809875"/>
          <p14:tracePt t="60592" x="6108700" y="2798763"/>
          <p14:tracePt t="60609" x="6143625" y="2798763"/>
          <p14:tracePt t="60626" x="6191250" y="2786063"/>
          <p14:tracePt t="60642" x="6227763" y="2774950"/>
          <p14:tracePt t="60659" x="6238875" y="2774950"/>
          <p14:tracePt t="60675" x="6262688" y="2774950"/>
          <p14:tracePt t="60692" x="6310313" y="2774950"/>
          <p14:tracePt t="60710" x="6346825" y="2774950"/>
          <p14:tracePt t="60726" x="6357938" y="2774950"/>
          <p14:tracePt t="60742" x="6405563" y="2786063"/>
          <p14:tracePt t="60759" x="6453188" y="2786063"/>
          <p14:tracePt t="60775" x="6465888" y="2786063"/>
          <p14:tracePt t="60792" x="6500813" y="2786063"/>
          <p14:tracePt t="60810" x="6537325" y="2786063"/>
          <p14:tracePt t="60827" x="6548438" y="2786063"/>
          <p14:tracePt t="60843" x="6572250" y="2786063"/>
          <p14:tracePt t="60860" x="6596063" y="2786063"/>
          <p14:tracePt t="60876" x="6608763" y="2786063"/>
          <p14:tracePt t="60946" x="6619875" y="2786063"/>
          <p14:tracePt t="60972" x="6632575" y="2786063"/>
          <p14:tracePt t="60984" x="6667500" y="2786063"/>
          <p14:tracePt t="60993" x="6727825" y="2786063"/>
          <p14:tracePt t="61011" x="6823075" y="2786063"/>
          <p14:tracePt t="61027" x="6905625" y="2786063"/>
          <p14:tracePt t="61043" x="6965950" y="2786063"/>
          <p14:tracePt t="61060" x="7000875" y="2786063"/>
          <p14:tracePt t="61077" x="7013575" y="2786063"/>
          <p14:tracePt t="62854" x="7061200" y="2786063"/>
          <p14:tracePt t="62996" x="7143750" y="2774950"/>
          <p14:tracePt t="63000" x="7346950" y="2703513"/>
          <p14:tracePt t="63016" x="7572375" y="2643188"/>
          <p14:tracePt t="63033" x="7727950" y="2595563"/>
          <p14:tracePt t="63050" x="7834313" y="2547938"/>
          <p14:tracePt t="63066" x="7858125" y="2536825"/>
          <p14:tracePt t="63083" x="7847013" y="2524125"/>
          <p14:tracePt t="63342" x="7834313" y="2524125"/>
          <p14:tracePt t="63350" x="7810500" y="2524125"/>
          <p14:tracePt t="63354" x="7751763" y="2524125"/>
          <p14:tracePt t="63367" x="7596188" y="2524125"/>
          <p14:tracePt t="63384" x="7239000" y="2560638"/>
          <p14:tracePt t="63401" x="6810375" y="2643188"/>
          <p14:tracePt t="63418" x="6513513" y="2679700"/>
          <p14:tracePt t="63434" x="6334125" y="2679700"/>
          <p14:tracePt t="63451" x="6203950" y="2679700"/>
          <p14:tracePt t="63467" x="6180138" y="2679700"/>
          <p14:tracePt t="63484" x="6180138" y="2667000"/>
          <p14:tracePt t="63502" x="6180138" y="2632075"/>
          <p14:tracePt t="63518" x="6191250" y="2632075"/>
          <p14:tracePt t="63708" x="6203950" y="2632075"/>
          <p14:tracePt t="63716" x="6215063" y="2632075"/>
          <p14:tracePt t="63724" x="6227763" y="2632075"/>
          <p14:tracePt t="63735" x="6262688" y="2632075"/>
          <p14:tracePt t="63735" x="6275388" y="2632075"/>
          <p14:tracePt t="63752" x="6334125" y="2643188"/>
          <p14:tracePt t="63768" x="6394450" y="2643188"/>
          <p14:tracePt t="63785" x="6489700" y="2655888"/>
          <p14:tracePt t="63785" x="6524625" y="2667000"/>
          <p14:tracePt t="63802" x="6596063" y="2667000"/>
          <p14:tracePt t="63818" x="6667500" y="2667000"/>
          <p14:tracePt t="63836" x="6738938" y="2667000"/>
          <p14:tracePt t="63852" x="6786563" y="2667000"/>
          <p14:tracePt t="63868" x="6810375" y="2667000"/>
          <p14:tracePt t="63885" x="6834188" y="2667000"/>
          <p14:tracePt t="63901" x="6870700" y="2667000"/>
          <p14:tracePt t="63918" x="6905625" y="2667000"/>
          <p14:tracePt t="63936" x="6953250" y="2643188"/>
          <p14:tracePt t="63952" x="6989763" y="2608263"/>
          <p14:tracePt t="63969" x="7024688" y="2571750"/>
          <p14:tracePt t="63969" x="7024688" y="2560638"/>
          <p14:tracePt t="63986" x="7037388" y="2500313"/>
          <p14:tracePt t="64002" x="7037388" y="2441575"/>
          <p14:tracePt t="64019" x="7037388" y="2381250"/>
          <p14:tracePt t="64036" x="7037388" y="2333625"/>
          <p14:tracePt t="64053" x="7013575" y="2298700"/>
          <p14:tracePt t="64069" x="6977063" y="2274888"/>
          <p14:tracePt t="64086" x="6918325" y="2251075"/>
          <p14:tracePt t="64103" x="6870700" y="2214563"/>
          <p14:tracePt t="64119" x="6751638" y="2203450"/>
          <p14:tracePt t="64137" x="6691313" y="2190750"/>
          <p14:tracePt t="64153" x="6584950" y="2179638"/>
          <p14:tracePt t="64170" x="6537325" y="2179638"/>
          <p14:tracePt t="64186" x="6465888" y="2179638"/>
          <p14:tracePt t="64203" x="6418263" y="2179638"/>
          <p14:tracePt t="64220" x="6394450" y="2166938"/>
          <p14:tracePt t="64236" x="6357938" y="2166938"/>
          <p14:tracePt t="64253" x="6262688" y="2166938"/>
          <p14:tracePt t="64270" x="6156325" y="2166938"/>
          <p14:tracePt t="64287" x="5965825" y="2166938"/>
          <p14:tracePt t="64303" x="5751513" y="2166938"/>
          <p14:tracePt t="64320" x="5595938" y="2166938"/>
          <p14:tracePt t="64337" x="5453063" y="2166938"/>
          <p14:tracePt t="64354" x="5310188" y="2179638"/>
          <p14:tracePt t="64370" x="5214938" y="2179638"/>
          <p14:tracePt t="64387" x="5132388" y="2179638"/>
          <p14:tracePt t="64404" x="5024438" y="2179638"/>
          <p14:tracePt t="64421" x="4953000" y="2179638"/>
          <p14:tracePt t="64437" x="4905375" y="2166938"/>
          <p14:tracePt t="64454" x="4833938" y="2155825"/>
          <p14:tracePt t="64470" x="4751388" y="2143125"/>
          <p14:tracePt t="64487" x="4619625" y="2143125"/>
          <p14:tracePt t="64504" x="4537075" y="2143125"/>
          <p14:tracePt t="64521" x="4476750" y="2143125"/>
          <p14:tracePt t="64537" x="4394200" y="2143125"/>
          <p14:tracePt t="64554" x="4333875" y="2143125"/>
          <p14:tracePt t="64571" x="4286250" y="2155825"/>
          <p14:tracePt t="64571" x="4262438" y="2155825"/>
          <p14:tracePt t="64588" x="4214813" y="2166938"/>
          <p14:tracePt t="64605" x="4156075" y="2179638"/>
          <p14:tracePt t="64621" x="4095750" y="2203450"/>
          <p14:tracePt t="64638" x="4060825" y="2214563"/>
          <p14:tracePt t="64654" x="4000500" y="2262188"/>
          <p14:tracePt t="64671" x="3989388" y="2274888"/>
          <p14:tracePt t="64688" x="3952875" y="2298700"/>
          <p14:tracePt t="64704" x="3894138" y="2322513"/>
          <p14:tracePt t="64721" x="3870325" y="2346325"/>
          <p14:tracePt t="64738" x="3846513" y="2357438"/>
          <p14:tracePt t="64755" x="3822700" y="2381250"/>
          <p14:tracePt t="64771" x="3810000" y="2417763"/>
          <p14:tracePt t="64788" x="3775075" y="2465388"/>
          <p14:tracePt t="64805" x="3775075" y="2476500"/>
          <p14:tracePt t="64821" x="3775075" y="2513013"/>
          <p14:tracePt t="64838" x="3775075" y="2524125"/>
          <p14:tracePt t="64855" x="3775075" y="2547938"/>
          <p14:tracePt t="64855" x="3786188" y="2560638"/>
          <p14:tracePt t="64872" x="3822700" y="2608263"/>
          <p14:tracePt t="64889" x="3870325" y="2632075"/>
          <p14:tracePt t="64905" x="3905250" y="2667000"/>
          <p14:tracePt t="64921" x="3989388" y="2714625"/>
          <p14:tracePt t="64938" x="4024313" y="2762250"/>
          <p14:tracePt t="64955" x="4071938" y="2798763"/>
          <p14:tracePt t="64972" x="4132263" y="2833688"/>
          <p14:tracePt t="64989" x="4227513" y="2870200"/>
          <p14:tracePt t="65005" x="4346575" y="2881313"/>
          <p14:tracePt t="65022" x="4500563" y="2894013"/>
          <p14:tracePt t="65039" x="4619625" y="2917825"/>
          <p14:tracePt t="65039" x="4656138" y="2917825"/>
          <p14:tracePt t="65057" x="4775200" y="2917825"/>
          <p14:tracePt t="65072" x="4894263" y="2917825"/>
          <p14:tracePt t="65089" x="5000625" y="2917825"/>
          <p14:tracePt t="65089" x="5024438" y="2917825"/>
          <p14:tracePt t="65106" x="5108575" y="2917825"/>
          <p14:tracePt t="65122" x="5180013" y="2905125"/>
          <p14:tracePt t="65139" x="5262563" y="2894013"/>
          <p14:tracePt t="65156" x="5334000" y="2894013"/>
          <p14:tracePt t="65173" x="5381625" y="2894013"/>
          <p14:tracePt t="65189" x="5500688" y="2870200"/>
          <p14:tracePt t="65206" x="5632450" y="2857500"/>
          <p14:tracePt t="65223" x="5751513" y="2833688"/>
          <p14:tracePt t="65240" x="5881688" y="2798763"/>
          <p14:tracePt t="65256" x="5989638" y="2786063"/>
          <p14:tracePt t="65273" x="6072188" y="2774950"/>
          <p14:tracePt t="65290" x="6143625" y="2751138"/>
          <p14:tracePt t="65306" x="6180138" y="2738438"/>
          <p14:tracePt t="65323" x="6227763" y="2727325"/>
          <p14:tracePt t="65323" x="6238875" y="2727325"/>
          <p14:tracePt t="65340" x="6275388" y="2714625"/>
          <p14:tracePt t="65356" x="6334125" y="2679700"/>
          <p14:tracePt t="65373" x="6418263" y="2655888"/>
          <p14:tracePt t="65390" x="6477000" y="2643188"/>
          <p14:tracePt t="65407" x="6524625" y="2608263"/>
          <p14:tracePt t="65407" x="6537325" y="2608263"/>
          <p14:tracePt t="65425" x="6572250" y="2595563"/>
          <p14:tracePt t="65440" x="6584950" y="2584450"/>
          <p14:tracePt t="65457" x="6608763" y="2560638"/>
          <p14:tracePt t="65474" x="6619875" y="2547938"/>
          <p14:tracePt t="65490" x="6656388" y="2513013"/>
          <p14:tracePt t="65507" x="6667500" y="2500313"/>
          <p14:tracePt t="65523" x="6691313" y="2476500"/>
          <p14:tracePt t="65541" x="6715125" y="2465388"/>
          <p14:tracePt t="65557" x="6738938" y="2452688"/>
          <p14:tracePt t="65574" x="6775450" y="2428875"/>
          <p14:tracePt t="65590" x="6810375" y="2417763"/>
          <p14:tracePt t="65607" x="6858000" y="2393950"/>
          <p14:tracePt t="65624" x="6881813" y="2370138"/>
          <p14:tracePt t="65641" x="6894513" y="2357438"/>
          <p14:tracePt t="65657" x="6905625" y="2346325"/>
          <p14:tracePt t="65674" x="6905625" y="2333625"/>
          <p14:tracePt t="65884" x="6894513" y="2333625"/>
          <p14:tracePt t="65896" x="6870700" y="2333625"/>
          <p14:tracePt t="65900" x="6823075" y="2333625"/>
          <p14:tracePt t="65908" x="6656388" y="2370138"/>
          <p14:tracePt t="65908" x="6619875" y="2381250"/>
          <p14:tracePt t="65926" x="6477000" y="2428875"/>
          <p14:tracePt t="65926" x="6442075" y="2441575"/>
          <p14:tracePt t="65942" x="6262688" y="2500313"/>
          <p14:tracePt t="65959" x="6119813" y="2536825"/>
          <p14:tracePt t="65974" x="5989638" y="2571750"/>
          <p14:tracePt t="65991" x="5786438" y="2632075"/>
          <p14:tracePt t="66008" x="5632450" y="2667000"/>
          <p14:tracePt t="66025" x="5489575" y="2703513"/>
          <p14:tracePt t="66042" x="5299075" y="2751138"/>
          <p14:tracePt t="66059" x="5132388" y="2798763"/>
          <p14:tracePt t="66075" x="4976813" y="2846388"/>
          <p14:tracePt t="66092" x="4870450" y="2870200"/>
          <p14:tracePt t="66109" x="4799013" y="2894013"/>
          <p14:tracePt t="66109" x="4775200" y="2894013"/>
          <p14:tracePt t="66126" x="4714875" y="2928938"/>
          <p14:tracePt t="66142" x="4619625" y="2965450"/>
          <p14:tracePt t="66159" x="4584700" y="2989263"/>
          <p14:tracePt t="66159" x="4560888" y="2989263"/>
          <p14:tracePt t="66176" x="4524375" y="3013075"/>
          <p14:tracePt t="66192" x="4476750" y="3024188"/>
          <p14:tracePt t="66209" x="4452938" y="3048000"/>
          <p14:tracePt t="66226" x="4429125" y="3060700"/>
          <p14:tracePt t="66242" x="4418013" y="3071813"/>
          <p14:tracePt t="66259" x="4418013" y="3060700"/>
          <p14:tracePt t="67186" x="4418013" y="3048000"/>
          <p14:tracePt t="67190" x="4418013" y="3036888"/>
          <p14:tracePt t="67195" x="4429125" y="2989263"/>
          <p14:tracePt t="67213" x="4452938" y="2941638"/>
          <p14:tracePt t="67229" x="4465638" y="2905125"/>
          <p14:tracePt t="67246" x="4476750" y="2870200"/>
          <p14:tracePt t="67262" x="4489450" y="2857500"/>
          <p14:tracePt t="67279" x="4513263" y="2809875"/>
          <p14:tracePt t="67296" x="4537075" y="2786063"/>
          <p14:tracePt t="67312" x="4548188" y="2762250"/>
          <p14:tracePt t="67329" x="4560888" y="2738438"/>
          <p14:tracePt t="67346" x="4572000" y="2714625"/>
          <p14:tracePt t="67362" x="4584700" y="2703513"/>
          <p14:tracePt t="67379" x="4595813" y="2679700"/>
          <p14:tracePt t="67396" x="4608513" y="2679700"/>
          <p14:tracePt t="67412" x="4608513" y="2667000"/>
          <p14:tracePt t="67429" x="4619625" y="2667000"/>
          <p14:tracePt t="67450" x="4619625" y="2655888"/>
          <p14:tracePt t="67466" x="4632325" y="2655888"/>
          <p14:tracePt t="67479" x="4632325" y="2643188"/>
          <p14:tracePt t="67508" x="4643438" y="2632075"/>
          <p14:tracePt t="67513" x="4656138" y="2619375"/>
          <p14:tracePt t="67530" x="4667250" y="2608263"/>
          <p14:tracePt t="67546" x="4691063" y="2584450"/>
          <p14:tracePt t="67563" x="4703763" y="2571750"/>
          <p14:tracePt t="68463" x="4714875" y="2571750"/>
          <p14:tracePt t="68768" x="4727575" y="2571750"/>
          <p14:tracePt t="68790" x="4727575" y="2584450"/>
          <p14:tracePt t="68806" x="4727575" y="2595563"/>
          <p14:tracePt t="68818" x="4727575" y="2608263"/>
          <p14:tracePt t="68842" x="4727575" y="2619375"/>
          <p14:tracePt t="68846" x="4727575" y="2643188"/>
          <p14:tracePt t="68860" x="4727575" y="2655888"/>
          <p14:tracePt t="68868" x="4727575" y="2690813"/>
          <p14:tracePt t="68884" x="4727575" y="2738438"/>
          <p14:tracePt t="68901" x="4727575" y="2786063"/>
          <p14:tracePt t="68918" x="4727575" y="2857500"/>
          <p14:tracePt t="68934" x="4727575" y="2917825"/>
          <p14:tracePt t="68951" x="4738688" y="3000375"/>
          <p14:tracePt t="68967" x="4738688" y="3048000"/>
          <p14:tracePt t="68984" x="4738688" y="3084513"/>
          <p14:tracePt t="69001" x="4738688" y="3132138"/>
          <p14:tracePt t="69017" x="4738688" y="3167063"/>
          <p14:tracePt t="69034" x="4738688" y="3203575"/>
          <p14:tracePt t="69051" x="4738688" y="3227388"/>
          <p14:tracePt t="69068" x="4738688" y="3251200"/>
          <p14:tracePt t="69084" x="4738688" y="3262313"/>
          <p14:tracePt t="69100" x="4738688" y="3275013"/>
          <p14:tracePt t="69117" x="4738688" y="3286125"/>
          <p14:tracePt t="69134" x="4751388" y="3286125"/>
          <p14:tracePt t="69586" x="4751388" y="3275013"/>
          <p14:tracePt t="69614" x="4751388" y="3262313"/>
          <p14:tracePt t="69626" x="4751388" y="3251200"/>
          <p14:tracePt t="69630" x="4751388" y="3238500"/>
          <p14:tracePt t="69636" x="4751388" y="3190875"/>
          <p14:tracePt t="69653" x="4751388" y="3143250"/>
          <p14:tracePt t="69669" x="4762500" y="3108325"/>
          <p14:tracePt t="69686" x="4775200" y="3060700"/>
          <p14:tracePt t="69703" x="4775200" y="3013075"/>
          <p14:tracePt t="69720" x="4775200" y="2989263"/>
          <p14:tracePt t="69736" x="4775200" y="2965450"/>
          <p14:tracePt t="69753" x="4786313" y="2928938"/>
          <p14:tracePt t="69770" x="4799013" y="2917825"/>
          <p14:tracePt t="69786" x="4799013" y="2894013"/>
          <p14:tracePt t="69803" x="4810125" y="2870200"/>
          <p14:tracePt t="69820" x="4833938" y="2822575"/>
          <p14:tracePt t="69837" x="4846638" y="2798763"/>
          <p14:tracePt t="69853" x="4870450" y="2751138"/>
          <p14:tracePt t="69870" x="4894263" y="2703513"/>
          <p14:tracePt t="69887" x="4905375" y="2655888"/>
          <p14:tracePt t="69903" x="4929188" y="2608263"/>
          <p14:tracePt t="69921" x="4929188" y="2571750"/>
          <p14:tracePt t="69937" x="4929188" y="2547938"/>
          <p14:tracePt t="69953" x="4929188" y="2536825"/>
          <p14:tracePt t="69970" x="4941888" y="2513013"/>
          <p14:tracePt t="69987" x="4941888" y="2500313"/>
          <p14:tracePt t="70003" x="4941888" y="2489200"/>
          <p14:tracePt t="70917" x="4941888" y="2513013"/>
          <p14:tracePt t="71454" x="4953000" y="2513013"/>
          <p14:tracePt t="71458" x="4953000" y="2536825"/>
          <p14:tracePt t="71475" x="4953000" y="2560638"/>
          <p14:tracePt t="71492" x="4953000" y="2584450"/>
          <p14:tracePt t="71508" x="4953000" y="2608263"/>
          <p14:tracePt t="71525" x="4953000" y="2655888"/>
          <p14:tracePt t="71542" x="4953000" y="2703513"/>
          <p14:tracePt t="71558" x="4953000" y="2751138"/>
          <p14:tracePt t="71575" x="4953000" y="2846388"/>
          <p14:tracePt t="71592" x="4918075" y="2928938"/>
          <p14:tracePt t="71609" x="4894263" y="3000375"/>
          <p14:tracePt t="71625" x="4846638" y="3084513"/>
          <p14:tracePt t="71642" x="4833938" y="3132138"/>
          <p14:tracePt t="71659" x="4810125" y="3143250"/>
          <p14:tracePt t="71675" x="4799013" y="3167063"/>
          <p14:tracePt t="71692" x="4799013" y="3179763"/>
          <p14:tracePt t="71709" x="4799013" y="3190875"/>
          <p14:tracePt t="71778" x="4799013" y="3203575"/>
          <p14:tracePt t="71798" x="4799013" y="3227388"/>
          <p14:tracePt t="71820" x="4810125" y="3238500"/>
          <p14:tracePt t="71848" x="4810125" y="3227388"/>
          <p14:tracePt t="72266" x="4810125" y="3214688"/>
          <p14:tracePt t="72290" x="4810125" y="3203575"/>
          <p14:tracePt t="72294" x="4810125" y="3190875"/>
          <p14:tracePt t="72310" x="4810125" y="3155950"/>
          <p14:tracePt t="72328" x="4810125" y="3132138"/>
          <p14:tracePt t="72344" x="4810125" y="3108325"/>
          <p14:tracePt t="72361" x="4810125" y="3071813"/>
          <p14:tracePt t="72378" x="4810125" y="3013075"/>
          <p14:tracePt t="72394" x="4810125" y="2976563"/>
          <p14:tracePt t="72411" x="4810125" y="2928938"/>
          <p14:tracePt t="72428" x="4810125" y="2881313"/>
          <p14:tracePt t="72444" x="4810125" y="2822575"/>
          <p14:tracePt t="72461" x="4822825" y="2774950"/>
          <p14:tracePt t="72478" x="4846638" y="2738438"/>
          <p14:tracePt t="72495" x="4846638" y="2703513"/>
          <p14:tracePt t="72495" x="4857750" y="2679700"/>
          <p14:tracePt t="72512" x="4870450" y="2655888"/>
          <p14:tracePt t="72528" x="4881563" y="2632075"/>
          <p14:tracePt t="72545" x="4881563" y="2619375"/>
          <p14:tracePt t="72562" x="4894263" y="2584450"/>
          <p14:tracePt t="72578" x="4894263" y="2571750"/>
          <p14:tracePt t="72600" x="4894263" y="2547938"/>
          <p14:tracePt t="72611" x="4894263" y="2536825"/>
          <p14:tracePt t="72628" x="4894263" y="2513013"/>
          <p14:tracePt t="72645" x="4894263" y="2500313"/>
          <p14:tracePt t="72670" x="4870450" y="2500313"/>
          <p14:tracePt t="73542" x="4846638" y="2500313"/>
          <p14:tracePt t="73548" x="4738688" y="2513013"/>
          <p14:tracePt t="73565" x="4619625" y="2547938"/>
          <p14:tracePt t="73581" x="4441825" y="2608263"/>
          <p14:tracePt t="73598" x="4346575" y="2632075"/>
          <p14:tracePt t="73615" x="4286250" y="2643188"/>
          <p14:tracePt t="73631" x="4227513" y="2679700"/>
          <p14:tracePt t="73648" x="4167188" y="2690813"/>
          <p14:tracePt t="73665" x="4119563" y="2714625"/>
          <p14:tracePt t="73681" x="4071938" y="2714625"/>
          <p14:tracePt t="73698" x="3989388" y="2738438"/>
          <p14:tracePt t="73715" x="3952875" y="2751138"/>
          <p14:tracePt t="73732" x="3929063" y="2751138"/>
          <p14:tracePt t="73748" x="3894138" y="2762250"/>
          <p14:tracePt t="73765" x="3881438" y="2762250"/>
          <p14:tracePt t="73782" x="3857625" y="2762250"/>
          <p14:tracePt t="73798" x="3870325" y="2762250"/>
          <p14:tracePt t="73948" x="3881438" y="2762250"/>
          <p14:tracePt t="73960" x="3905250" y="2762250"/>
          <p14:tracePt t="73980" x="3917950" y="2762250"/>
          <p14:tracePt t="74008" x="3929063" y="2762250"/>
          <p14:tracePt t="74010" x="3952875" y="2762250"/>
          <p14:tracePt t="74076" x="3965575" y="2762250"/>
          <p14:tracePt t="74084" x="3989388" y="2762250"/>
          <p14:tracePt t="74088" x="4000500" y="2774950"/>
          <p14:tracePt t="74099" x="4060825" y="2786063"/>
          <p14:tracePt t="74116" x="4132263" y="2798763"/>
          <p14:tracePt t="74133" x="4214813" y="2798763"/>
          <p14:tracePt t="74133" x="4227513" y="2798763"/>
          <p14:tracePt t="74150" x="4275138" y="2798763"/>
          <p14:tracePt t="74166" x="4310063" y="2809875"/>
          <p14:tracePt t="74183" x="4333875" y="2809875"/>
          <p14:tracePt t="74199" x="4370388" y="2809875"/>
          <p14:tracePt t="74217" x="4394200" y="2822575"/>
          <p14:tracePt t="74233" x="4405313" y="2822575"/>
          <p14:tracePt t="74250" x="4441825" y="2822575"/>
          <p14:tracePt t="74267" x="4476750" y="2846388"/>
          <p14:tracePt t="74267" x="4489450" y="2846388"/>
          <p14:tracePt t="74284" x="4524375" y="2846388"/>
          <p14:tracePt t="74300" x="4548188" y="2846388"/>
          <p14:tracePt t="74316" x="4584700" y="2846388"/>
          <p14:tracePt t="74333" x="4608513" y="2846388"/>
          <p14:tracePt t="74333" x="4632325" y="2846388"/>
          <p14:tracePt t="74350" x="4656138" y="2857500"/>
          <p14:tracePt t="74367" x="4691063" y="2870200"/>
          <p14:tracePt t="74367" x="4703763" y="2870200"/>
          <p14:tracePt t="74384" x="4738688" y="2870200"/>
          <p14:tracePt t="74400" x="4799013" y="2894013"/>
          <p14:tracePt t="74418" x="4857750" y="2894013"/>
          <p14:tracePt t="74434" x="4894263" y="2917825"/>
          <p14:tracePt t="74451" x="4941888" y="2917825"/>
          <p14:tracePt t="74467" x="4953000" y="2917825"/>
          <p14:tracePt t="74484" x="4989513" y="2928938"/>
          <p14:tracePt t="74501" x="5048250" y="2928938"/>
          <p14:tracePt t="74517" x="5095875" y="2928938"/>
          <p14:tracePt t="74534" x="5143500" y="2928938"/>
          <p14:tracePt t="74551" x="5214938" y="2928938"/>
          <p14:tracePt t="74551" x="5238750" y="2928938"/>
          <p14:tracePt t="74568" x="5299075" y="2928938"/>
          <p14:tracePt t="74584" x="5381625" y="2928938"/>
          <p14:tracePt t="74601" x="5418138" y="2928938"/>
          <p14:tracePt t="74618" x="5476875" y="2928938"/>
          <p14:tracePt t="74634" x="5524500" y="2928938"/>
          <p14:tracePt t="74651" x="5595938" y="2928938"/>
          <p14:tracePt t="74668" x="5619750" y="2928938"/>
          <p14:tracePt t="74685" x="5680075" y="2928938"/>
          <p14:tracePt t="74701" x="5762625" y="2941638"/>
          <p14:tracePt t="74718" x="5822950" y="2941638"/>
          <p14:tracePt t="74735" x="5857875" y="2941638"/>
          <p14:tracePt t="74752" x="5942013" y="2941638"/>
          <p14:tracePt t="74768" x="6037263" y="2928938"/>
          <p14:tracePt t="74785" x="6108700" y="2917825"/>
          <p14:tracePt t="74801" x="6156325" y="2917825"/>
          <p14:tracePt t="74818" x="6191250" y="2905125"/>
          <p14:tracePt t="74835" x="6227763" y="2894013"/>
          <p14:tracePt t="74852" x="6251575" y="2881313"/>
          <p14:tracePt t="74868" x="6286500" y="2881313"/>
          <p14:tracePt t="74885" x="6394450" y="2857500"/>
          <p14:tracePt t="74902" x="6500813" y="2846388"/>
          <p14:tracePt t="74919" x="6619875" y="2822575"/>
          <p14:tracePt t="74935" x="6738938" y="2786063"/>
          <p14:tracePt t="74952" x="6810375" y="2786063"/>
          <p14:tracePt t="74969" x="6834188" y="2762250"/>
          <p14:tracePt t="74985" x="6846888" y="2762250"/>
          <p14:tracePt t="75002" x="6858000" y="2762250"/>
          <p14:tracePt t="75596" x="6858000" y="2751138"/>
          <p14:tracePt t="75612" x="6846888" y="2727325"/>
          <p14:tracePt t="75646" x="6846888" y="2714625"/>
          <p14:tracePt t="75670" x="6846888" y="2703513"/>
          <p14:tracePt t="75678" x="6846888" y="2690813"/>
          <p14:tracePt t="75687" x="6834188" y="2667000"/>
          <p14:tracePt t="75704" x="6834188" y="2632075"/>
          <p14:tracePt t="75721" x="6834188" y="2608263"/>
          <p14:tracePt t="75738" x="6834188" y="2571750"/>
          <p14:tracePt t="75755" x="6834188" y="2524125"/>
          <p14:tracePt t="75771" x="6834188" y="2489200"/>
          <p14:tracePt t="75788" x="6834188" y="2465388"/>
          <p14:tracePt t="75804" x="6834188" y="2428875"/>
          <p14:tracePt t="75804" x="6834188" y="2417763"/>
          <p14:tracePt t="75822" x="6834188" y="2405063"/>
          <p14:tracePt t="75838" x="6834188" y="2370138"/>
          <p14:tracePt t="75855" x="6834188" y="2309813"/>
          <p14:tracePt t="75872" x="6834188" y="2274888"/>
          <p14:tracePt t="75888" x="6834188" y="2238375"/>
          <p14:tracePt t="75905" x="6834188" y="2214563"/>
          <p14:tracePt t="75905" x="6834188" y="2203450"/>
          <p14:tracePt t="75923" x="6823075" y="2166938"/>
          <p14:tracePt t="75938" x="6799263" y="2155825"/>
          <p14:tracePt t="75955" x="6775450" y="2155825"/>
          <p14:tracePt t="75972" x="6751638" y="2143125"/>
          <p14:tracePt t="75988" x="6704013" y="2143125"/>
          <p14:tracePt t="76005" x="6608763" y="2143125"/>
          <p14:tracePt t="76022" x="6489700" y="2143125"/>
          <p14:tracePt t="76039" x="6381750" y="2143125"/>
          <p14:tracePt t="76039" x="6346825" y="2143125"/>
          <p14:tracePt t="76056" x="6215063" y="2143125"/>
          <p14:tracePt t="76072" x="6072188" y="2143125"/>
          <p14:tracePt t="76089" x="5953125" y="2143125"/>
          <p14:tracePt t="76089" x="5918200" y="2143125"/>
          <p14:tracePt t="76106" x="5810250" y="2143125"/>
          <p14:tracePt t="76122" x="5751513" y="2143125"/>
          <p14:tracePt t="76139" x="5667375" y="2143125"/>
          <p14:tracePt t="76139" x="5656263" y="2143125"/>
          <p14:tracePt t="76156" x="5595938" y="2143125"/>
          <p14:tracePt t="76172" x="5489575" y="2155825"/>
          <p14:tracePt t="76189" x="5381625" y="2155825"/>
          <p14:tracePt t="76206" x="5310188" y="2155825"/>
          <p14:tracePt t="76223" x="5203825" y="2155825"/>
          <p14:tracePt t="76239" x="5132388" y="2166938"/>
          <p14:tracePt t="76256" x="5084763" y="2179638"/>
          <p14:tracePt t="76273" x="5013325" y="2179638"/>
          <p14:tracePt t="76289" x="4929188" y="2190750"/>
          <p14:tracePt t="76306" x="4881563" y="2203450"/>
          <p14:tracePt t="76323" x="4810125" y="2203450"/>
          <p14:tracePt t="76323" x="4799013" y="2203450"/>
          <p14:tracePt t="76340" x="4738688" y="2203450"/>
          <p14:tracePt t="76357" x="4667250" y="2203450"/>
          <p14:tracePt t="76372" x="4632325" y="2203450"/>
          <p14:tracePt t="76389" x="4572000" y="2203450"/>
          <p14:tracePt t="76406" x="4548188" y="2203450"/>
          <p14:tracePt t="76423" x="4513263" y="2203450"/>
          <p14:tracePt t="76440" x="4465638" y="2179638"/>
          <p14:tracePt t="76457" x="4452938" y="2179638"/>
          <p14:tracePt t="76473" x="4418013" y="2179638"/>
          <p14:tracePt t="76490" x="4370388" y="2166938"/>
          <p14:tracePt t="76507" x="4322763" y="2166938"/>
          <p14:tracePt t="76523" x="4262438" y="2166938"/>
          <p14:tracePt t="76540" x="4191000" y="2166938"/>
          <p14:tracePt t="76557" x="4132263" y="2166938"/>
          <p14:tracePt t="76574" x="4084638" y="2166938"/>
          <p14:tracePt t="76590" x="4037013" y="2166938"/>
          <p14:tracePt t="76607" x="4000500" y="2190750"/>
          <p14:tracePt t="76624" x="3976688" y="2203450"/>
          <p14:tracePt t="76640" x="3952875" y="2227263"/>
          <p14:tracePt t="76657" x="3917950" y="2238375"/>
          <p14:tracePt t="76674" x="3917950" y="2251075"/>
          <p14:tracePt t="76690" x="3881438" y="2274888"/>
          <p14:tracePt t="76707" x="3870325" y="2298700"/>
          <p14:tracePt t="76724" x="3870325" y="2309813"/>
          <p14:tracePt t="76740" x="3857625" y="2333625"/>
          <p14:tracePt t="76758" x="3857625" y="2346325"/>
          <p14:tracePt t="76774" x="3857625" y="2393950"/>
          <p14:tracePt t="76791" x="3857625" y="2405063"/>
          <p14:tracePt t="76807" x="3857625" y="2428875"/>
          <p14:tracePt t="76824" x="3857625" y="2465388"/>
          <p14:tracePt t="76841" x="3857625" y="2489200"/>
          <p14:tracePt t="76858" x="3870325" y="2513013"/>
          <p14:tracePt t="76874" x="3905250" y="2536825"/>
          <p14:tracePt t="76891" x="3929063" y="2547938"/>
          <p14:tracePt t="76908" x="3952875" y="2560638"/>
          <p14:tracePt t="76925" x="4000500" y="2571750"/>
          <p14:tracePt t="76941" x="4060825" y="2608263"/>
          <p14:tracePt t="76958" x="4132263" y="2632075"/>
          <p14:tracePt t="76975" x="4214813" y="2632075"/>
          <p14:tracePt t="76991" x="4298950" y="2643188"/>
          <p14:tracePt t="77008" x="4333875" y="2655888"/>
          <p14:tracePt t="77025" x="4405313" y="2667000"/>
          <p14:tracePt t="77042" x="4476750" y="2679700"/>
          <p14:tracePt t="77058" x="4548188" y="2690813"/>
          <p14:tracePt t="77075" x="4584700" y="2714625"/>
          <p14:tracePt t="77092" x="4667250" y="2738438"/>
          <p14:tracePt t="77108" x="4799013" y="2751138"/>
          <p14:tracePt t="77125" x="4953000" y="2762250"/>
          <p14:tracePt t="77142" x="5072063" y="2762250"/>
          <p14:tracePt t="77159" x="5180013" y="2762250"/>
          <p14:tracePt t="77175" x="5262563" y="2751138"/>
          <p14:tracePt t="77192" x="5334000" y="2727325"/>
          <p14:tracePt t="77209" x="5381625" y="2703513"/>
          <p14:tracePt t="77209" x="5394325" y="2703513"/>
          <p14:tracePt t="77226" x="5429250" y="2690813"/>
          <p14:tracePt t="77242" x="5465763" y="2690813"/>
          <p14:tracePt t="77259" x="5500688" y="2667000"/>
          <p14:tracePt t="77276" x="5537200" y="2655888"/>
          <p14:tracePt t="77292" x="5595938" y="2619375"/>
          <p14:tracePt t="77309" x="5656263" y="2595563"/>
          <p14:tracePt t="77326" x="5715000" y="2571750"/>
          <p14:tracePt t="77343" x="5762625" y="2547938"/>
          <p14:tracePt t="77359" x="5775325" y="2524125"/>
          <p14:tracePt t="77376" x="5810250" y="2500313"/>
          <p14:tracePt t="77393" x="5810250" y="2476500"/>
          <p14:tracePt t="77410" x="5822950" y="2452688"/>
          <p14:tracePt t="77426" x="5846763" y="2417763"/>
          <p14:tracePt t="77442" x="5846763" y="2405063"/>
          <p14:tracePt t="77459" x="5846763" y="2370138"/>
          <p14:tracePt t="77475" x="5857875" y="2346325"/>
          <p14:tracePt t="77493" x="5857875" y="2309813"/>
          <p14:tracePt t="77510" x="5857875" y="2286000"/>
          <p14:tracePt t="77526" x="5857875" y="2251075"/>
          <p14:tracePt t="77543" x="5822950" y="2227263"/>
          <p14:tracePt t="77560" x="5786438" y="2227263"/>
          <p14:tracePt t="77577" x="5751513" y="2214563"/>
          <p14:tracePt t="77593" x="5703888" y="2190750"/>
          <p14:tracePt t="77610" x="5656263" y="2190750"/>
          <p14:tracePt t="77627" x="5561013" y="2190750"/>
          <p14:tracePt t="77643" x="5441950" y="2190750"/>
          <p14:tracePt t="77660" x="5346700" y="2190750"/>
          <p14:tracePt t="77677" x="5251450" y="2166938"/>
          <p14:tracePt t="77677" x="5227638" y="2166938"/>
          <p14:tracePt t="77694" x="5143500" y="2166938"/>
          <p14:tracePt t="77711" x="5095875" y="2166938"/>
          <p14:tracePt t="77727" x="5013325" y="2166938"/>
          <p14:tracePt t="77727" x="5000625" y="2166938"/>
          <p14:tracePt t="77744" x="4929188" y="2166938"/>
          <p14:tracePt t="77762" x="4833938" y="2166938"/>
          <p14:tracePt t="77777" x="4703763" y="2166938"/>
          <p14:tracePt t="77794" x="4643438" y="2179638"/>
          <p14:tracePt t="77811" x="4595813" y="2179638"/>
          <p14:tracePt t="77827" x="4548188" y="2203450"/>
          <p14:tracePt t="77844" x="4465638" y="2227263"/>
          <p14:tracePt t="77861" x="4405313" y="2262188"/>
          <p14:tracePt t="77877" x="4394200" y="2274888"/>
          <p14:tracePt t="77894" x="4370388" y="2298700"/>
          <p14:tracePt t="77911" x="4357688" y="2309813"/>
          <p14:tracePt t="77928" x="4346575" y="2322513"/>
          <p14:tracePt t="77950" x="4346575" y="2333625"/>
          <p14:tracePt t="77966" x="4322763" y="2346325"/>
          <p14:tracePt t="77978" x="4310063" y="2370138"/>
          <p14:tracePt t="77994" x="4298950" y="2381250"/>
          <p14:tracePt t="78011" x="4286250" y="2405063"/>
          <p14:tracePt t="78028" x="4275138" y="2428875"/>
          <p14:tracePt t="78045" x="4275138" y="2452688"/>
          <p14:tracePt t="78061" x="4262438" y="2476500"/>
          <p14:tracePt t="78078" x="4262438" y="2500313"/>
          <p14:tracePt t="78095" x="4262438" y="2524125"/>
          <p14:tracePt t="78111" x="4262438" y="2547938"/>
          <p14:tracePt t="78128" x="4262438" y="2595563"/>
          <p14:tracePt t="78145" x="4262438" y="2608263"/>
          <p14:tracePt t="78161" x="4262438" y="2632075"/>
          <p14:tracePt t="78178" x="4262438" y="2643188"/>
          <p14:tracePt t="78195" x="4262438" y="2667000"/>
          <p14:tracePt t="78212" x="4298950" y="2679700"/>
          <p14:tracePt t="78229" x="4346575" y="2703513"/>
          <p14:tracePt t="78245" x="4418013" y="2727325"/>
          <p14:tracePt t="78262" x="4476750" y="2727325"/>
          <p14:tracePt t="78279" x="4524375" y="2727325"/>
          <p14:tracePt t="78295" x="4584700" y="2727325"/>
          <p14:tracePt t="78312" x="4632325" y="2727325"/>
          <p14:tracePt t="78329" x="4691063" y="2727325"/>
          <p14:tracePt t="78346" x="4751388" y="2738438"/>
          <p14:tracePt t="78362" x="4810125" y="2751138"/>
          <p14:tracePt t="78379" x="4881563" y="2751138"/>
          <p14:tracePt t="78396" x="4941888" y="2751138"/>
          <p14:tracePt t="78412" x="4965700" y="2751138"/>
          <p14:tracePt t="78430" x="5024438" y="2762250"/>
          <p14:tracePt t="78446" x="5095875" y="2762250"/>
          <p14:tracePt t="78463" x="5167313" y="2762250"/>
          <p14:tracePt t="78479" x="5227638" y="2762250"/>
          <p14:tracePt t="78495" x="5286375" y="2762250"/>
          <p14:tracePt t="78512" x="5346700" y="2762250"/>
          <p14:tracePt t="78529" x="5418138" y="2762250"/>
          <p14:tracePt t="78545" x="5476875" y="2751138"/>
          <p14:tracePt t="78563" x="5548313" y="2727325"/>
          <p14:tracePt t="78563" x="5548313" y="2714625"/>
          <p14:tracePt t="78580" x="5595938" y="2690813"/>
          <p14:tracePt t="78596" x="5608638" y="2679700"/>
          <p14:tracePt t="78613" x="5632450" y="2667000"/>
          <p14:tracePt t="78630" x="5667375" y="2643188"/>
          <p14:tracePt t="78646" x="5691188" y="2632075"/>
          <p14:tracePt t="78663" x="5727700" y="2595563"/>
          <p14:tracePt t="78680" x="5738813" y="2560638"/>
          <p14:tracePt t="78697" x="5762625" y="2513013"/>
          <p14:tracePt t="78713" x="5775325" y="2465388"/>
          <p14:tracePt t="78730" x="5775325" y="2417763"/>
          <p14:tracePt t="78747" x="5775325" y="2381250"/>
          <p14:tracePt t="78747" x="5775325" y="2370138"/>
          <p14:tracePt t="78764" x="5775325" y="2346325"/>
          <p14:tracePt t="78781" x="5775325" y="2322513"/>
          <p14:tracePt t="78797" x="5738813" y="2298700"/>
          <p14:tracePt t="78797" x="5738813" y="2286000"/>
          <p14:tracePt t="78814" x="5715000" y="2274888"/>
          <p14:tracePt t="78830" x="5691188" y="2262188"/>
          <p14:tracePt t="78847" x="5656263" y="2238375"/>
          <p14:tracePt t="78864" x="5619750" y="2227263"/>
          <p14:tracePt t="78880" x="5584825" y="2214563"/>
          <p14:tracePt t="78897" x="5561013" y="2203450"/>
          <p14:tracePt t="78914" x="5537200" y="2203450"/>
          <p14:tracePt t="78931" x="5524500" y="2203450"/>
          <p14:tracePt t="78947" x="5513388" y="2203450"/>
          <p14:tracePt t="78978" x="5500688" y="2190750"/>
          <p14:tracePt t="78994" x="5500688" y="2179638"/>
          <p14:tracePt t="78998" x="5489575" y="2179638"/>
          <p14:tracePt t="79138" x="5489575" y="2190750"/>
          <p14:tracePt t="79164" x="5489575" y="2203450"/>
          <p14:tracePt t="79192" x="5500688" y="2203450"/>
          <p14:tracePt t="79200" x="5513388" y="2203450"/>
          <p14:tracePt t="79208" x="5537200" y="2203450"/>
          <p14:tracePt t="79214" x="5595938" y="2203450"/>
          <p14:tracePt t="79232" x="5667375" y="2214563"/>
          <p14:tracePt t="79248" x="5738813" y="2238375"/>
          <p14:tracePt t="79265" x="5799138" y="2251075"/>
          <p14:tracePt t="79282" x="5822950" y="2274888"/>
          <p14:tracePt t="79298" x="5834063" y="2286000"/>
          <p14:tracePt t="79315" x="5857875" y="2309813"/>
          <p14:tracePt t="79332" x="5870575" y="2322513"/>
          <p14:tracePt t="79348" x="5881688" y="2346325"/>
          <p14:tracePt t="79365" x="5881688" y="2357438"/>
          <p14:tracePt t="79382" x="5881688" y="2370138"/>
          <p14:tracePt t="79398" x="5881688" y="2381250"/>
          <p14:tracePt t="79416" x="5881688" y="2393950"/>
          <p14:tracePt t="79440" x="5881688" y="2405063"/>
          <p14:tracePt t="79456" x="5881688" y="2417763"/>
          <p14:tracePt t="79465" x="5881688" y="2428875"/>
          <p14:tracePt t="79482" x="5881688" y="2452688"/>
          <p14:tracePt t="79499" x="5881688" y="2476500"/>
          <p14:tracePt t="79516" x="5881688" y="2489200"/>
          <p14:tracePt t="79532" x="5870575" y="2500313"/>
          <p14:tracePt t="79548" x="5857875" y="2513013"/>
          <p14:tracePt t="79576" x="5846763" y="2513013"/>
          <p14:tracePt t="79986" x="5834063" y="2513013"/>
          <p14:tracePt t="79990" x="5786438" y="2524125"/>
          <p14:tracePt t="80001" x="5632450" y="2560638"/>
          <p14:tracePt t="80017" x="5513388" y="2560638"/>
          <p14:tracePt t="80034" x="5381625" y="2595563"/>
          <p14:tracePt t="80051" x="5299075" y="2608263"/>
          <p14:tracePt t="80051" x="5286375" y="2608263"/>
          <p14:tracePt t="80068" x="5251450" y="2632075"/>
          <p14:tracePt t="80084" x="5238750" y="2643188"/>
          <p14:tracePt t="80101" x="5227638" y="2643188"/>
          <p14:tracePt t="80904" x="5238750" y="2643188"/>
          <p14:tracePt t="80970" x="5251450" y="2643188"/>
          <p14:tracePt t="80982" x="5262563" y="2643188"/>
          <p14:tracePt t="80994" x="5275263" y="2643188"/>
          <p14:tracePt t="81003" x="5310188" y="2643188"/>
          <p14:tracePt t="81020" x="5346700" y="2643188"/>
          <p14:tracePt t="81037" x="5405438" y="2643188"/>
          <p14:tracePt t="81054" x="5441950" y="2655888"/>
          <p14:tracePt t="81070" x="5537200" y="2667000"/>
          <p14:tracePt t="81087" x="5632450" y="2679700"/>
          <p14:tracePt t="81104" x="5715000" y="2690813"/>
          <p14:tracePt t="81120" x="5810250" y="2690813"/>
          <p14:tracePt t="81137" x="5929313" y="2690813"/>
          <p14:tracePt t="81154" x="6013450" y="2690813"/>
          <p14:tracePt t="81171" x="6096000" y="2690813"/>
          <p14:tracePt t="81187" x="6156325" y="2690813"/>
          <p14:tracePt t="81204" x="6203950" y="2690813"/>
          <p14:tracePt t="81221" x="6227763" y="2703513"/>
          <p14:tracePt t="81221" x="6238875" y="2703513"/>
          <p14:tracePt t="81238" x="6251575" y="2703513"/>
          <p14:tracePt t="81254" x="6275388" y="2714625"/>
          <p14:tracePt t="81271" x="6310313" y="2714625"/>
          <p14:tracePt t="81288" x="6334125" y="2714625"/>
          <p14:tracePt t="81304" x="6357938" y="2714625"/>
          <p14:tracePt t="81321" x="6370638" y="2714625"/>
          <p14:tracePt t="81338" x="6381750" y="2714625"/>
          <p14:tracePt t="81434" x="6381750" y="2703513"/>
          <p14:tracePt t="81468" x="6394450" y="2703513"/>
          <p14:tracePt t="83651" x="6394450" y="2714625"/>
          <p14:tracePt t="84226" x="6394450" y="2727325"/>
          <p14:tracePt t="84256" x="6394450" y="2738438"/>
          <p14:tracePt t="84268" x="6394450" y="2751138"/>
          <p14:tracePt t="84276" x="6394450" y="2762250"/>
          <p14:tracePt t="84292" x="6394450" y="2774950"/>
          <p14:tracePt t="84300" x="6394450" y="2798763"/>
          <p14:tracePt t="84314" x="6357938" y="2822575"/>
          <p14:tracePt t="84330" x="6323013" y="2870200"/>
          <p14:tracePt t="84347" x="6262688" y="2928938"/>
          <p14:tracePt t="84364" x="6156325" y="2976563"/>
          <p14:tracePt t="84380" x="6048375" y="3024188"/>
          <p14:tracePt t="84397" x="5942013" y="3071813"/>
          <p14:tracePt t="84414" x="5846763" y="3119438"/>
          <p14:tracePt t="84431" x="5703888" y="3155950"/>
          <p14:tracePt t="84447" x="5595938" y="3190875"/>
          <p14:tracePt t="84464" x="5500688" y="3214688"/>
          <p14:tracePt t="84481" x="5394325" y="3238500"/>
          <p14:tracePt t="84497" x="5275263" y="3251200"/>
          <p14:tracePt t="84514" x="5167313" y="3262313"/>
          <p14:tracePt t="84531" x="5037138" y="3286125"/>
          <p14:tracePt t="84531" x="5013325" y="3286125"/>
          <p14:tracePt t="84548" x="4929188" y="3309938"/>
          <p14:tracePt t="84564" x="4857750" y="3309938"/>
          <p14:tracePt t="84581" x="4810125" y="3309938"/>
          <p14:tracePt t="84598" x="4786313" y="3309938"/>
          <p14:tracePt t="84614" x="4775200" y="3309938"/>
          <p14:tracePt t="84631" x="4751388" y="3309938"/>
          <p14:tracePt t="84648" x="4727575" y="3298825"/>
          <p14:tracePt t="84665" x="4727575" y="3286125"/>
          <p14:tracePt t="84684" x="4714875" y="3286125"/>
          <p14:tracePt t="84698" x="4714875" y="3275013"/>
          <p14:tracePt t="84716" x="4703763" y="3262313"/>
          <p14:tracePt t="84731" x="4667250" y="3203575"/>
          <p14:tracePt t="84747" x="4667250" y="3190875"/>
          <p14:tracePt t="84774" x="4691063" y="3190875"/>
          <p14:tracePt t="84794" x="4703763" y="3190875"/>
          <p14:tracePt t="84798" x="4727575" y="3167063"/>
          <p14:tracePt t="84815" x="4738688" y="3167063"/>
          <p14:tracePt t="84831" x="4751388" y="3167063"/>
          <p14:tracePt t="84860" x="4738688" y="3167063"/>
          <p14:tracePt t="84874" x="4762500" y="3155950"/>
          <p14:tracePt t="84886" x="4822825" y="3143250"/>
          <p14:tracePt t="84898" x="4810125" y="3143250"/>
          <p14:tracePt t="84918" x="4799013" y="3143250"/>
          <p14:tracePt t="84932" x="4822825" y="3155950"/>
          <p14:tracePt t="84949" x="4894263" y="3155950"/>
          <p14:tracePt t="84965" x="4989513" y="3155950"/>
          <p14:tracePt t="84982" x="5119688" y="3155950"/>
          <p14:tracePt t="84999" x="5251450" y="3155950"/>
          <p14:tracePt t="84999" x="5286375" y="3155950"/>
          <p14:tracePt t="85016" x="5418138" y="3155950"/>
          <p14:tracePt t="85032" x="5513388" y="3155950"/>
          <p14:tracePt t="85049" x="5608638" y="3155950"/>
          <p14:tracePt t="85066" x="5667375" y="3155950"/>
          <p14:tracePt t="85082" x="5751513" y="3155950"/>
          <p14:tracePt t="85099" x="5846763" y="3179763"/>
          <p14:tracePt t="85116" x="5918200" y="3179763"/>
          <p14:tracePt t="85133" x="5989638" y="3179763"/>
          <p14:tracePt t="85149" x="6037263" y="3203575"/>
          <p14:tracePt t="85166" x="6061075" y="3203575"/>
          <p14:tracePt t="85182" x="6084888" y="3203575"/>
          <p14:tracePt t="85199" x="6096000" y="3203575"/>
          <p14:tracePt t="85216" x="6119813" y="3214688"/>
          <p14:tracePt t="85233" x="6132513" y="3227388"/>
          <p14:tracePt t="85594" x="6143625" y="3227388"/>
          <p14:tracePt t="86008" x="6143625" y="3203575"/>
          <p14:tracePt t="86246" x="6132513" y="3203575"/>
          <p14:tracePt t="86250" x="6108700" y="3179763"/>
          <p14:tracePt t="86258" x="6096000" y="3179763"/>
          <p14:tracePt t="86269" x="6037263" y="3179763"/>
          <p14:tracePt t="86286" x="5953125" y="3179763"/>
          <p14:tracePt t="86303" x="5857875" y="3190875"/>
          <p14:tracePt t="86303" x="5822950" y="3190875"/>
          <p14:tracePt t="86320" x="5762625" y="3190875"/>
          <p14:tracePt t="86336" x="5715000" y="3214688"/>
          <p14:tracePt t="86353" x="5703888" y="3214688"/>
          <p14:tracePt t="86428" x="5691188" y="3214688"/>
          <p14:tracePt t="86432" x="5680075" y="3214688"/>
          <p14:tracePt t="86436" x="5667375" y="3214688"/>
          <p14:tracePt t="86453" x="5643563" y="3214688"/>
          <p14:tracePt t="86470" x="5584825" y="3214688"/>
          <p14:tracePt t="86487" x="5572125" y="3214688"/>
          <p14:tracePt t="86503" x="5537200" y="3214688"/>
          <p14:tracePt t="86520" x="5524500" y="3214688"/>
          <p14:tracePt t="86537" x="5489575" y="3214688"/>
          <p14:tracePt t="86553" x="5476875" y="3214688"/>
          <p14:tracePt t="86570" x="5476875" y="3227388"/>
          <p14:tracePt t="86646" x="5476875" y="3238500"/>
          <p14:tracePt t="86888" x="5489575" y="3238500"/>
          <p14:tracePt t="86930" x="5500688" y="3238500"/>
          <p14:tracePt t="86938" x="5513388" y="3238500"/>
          <p14:tracePt t="86946" x="5524500" y="3238500"/>
          <p14:tracePt t="86954" x="5548313" y="3238500"/>
          <p14:tracePt t="86971" x="5584825" y="3238500"/>
          <p14:tracePt t="86988" x="5608638" y="3238500"/>
          <p14:tracePt t="87005" x="5632450" y="3238500"/>
          <p14:tracePt t="87022" x="5656263" y="3238500"/>
          <p14:tracePt t="87038" x="5680075" y="3238500"/>
          <p14:tracePt t="87055" x="5703888" y="3238500"/>
          <p14:tracePt t="87072" x="5727700" y="3238500"/>
          <p14:tracePt t="87088" x="5751513" y="3238500"/>
          <p14:tracePt t="87105" x="5786438" y="3238500"/>
          <p14:tracePt t="87122" x="5810250" y="3238500"/>
          <p14:tracePt t="87139" x="5822950" y="3238500"/>
          <p14:tracePt t="87155" x="5857875" y="3238500"/>
          <p14:tracePt t="87172" x="5881688" y="3238500"/>
          <p14:tracePt t="87188" x="5918200" y="3238500"/>
          <p14:tracePt t="87188" x="5942013" y="3238500"/>
          <p14:tracePt t="87206" x="5953125" y="3251200"/>
          <p14:tracePt t="87222" x="5989638" y="3251200"/>
          <p14:tracePt t="87239" x="6000750" y="3251200"/>
          <p14:tracePt t="87255" x="6048375" y="3251200"/>
          <p14:tracePt t="87272" x="6072188" y="3251200"/>
          <p14:tracePt t="87289" x="6084888" y="3262313"/>
          <p14:tracePt t="87306" x="6119813" y="3275013"/>
          <p14:tracePt t="87322" x="6156325" y="3275013"/>
          <p14:tracePt t="87339" x="6180138" y="3275013"/>
          <p14:tracePt t="87356" x="6203950" y="3275013"/>
          <p14:tracePt t="87373" x="6238875" y="3275013"/>
          <p14:tracePt t="87389" x="6262688" y="3275013"/>
          <p14:tracePt t="87406" x="6275388" y="3275013"/>
          <p14:tracePt t="87422" x="6286500" y="3275013"/>
          <p14:tracePt t="87439" x="6310313" y="3275013"/>
          <p14:tracePt t="87502" x="6299200" y="3275013"/>
          <p14:tracePt t="88168" x="6286500" y="3262313"/>
          <p14:tracePt t="88180" x="6275388" y="3262313"/>
          <p14:tracePt t="88188" x="6262688" y="3262313"/>
          <p14:tracePt t="88196" x="6227763" y="3262313"/>
          <p14:tracePt t="88208" x="6180138" y="3251200"/>
          <p14:tracePt t="88225" x="6084888" y="3251200"/>
          <p14:tracePt t="88242" x="5942013" y="3251200"/>
          <p14:tracePt t="88259" x="5810250" y="3251200"/>
          <p14:tracePt t="88259" x="5762625" y="3251200"/>
          <p14:tracePt t="88276" x="5643563" y="3251200"/>
          <p14:tracePt t="88292" x="5513388" y="3251200"/>
          <p14:tracePt t="88309" x="5394325" y="3251200"/>
          <p14:tracePt t="88325" x="5299075" y="3251200"/>
          <p14:tracePt t="88342" x="5227638" y="3251200"/>
          <p14:tracePt t="88359" x="5143500" y="3227388"/>
          <p14:tracePt t="88376" x="5108575" y="3203575"/>
          <p14:tracePt t="88392" x="5072063" y="3190875"/>
          <p14:tracePt t="88409" x="5037138" y="3167063"/>
          <p14:tracePt t="88426" x="5013325" y="3167063"/>
          <p14:tracePt t="88442" x="4989513" y="3155950"/>
          <p14:tracePt t="88459" x="4976813" y="3143250"/>
          <p14:tracePt t="88476" x="4965700" y="3132138"/>
          <p14:tracePt t="88492" x="4953000" y="3119438"/>
          <p14:tracePt t="88509" x="4941888" y="3119438"/>
          <p14:tracePt t="88526" x="4929188" y="3119438"/>
          <p14:tracePt t="88545" x="4929188" y="3108325"/>
          <p14:tracePt t="88559" x="4894263" y="3095625"/>
          <p14:tracePt t="88576" x="4881563" y="3095625"/>
          <p14:tracePt t="88595" x="4881563" y="3084513"/>
          <p14:tracePt t="88609" x="4857750" y="3084513"/>
          <p14:tracePt t="88625" x="4846638" y="3084513"/>
          <p14:tracePt t="88666" x="4833938" y="3084513"/>
          <p14:tracePt t="88848" x="4822825" y="3084513"/>
          <p14:tracePt t="88864" x="4810125" y="3084513"/>
          <p14:tracePt t="88868" x="4799013" y="3084513"/>
          <p14:tracePt t="88877" x="4751388" y="3084513"/>
          <p14:tracePt t="88893" x="4703763" y="3084513"/>
          <p14:tracePt t="88910" x="4632325" y="3084513"/>
          <p14:tracePt t="88927" x="4548188" y="3108325"/>
          <p14:tracePt t="88944" x="4500563" y="3132138"/>
          <p14:tracePt t="88961" x="4441825" y="3132138"/>
          <p14:tracePt t="88961" x="4429125" y="3143250"/>
          <p14:tracePt t="88978" x="4405313" y="3143250"/>
          <p14:tracePt t="88994" x="4394200" y="3155950"/>
          <p14:tracePt t="89011" x="4381500" y="3155950"/>
          <p14:tracePt t="89044" x="4381500" y="3167063"/>
          <p14:tracePt t="89062" x="4381500" y="3179763"/>
          <p14:tracePt t="89066" x="4381500" y="3190875"/>
          <p14:tracePt t="89078" x="4381500" y="3251200"/>
          <p14:tracePt t="89094" x="4418013" y="3286125"/>
          <p14:tracePt t="89111" x="4476750" y="3309938"/>
          <p14:tracePt t="89128" x="4548188" y="3333750"/>
          <p14:tracePt t="89145" x="4584700" y="3333750"/>
          <p14:tracePt t="89161" x="4632325" y="3309938"/>
          <p14:tracePt t="89178" x="4667250" y="3262313"/>
          <p14:tracePt t="89195" x="4679950" y="3227388"/>
          <p14:tracePt t="89211" x="4691063" y="3179763"/>
          <p14:tracePt t="89228" x="4691063" y="3143250"/>
          <p14:tracePt t="89244" x="4691063" y="3119438"/>
          <p14:tracePt t="89261" x="4691063" y="3108325"/>
          <p14:tracePt t="89287" x="4679950" y="3108325"/>
          <p14:tracePt t="89294" x="4656138" y="3108325"/>
          <p14:tracePt t="89311" x="4619625" y="3108325"/>
          <p14:tracePt t="89328" x="4595813" y="3119438"/>
          <p14:tracePt t="89344" x="4595813" y="3155950"/>
          <p14:tracePt t="89361" x="4595813" y="3167063"/>
          <p14:tracePt t="89378" x="4595813" y="3190875"/>
          <p14:tracePt t="89394" x="4595813" y="3214688"/>
          <p14:tracePt t="89411" x="4595813" y="3251200"/>
          <p14:tracePt t="89428" x="4608513" y="3251200"/>
          <p14:tracePt t="89444" x="4619625" y="3251200"/>
          <p14:tracePt t="89461" x="4656138" y="3251200"/>
          <p14:tracePt t="89478" x="4691063" y="3251200"/>
          <p14:tracePt t="89495" x="4727575" y="3251200"/>
          <p14:tracePt t="89511" x="4751388" y="3227388"/>
          <p14:tracePt t="89528" x="4775200" y="3179763"/>
          <p14:tracePt t="89545" x="4775200" y="3155950"/>
          <p14:tracePt t="89562" x="4775200" y="3132138"/>
          <p14:tracePt t="89578" x="4775200" y="3108325"/>
          <p14:tracePt t="89595" x="4762500" y="3108325"/>
          <p14:tracePt t="89611" x="4751388" y="3108325"/>
          <p14:tracePt t="89628" x="4703763" y="3108325"/>
          <p14:tracePt t="89645" x="4679950" y="3119438"/>
          <p14:tracePt t="89662" x="4667250" y="3143250"/>
          <p14:tracePt t="89679" x="4656138" y="3190875"/>
          <p14:tracePt t="89695" x="4656138" y="3203575"/>
          <p14:tracePt t="89715" x="4656138" y="3227388"/>
          <p14:tracePt t="89728" x="4656138" y="3238500"/>
          <p14:tracePt t="89747" x="4679950" y="3238500"/>
          <p14:tracePt t="89771" x="4714875" y="3238500"/>
          <p14:tracePt t="89779" x="4786313" y="3227388"/>
          <p14:tracePt t="89796" x="4833938" y="3190875"/>
          <p14:tracePt t="89796" x="4846638" y="3190875"/>
          <p14:tracePt t="89813" x="4846638" y="3143250"/>
          <p14:tracePt t="89829" x="4846638" y="3108325"/>
          <p14:tracePt t="89846" x="4846638" y="3084513"/>
          <p14:tracePt t="89862" x="4833938" y="3060700"/>
          <p14:tracePt t="89879" x="4786313" y="3060700"/>
          <p14:tracePt t="89896" x="4775200" y="3060700"/>
          <p14:tracePt t="89913" x="4751388" y="3060700"/>
          <p14:tracePt t="89929" x="4727575" y="3060700"/>
          <p14:tracePt t="89945" x="4714875" y="3060700"/>
          <p14:tracePt t="89962" x="4714875" y="3095625"/>
          <p14:tracePt t="89979" x="4714875" y="3155950"/>
          <p14:tracePt t="89996" x="4727575" y="3179763"/>
          <p14:tracePt t="90013" x="4762500" y="3214688"/>
          <p14:tracePt t="90030" x="4786313" y="3214688"/>
          <p14:tracePt t="90030" x="4799013" y="3214688"/>
          <p14:tracePt t="90047" x="4833938" y="3214688"/>
          <p14:tracePt t="90063" x="4881563" y="3203575"/>
          <p14:tracePt t="90080" x="4918075" y="3167063"/>
          <p14:tracePt t="90080" x="4929188" y="3155950"/>
          <p14:tracePt t="90097" x="4941888" y="3119438"/>
          <p14:tracePt t="90113" x="4953000" y="3095625"/>
          <p14:tracePt t="90130" x="4953000" y="3060700"/>
          <p14:tracePt t="90147" x="4953000" y="3036888"/>
          <p14:tracePt t="90164" x="4941888" y="3024188"/>
          <p14:tracePt t="90183" x="4941888" y="3036888"/>
          <p14:tracePt t="90225" x="4929188" y="3048000"/>
          <p14:tracePt t="90237" x="4929188" y="3060700"/>
          <p14:tracePt t="90241" x="4929188" y="3071813"/>
          <p14:tracePt t="90249" x="4929188" y="3108325"/>
          <p14:tracePt t="90264" x="4929188" y="3155950"/>
          <p14:tracePt t="90280" x="4929188" y="3167063"/>
          <p14:tracePt t="90297" x="4929188" y="3179763"/>
          <p14:tracePt t="90314" x="4941888" y="3179763"/>
          <p14:tracePt t="90330" x="4965700" y="3179763"/>
          <p14:tracePt t="90347" x="4976813" y="3167063"/>
          <p14:tracePt t="90364" x="4976813" y="3143250"/>
          <p14:tracePt t="90381" x="4976813" y="3119438"/>
          <p14:tracePt t="90397" x="4976813" y="3095625"/>
          <p14:tracePt t="90415" x="4965700" y="3084513"/>
          <p14:tracePt t="90431" x="4953000" y="3071813"/>
          <p14:tracePt t="90447" x="4941888" y="3095625"/>
          <p14:tracePt t="90497" x="4941888" y="3108325"/>
          <p14:tracePt t="90501" x="4941888" y="3155950"/>
          <p14:tracePt t="90514" x="4941888" y="3214688"/>
          <p14:tracePt t="90531" x="4953000" y="3251200"/>
          <p14:tracePt t="90548" x="4976813" y="3251200"/>
          <p14:tracePt t="90565" x="4989513" y="3251200"/>
          <p14:tracePt t="90581" x="5013325" y="3251200"/>
          <p14:tracePt t="90598" x="5024438" y="3238500"/>
          <p14:tracePt t="90615" x="5024438" y="3227388"/>
          <p14:tracePt t="90631" x="5024438" y="3214688"/>
          <p14:tracePt t="90669" x="5024438" y="3227388"/>
          <p14:tracePt t="90743" x="5024438" y="3238500"/>
          <p14:tracePt t="90747" x="5024438" y="3251200"/>
          <p14:tracePt t="90763" x="5024438" y="3262313"/>
          <p14:tracePt t="90767" x="5024438" y="3275013"/>
          <p14:tracePt t="90782" x="5024438" y="3286125"/>
          <p14:tracePt t="90798" x="5024438" y="3298825"/>
          <p14:tracePt t="90907" x="5024438" y="3309938"/>
          <p14:tracePt t="90919" x="5037138" y="3309938"/>
          <p14:tracePt t="90921" x="5048250" y="3309938"/>
          <p14:tracePt t="90932" x="5119688" y="3322638"/>
          <p14:tracePt t="90950" x="5203825" y="3322638"/>
          <p14:tracePt t="90966" x="5299075" y="3322638"/>
          <p14:tracePt t="90982" x="5441950" y="3322638"/>
          <p14:tracePt t="90999" x="5537200" y="3322638"/>
          <p14:tracePt t="91015" x="5595938" y="3322638"/>
          <p14:tracePt t="91032" x="5619750" y="3333750"/>
          <p14:tracePt t="91049" x="5656263" y="3346450"/>
          <p14:tracePt t="91066" x="5680075" y="3346450"/>
          <p14:tracePt t="91083" x="5691188" y="3346450"/>
          <p14:tracePt t="91099" x="5727700" y="3357563"/>
          <p14:tracePt t="91116" x="5751513" y="3357563"/>
          <p14:tracePt t="91133" x="5775325" y="3357563"/>
          <p14:tracePt t="91150" x="5799138" y="3357563"/>
          <p14:tracePt t="91166" x="5810250" y="3357563"/>
          <p14:tracePt t="91183" x="5834063" y="3357563"/>
          <p14:tracePt t="91200" x="5846763" y="3357563"/>
          <p14:tracePt t="91216" x="5857875" y="3357563"/>
          <p14:tracePt t="91233" x="5870575" y="3357563"/>
          <p14:tracePt t="92227" x="5881688" y="3357563"/>
          <p14:tracePt t="92703" x="5881688" y="3346450"/>
          <p14:tracePt t="92705" x="5881688" y="3298825"/>
          <p14:tracePt t="92721" x="5894388" y="3262313"/>
          <p14:tracePt t="92738" x="5894388" y="3251200"/>
          <p14:tracePt t="92754" x="5905500" y="3238500"/>
          <p14:tracePt t="92771" x="5918200" y="3238500"/>
          <p14:tracePt t="93187" x="5929313" y="3238500"/>
          <p14:tracePt t="93327" x="5942013" y="3238500"/>
          <p14:tracePt t="96869" x="5953125" y="3238500"/>
          <p14:tracePt t="97467" x="5976938" y="3238500"/>
          <p14:tracePt t="97471" x="6037263" y="3238500"/>
          <p14:tracePt t="97485" x="6119813" y="3238500"/>
          <p14:tracePt t="97502" x="6167438" y="3238500"/>
          <p14:tracePt t="97519" x="6191250" y="3238500"/>
          <p14:tracePt t="97536" x="6215063" y="3238500"/>
          <p14:tracePt t="97591" x="6227763" y="3238500"/>
          <p14:tracePt t="97595" x="6251575" y="3238500"/>
          <p14:tracePt t="97602" x="6286500" y="3238500"/>
          <p14:tracePt t="97619" x="6299200" y="3238500"/>
          <p14:tracePt t="97641" x="6310313" y="3238500"/>
          <p14:tracePt t="97652" x="6323013" y="3238500"/>
          <p14:tracePt t="97669" x="6334125" y="3251200"/>
          <p14:tracePt t="97689" x="6334125" y="3262313"/>
          <p14:tracePt t="97751" x="6334125" y="3275013"/>
          <p14:tracePt t="97769" x="6334125" y="3286125"/>
          <p14:tracePt t="97797" x="6334125" y="3275013"/>
          <p14:tracePt t="98015" x="6334125" y="3262313"/>
          <p14:tracePt t="98047" x="6334125" y="3251200"/>
          <p14:tracePt t="98061" x="6334125" y="3238500"/>
          <p14:tracePt t="98081" x="6334125" y="3227388"/>
          <p14:tracePt t="98097" x="6323013" y="3227388"/>
          <p14:tracePt t="98113" x="6323013" y="3214688"/>
          <p14:tracePt t="98131" x="6323013" y="3203575"/>
          <p14:tracePt t="98171" x="6323013" y="3190875"/>
          <p14:tracePt t="98187" x="6323013" y="3179763"/>
          <p14:tracePt t="98195" x="6323013" y="3167063"/>
          <p14:tracePt t="98204" x="6323013" y="3143250"/>
          <p14:tracePt t="98221" x="6334125" y="3108325"/>
          <p14:tracePt t="98238" x="6381750" y="3084513"/>
          <p14:tracePt t="98255" x="6405563" y="3060700"/>
          <p14:tracePt t="98270" x="6418263" y="3036888"/>
          <p14:tracePt t="98287" x="6442075" y="3000375"/>
          <p14:tracePt t="98304" x="6453188" y="3000375"/>
          <p14:tracePt t="98320" x="6453188" y="2976563"/>
          <p14:tracePt t="98338" x="6453188" y="2917825"/>
          <p14:tracePt t="98355" x="6465888" y="2881313"/>
          <p14:tracePt t="98371" x="6489700" y="2846388"/>
          <p14:tracePt t="98371" x="6489700" y="2833688"/>
          <p14:tracePt t="98389" x="6500813" y="2798763"/>
          <p14:tracePt t="98405" x="6513513" y="2774950"/>
          <p14:tracePt t="98422" x="6524625" y="2774950"/>
          <p14:tracePt t="98438" x="6537325" y="2762250"/>
          <p14:tracePt t="98455" x="6537325" y="2751138"/>
          <p14:tracePt t="98493" x="6548438" y="2751138"/>
          <p14:tracePt t="98563" x="6561138" y="2751138"/>
          <p14:tracePt t="98571" x="6561138" y="2762250"/>
          <p14:tracePt t="98595" x="6572250" y="2762250"/>
          <p14:tracePt t="98599" x="6572250" y="2774950"/>
          <p14:tracePt t="98605" x="6596063" y="2798763"/>
          <p14:tracePt t="98622" x="6619875" y="2833688"/>
          <p14:tracePt t="98639" x="6619875" y="2846388"/>
          <p14:tracePt t="98655" x="6632575" y="2857500"/>
          <p14:tracePt t="98672" x="6632575" y="2870200"/>
          <p14:tracePt t="99073" x="6632575" y="2881313"/>
          <p14:tracePt t="99081" x="6632575" y="2894013"/>
          <p14:tracePt t="99109" x="6643688" y="2905125"/>
          <p14:tracePt t="99113" x="6643688" y="2917825"/>
          <p14:tracePt t="99315" x="6643688" y="2928938"/>
          <p14:tracePt t="99557" x="6643688" y="2941638"/>
          <p14:tracePt t="99571" x="6643688" y="2952750"/>
          <p14:tracePt t="99603" x="6643688" y="2965450"/>
          <p14:tracePt t="99607" x="6656388" y="2976563"/>
          <p14:tracePt t="99899" x="6656388" y="2989263"/>
          <p14:tracePt t="99901" x="6667500" y="3013075"/>
          <p14:tracePt t="99909" x="6680200" y="3024188"/>
          <p14:tracePt t="99926" x="6691313" y="3060700"/>
          <p14:tracePt t="99943" x="6715125" y="3084513"/>
          <p14:tracePt t="99959" x="6738938" y="3108325"/>
          <p14:tracePt t="99976" x="6786563" y="3132138"/>
          <p14:tracePt t="99993" x="6823075" y="3155950"/>
          <p14:tracePt t="100010" x="6881813" y="3155950"/>
          <p14:tracePt t="100026" x="6977063" y="3179763"/>
          <p14:tracePt t="100043" x="7072313" y="3179763"/>
          <p14:tracePt t="100060" x="7167563" y="3179763"/>
          <p14:tracePt t="100076" x="7286625" y="3179763"/>
          <p14:tracePt t="100093" x="7405688" y="3179763"/>
          <p14:tracePt t="100110" x="7477125" y="3179763"/>
          <p14:tracePt t="100127" x="7537450" y="3179763"/>
          <p14:tracePt t="100143" x="7572375" y="3179763"/>
          <p14:tracePt t="100160" x="7596188" y="3179763"/>
          <p14:tracePt t="100177" x="7643813" y="3155950"/>
          <p14:tracePt t="100194" x="7667625" y="3155950"/>
          <p14:tracePt t="100211" x="7704138" y="3155950"/>
          <p14:tracePt t="100227" x="7762875" y="3143250"/>
          <p14:tracePt t="100244" x="7834313" y="3132138"/>
          <p14:tracePt t="100260" x="7953375" y="3108325"/>
          <p14:tracePt t="100277" x="8048625" y="3108325"/>
          <p14:tracePt t="100294" x="8132763" y="3108325"/>
          <p14:tracePt t="100311" x="8180388" y="3108325"/>
          <p14:tracePt t="100328" x="8275638" y="3108325"/>
          <p14:tracePt t="100344" x="8323263" y="3108325"/>
          <p14:tracePt t="100361" x="8370888" y="3108325"/>
          <p14:tracePt t="100377" x="8466138" y="3108325"/>
          <p14:tracePt t="100393" x="8585200" y="3108325"/>
          <p14:tracePt t="100410" x="8667750" y="3108325"/>
          <p14:tracePt t="100427" x="8751888" y="3108325"/>
          <p14:tracePt t="100427" x="8775700" y="3108325"/>
          <p14:tracePt t="100445" x="8823325" y="3108325"/>
          <p14:tracePt t="100461" x="8894763" y="3108325"/>
          <p14:tracePt t="100478" x="8929688" y="3095625"/>
          <p14:tracePt t="100478" x="8942388" y="3084513"/>
          <p14:tracePt t="100495" x="9013825" y="3084513"/>
          <p14:tracePt t="100511" x="9085263" y="3060700"/>
          <p14:tracePt t="100528" x="9144000" y="3060700"/>
          <p14:tracePt t="100544" x="9228138" y="3060700"/>
          <p14:tracePt t="100561" x="9323388" y="3036888"/>
          <p14:tracePt t="100578" x="9382125" y="3036888"/>
          <p14:tracePt t="100595" x="9442450" y="3036888"/>
          <p14:tracePt t="100611" x="9501188" y="3036888"/>
          <p14:tracePt t="100628" x="9537700" y="3036888"/>
          <p14:tracePt t="100645" x="9596438" y="3036888"/>
          <p14:tracePt t="100662" x="9632950" y="3036888"/>
          <p14:tracePt t="100678" x="9680575" y="3036888"/>
          <p14:tracePt t="100695" x="9715500" y="3048000"/>
          <p14:tracePt t="100712" x="9752013" y="3048000"/>
          <p14:tracePt t="100729" x="9786938" y="3048000"/>
          <p14:tracePt t="100745" x="9810750" y="3048000"/>
          <p14:tracePt t="100762" x="9834563" y="3048000"/>
          <p14:tracePt t="100779" x="9847263" y="3048000"/>
          <p14:tracePt t="100799" x="9834563" y="3048000"/>
          <p14:tracePt t="101435" x="9810750" y="3048000"/>
          <p14:tracePt t="101438" x="9763125" y="3048000"/>
          <p14:tracePt t="101447" x="9680575" y="3048000"/>
          <p14:tracePt t="101464" x="9525000" y="3048000"/>
          <p14:tracePt t="101481" x="9453563" y="3048000"/>
          <p14:tracePt t="101497" x="9371013" y="3048000"/>
          <p14:tracePt t="101514" x="9299575" y="3048000"/>
          <p14:tracePt t="101531" x="9204325" y="3060700"/>
          <p14:tracePt t="101548" x="8966200" y="3108325"/>
          <p14:tracePt t="101564" x="8728075" y="3119438"/>
          <p14:tracePt t="101581" x="8466138" y="3167063"/>
          <p14:tracePt t="101598" x="8037513" y="3214688"/>
          <p14:tracePt t="101615" x="7739063" y="3286125"/>
          <p14:tracePt t="101631" x="7466013" y="3346450"/>
          <p14:tracePt t="101648" x="7204075" y="3381375"/>
          <p14:tracePt t="101665" x="7072313" y="3381375"/>
          <p14:tracePt t="101681" x="6965950" y="3381375"/>
          <p14:tracePt t="101698" x="6881813" y="3381375"/>
          <p14:tracePt t="101715" x="6858000" y="3381375"/>
          <p14:tracePt t="101731" x="6846888" y="3381375"/>
          <p14:tracePt t="101748" x="6823075" y="3381375"/>
          <p14:tracePt t="101765" x="6810375" y="3381375"/>
          <p14:tracePt t="101793" x="6799263" y="3381375"/>
          <p14:tracePt t="101801" x="6786563" y="3381375"/>
          <p14:tracePt t="101815" x="6775450" y="3381375"/>
          <p14:tracePt t="101831" x="6762750" y="3381375"/>
          <p14:tracePt t="101848" x="6751638" y="3370263"/>
          <p14:tracePt t="101879" x="6738938" y="3370263"/>
          <p14:tracePt t="101887" x="6738938" y="3357563"/>
          <p14:tracePt t="101937" x="6751638" y="3346450"/>
          <p14:tracePt t="101965" x="6762750" y="3333750"/>
          <p14:tracePt t="101969" x="6786563" y="3333750"/>
          <p14:tracePt t="101982" x="6870700" y="3333750"/>
          <p14:tracePt t="101999" x="6929438" y="3309938"/>
          <p14:tracePt t="102016" x="6977063" y="3309938"/>
          <p14:tracePt t="102032" x="7013575" y="3309938"/>
          <p14:tracePt t="102049" x="7048500" y="3309938"/>
          <p14:tracePt t="102066" x="7085013" y="3309938"/>
          <p14:tracePt t="102082" x="7143750" y="3309938"/>
          <p14:tracePt t="102099" x="7204075" y="3309938"/>
          <p14:tracePt t="102116" x="7323138" y="3309938"/>
          <p14:tracePt t="102133" x="7429500" y="3309938"/>
          <p14:tracePt t="102149" x="7548563" y="3309938"/>
          <p14:tracePt t="102166" x="7762875" y="3309938"/>
          <p14:tracePt t="102183" x="7858125" y="3309938"/>
          <p14:tracePt t="102199" x="7953375" y="3309938"/>
          <p14:tracePt t="102199" x="7966075" y="3309938"/>
          <p14:tracePt t="102217" x="8013700" y="3309938"/>
          <p14:tracePt t="102233" x="8061325" y="3309938"/>
          <p14:tracePt t="102250" x="8096250" y="3309938"/>
          <p14:tracePt t="102250" x="8108950" y="3309938"/>
          <p14:tracePt t="102267" x="8120063" y="3309938"/>
          <p14:tracePt t="102283" x="8167688" y="3309938"/>
          <p14:tracePt t="102300" x="8215313" y="3309938"/>
          <p14:tracePt t="102317" x="8239125" y="3309938"/>
          <p14:tracePt t="102333" x="8299450" y="3322638"/>
          <p14:tracePt t="102350" x="8347075" y="3322638"/>
          <p14:tracePt t="102367" x="8394700" y="3322638"/>
          <p14:tracePt t="102384" x="8453438" y="3322638"/>
          <p14:tracePt t="102384" x="8466138" y="3322638"/>
          <p14:tracePt t="102401" x="8513763" y="3322638"/>
          <p14:tracePt t="102418" x="8537575" y="3322638"/>
          <p14:tracePt t="102434" x="8561388" y="3322638"/>
          <p14:tracePt t="102449" x="8596313" y="3322638"/>
          <p14:tracePt t="102449" x="8609013" y="3322638"/>
          <p14:tracePt t="102467" x="8632825" y="3322638"/>
          <p14:tracePt t="102483" x="8680450" y="3322638"/>
          <p14:tracePt t="102483" x="8704263" y="3322638"/>
          <p14:tracePt t="102501" x="8751888" y="3322638"/>
          <p14:tracePt t="102517" x="8810625" y="3322638"/>
          <p14:tracePt t="102534" x="8870950" y="3322638"/>
          <p14:tracePt t="102551" x="8953500" y="3322638"/>
          <p14:tracePt t="102567" x="9001125" y="3322638"/>
          <p14:tracePt t="102584" x="9061450" y="3322638"/>
          <p14:tracePt t="102601" x="9109075" y="3322638"/>
          <p14:tracePt t="102617" x="9180513" y="3322638"/>
          <p14:tracePt t="102634" x="9239250" y="3322638"/>
          <p14:tracePt t="102651" x="9299575" y="3322638"/>
          <p14:tracePt t="102668" x="9358313" y="3322638"/>
          <p14:tracePt t="102668" x="9382125" y="3322638"/>
          <p14:tracePt t="102685" x="9442450" y="3322638"/>
          <p14:tracePt t="102701" x="9501188" y="3322638"/>
          <p14:tracePt t="102718" x="9585325" y="3322638"/>
          <p14:tracePt t="102735" x="9644063" y="3322638"/>
          <p14:tracePt t="102751" x="9691688" y="3322638"/>
          <p14:tracePt t="102768" x="9728200" y="3322638"/>
          <p14:tracePt t="102785" x="9752013" y="3322638"/>
          <p14:tracePt t="102801" x="9763125" y="3322638"/>
          <p14:tracePt t="104571" x="9775825" y="3322638"/>
          <p14:tracePt t="104789" x="9775825" y="3309938"/>
          <p14:tracePt t="104807" x="9763125" y="3309938"/>
          <p14:tracePt t="104811" x="9763125" y="3298825"/>
          <p14:tracePt t="104824" x="9739313" y="3286125"/>
          <p14:tracePt t="104841" x="9704388" y="3275013"/>
          <p14:tracePt t="104858" x="9632950" y="3275013"/>
          <p14:tracePt t="104874" x="9525000" y="3275013"/>
          <p14:tracePt t="104891" x="9358313" y="3275013"/>
          <p14:tracePt t="104908" x="9180513" y="3275013"/>
          <p14:tracePt t="104925" x="8966200" y="3275013"/>
          <p14:tracePt t="104941" x="8786813" y="3275013"/>
          <p14:tracePt t="104958" x="8561388" y="3275013"/>
          <p14:tracePt t="104975" x="8418513" y="3275013"/>
          <p14:tracePt t="104991" x="8299450" y="3298825"/>
          <p14:tracePt t="104991" x="8275638" y="3309938"/>
          <p14:tracePt t="105009" x="8132763" y="3309938"/>
          <p14:tracePt t="105025" x="8048625" y="3322638"/>
          <p14:tracePt t="105041" x="7905750" y="3322638"/>
          <p14:tracePt t="105041" x="7858125" y="3322638"/>
          <p14:tracePt t="105059" x="7620000" y="3322638"/>
          <p14:tracePt t="105075" x="7418388" y="3322638"/>
          <p14:tracePt t="105092" x="7180263" y="3322638"/>
          <p14:tracePt t="105092" x="7108825" y="3322638"/>
          <p14:tracePt t="105109" x="6894513" y="3322638"/>
          <p14:tracePt t="105125" x="6738938" y="3309938"/>
          <p14:tracePt t="105142" x="6584950" y="3309938"/>
          <p14:tracePt t="105158" x="6489700" y="3286125"/>
          <p14:tracePt t="105175" x="6381750" y="3275013"/>
          <p14:tracePt t="105192" x="6310313" y="3251200"/>
          <p14:tracePt t="105208" x="6203950" y="3251200"/>
          <p14:tracePt t="105225" x="6072188" y="3251200"/>
          <p14:tracePt t="105242" x="5965825" y="3251200"/>
          <p14:tracePt t="105259" x="5929313" y="3238500"/>
          <p14:tracePt t="105275" x="5905500" y="3227388"/>
          <p14:tracePt t="105292" x="5905500" y="3214688"/>
          <p14:tracePt t="105309" x="5894388" y="3214688"/>
          <p14:tracePt t="105325" x="5894388" y="3227388"/>
          <p14:tracePt t="106462" x="5857875" y="3227388"/>
          <p14:tracePt t="106855" x="5822950" y="3227388"/>
          <p14:tracePt t="106859" x="5799138" y="3227388"/>
          <p14:tracePt t="106863" x="5656263" y="3214688"/>
          <p14:tracePt t="106880" x="5489575" y="3214688"/>
          <p14:tracePt t="106897" x="5310188" y="3214688"/>
          <p14:tracePt t="106914" x="5191125" y="3214688"/>
          <p14:tracePt t="106930" x="5095875" y="3214688"/>
          <p14:tracePt t="106947" x="5037138" y="3214688"/>
          <p14:tracePt t="106964" x="4965700" y="3214688"/>
          <p14:tracePt t="106981" x="4918075" y="3214688"/>
          <p14:tracePt t="106997" x="4894263" y="3214688"/>
          <p14:tracePt t="107014" x="4870450" y="3214688"/>
          <p14:tracePt t="107069" x="4857750" y="3203575"/>
          <p14:tracePt t="108387" x="4881563" y="3203575"/>
          <p14:tracePt t="108763" x="4894263" y="3203575"/>
          <p14:tracePt t="108767" x="4918075" y="3203575"/>
          <p14:tracePt t="108771" x="4976813" y="3203575"/>
          <p14:tracePt t="108771" x="5013325" y="3203575"/>
          <p14:tracePt t="108787" x="5132388" y="3203575"/>
          <p14:tracePt t="108803" x="5227638" y="3203575"/>
          <p14:tracePt t="108819" x="5310188" y="3203575"/>
          <p14:tracePt t="108836" x="5381625" y="3203575"/>
          <p14:tracePt t="108853" x="5441950" y="3190875"/>
          <p14:tracePt t="108869" x="5548313" y="3167063"/>
          <p14:tracePt t="108869" x="5572125" y="3155950"/>
          <p14:tracePt t="108887" x="5751513" y="3119438"/>
          <p14:tracePt t="108903" x="5905500" y="3119438"/>
          <p14:tracePt t="108920" x="6132513" y="3071813"/>
          <p14:tracePt t="108936" x="6323013" y="3000375"/>
          <p14:tracePt t="108953" x="6561138" y="2965450"/>
          <p14:tracePt t="108970" x="6727825" y="2928938"/>
          <p14:tracePt t="108987" x="6870700" y="2894013"/>
          <p14:tracePt t="109003" x="6989763" y="2870200"/>
          <p14:tracePt t="109020" x="7108825" y="2846388"/>
          <p14:tracePt t="109037" x="7180263" y="2809875"/>
          <p14:tracePt t="109053" x="7262813" y="2774950"/>
          <p14:tracePt t="109053" x="7299325" y="2762250"/>
          <p14:tracePt t="109071" x="7358063" y="2727325"/>
          <p14:tracePt t="109087" x="7477125" y="2667000"/>
          <p14:tracePt t="109104" x="7608888" y="2595563"/>
          <p14:tracePt t="109120" x="7715250" y="2547938"/>
          <p14:tracePt t="109137" x="7799388" y="2524125"/>
          <p14:tracePt t="109154" x="7881938" y="2489200"/>
          <p14:tracePt t="109171" x="7905750" y="2476500"/>
          <p14:tracePt t="109187" x="7918450" y="2465388"/>
          <p14:tracePt t="109204" x="7918450" y="2476500"/>
          <p14:tracePt t="109627" x="7918450" y="2500313"/>
          <p14:tracePt t="109639" x="7918450" y="2513013"/>
          <p14:tracePt t="109651" x="7918450" y="2536825"/>
          <p14:tracePt t="109655" x="7918450" y="2560638"/>
          <p14:tracePt t="109672" x="7918450" y="2584450"/>
          <p14:tracePt t="109689" x="7918450" y="2608263"/>
          <p14:tracePt t="109709" x="7905750" y="2608263"/>
          <p14:tracePt t="110201" x="7894638" y="2619375"/>
          <p14:tracePt t="110203" x="7881938" y="2619375"/>
          <p14:tracePt t="110207" x="7810500" y="2619375"/>
          <p14:tracePt t="110224" x="7691438" y="2619375"/>
          <p14:tracePt t="110241" x="7596188" y="2619375"/>
          <p14:tracePt t="110257" x="7513638" y="2619375"/>
          <p14:tracePt t="110274" x="7405688" y="2619375"/>
          <p14:tracePt t="110291" x="7299325" y="2619375"/>
          <p14:tracePt t="110307" x="7204075" y="2619375"/>
          <p14:tracePt t="110324" x="7061200" y="2619375"/>
          <p14:tracePt t="110341" x="6846888" y="2619375"/>
          <p14:tracePt t="110357" x="6680200" y="2619375"/>
          <p14:tracePt t="110374" x="6524625" y="2632075"/>
          <p14:tracePt t="110391" x="6357938" y="2632075"/>
          <p14:tracePt t="110408" x="6191250" y="2632075"/>
          <p14:tracePt t="110408" x="6143625" y="2632075"/>
          <p14:tracePt t="110425" x="5976938" y="2643188"/>
          <p14:tracePt t="110441" x="5846763" y="2643188"/>
          <p14:tracePt t="110458" x="5738813" y="2643188"/>
          <p14:tracePt t="110458" x="5715000" y="2643188"/>
          <p14:tracePt t="110475" x="5595938" y="2643188"/>
          <p14:tracePt t="110491" x="5548313" y="2643188"/>
          <p14:tracePt t="110508" x="5524500" y="2643188"/>
          <p14:tracePt t="110525" x="5500688" y="2643188"/>
          <p14:tracePt t="110541" x="5476875" y="2643188"/>
          <p14:tracePt t="110558" x="5465763" y="2643188"/>
          <p14:tracePt t="110579" x="5453063" y="2643188"/>
          <p14:tracePt t="110591" x="5441950" y="2643188"/>
          <p14:tracePt t="110608" x="5429250" y="2643188"/>
          <p14:tracePt t="110625" x="5418138" y="2643188"/>
          <p14:tracePt t="110641" x="5405438" y="2643188"/>
          <p14:tracePt t="111633" x="5405438" y="2655888"/>
          <p14:tracePt t="112147" x="5394325" y="2655888"/>
          <p14:tracePt t="112161" x="5381625" y="2655888"/>
          <p14:tracePt t="112169" x="5381625" y="2667000"/>
          <p14:tracePt t="112181" x="5381625" y="2679700"/>
          <p14:tracePt t="112196" x="5418138" y="2703513"/>
          <p14:tracePt t="112213" x="5441950" y="2727325"/>
          <p14:tracePt t="112230" x="5513388" y="2762250"/>
          <p14:tracePt t="112247" x="5561013" y="2798763"/>
          <p14:tracePt t="112263" x="5595938" y="2833688"/>
          <p14:tracePt t="112280" x="5703888" y="2894013"/>
          <p14:tracePt t="112297" x="5870575" y="2941638"/>
          <p14:tracePt t="112313" x="6013450" y="3013075"/>
          <p14:tracePt t="112330" x="6096000" y="3048000"/>
          <p14:tracePt t="112347" x="6180138" y="3095625"/>
          <p14:tracePt t="112363" x="6227763" y="3095625"/>
          <p14:tracePt t="112380" x="6275388" y="3119438"/>
          <p14:tracePt t="112397" x="6286500" y="3119438"/>
          <p14:tracePt t="112435" x="6299200" y="3119438"/>
          <p14:tracePt t="112531" x="6310313" y="3119438"/>
          <p14:tracePt t="112551" x="6323013" y="3119438"/>
          <p14:tracePt t="112567" x="6323013" y="3132138"/>
          <p14:tracePt t="113586" x="6346825" y="3132138"/>
          <p14:tracePt t="114175" x="6370638" y="3132138"/>
          <p14:tracePt t="114179" x="6418263" y="3132138"/>
          <p14:tracePt t="114185" x="6608763" y="3132138"/>
          <p14:tracePt t="114185" x="6656388" y="3132138"/>
          <p14:tracePt t="114203" x="6870700" y="3132138"/>
          <p14:tracePt t="114219" x="7037388" y="3132138"/>
          <p14:tracePt t="114236" x="7156450" y="3132138"/>
          <p14:tracePt t="114253" x="7204075" y="3143250"/>
          <p14:tracePt t="114269" x="7215188" y="3143250"/>
          <p14:tracePt t="114289" x="7239000" y="3155950"/>
          <p14:tracePt t="114302" x="7251700" y="3167063"/>
          <p14:tracePt t="114319" x="7275513" y="3167063"/>
          <p14:tracePt t="114336" x="7310438" y="3167063"/>
          <p14:tracePt t="114353" x="7358063" y="3167063"/>
          <p14:tracePt t="114369" x="7429500" y="3167063"/>
          <p14:tracePt t="114386" x="7466013" y="3167063"/>
          <p14:tracePt t="114403" x="7489825" y="3167063"/>
          <p14:tracePt t="114420" x="7513638" y="3167063"/>
          <p14:tracePt t="114436" x="7548563" y="3167063"/>
          <p14:tracePt t="114453" x="7596188" y="3167063"/>
          <p14:tracePt t="114470" x="7656513" y="3155950"/>
          <p14:tracePt t="114470" x="7680325" y="3143250"/>
          <p14:tracePt t="114487" x="7786688" y="3143250"/>
          <p14:tracePt t="114503" x="7942263" y="3132138"/>
          <p14:tracePt t="114520" x="8108950" y="3084513"/>
          <p14:tracePt t="114537" x="8132763" y="3084513"/>
          <p14:tracePt t="114553" x="8143875" y="3084513"/>
          <p14:tracePt t="114570" x="8132763" y="3084513"/>
          <p14:tracePt t="114685" x="8108950" y="3084513"/>
          <p14:tracePt t="114689" x="8013700" y="3084513"/>
          <p14:tracePt t="114704" x="7799388" y="3084513"/>
          <p14:tracePt t="114721" x="7643813" y="3084513"/>
          <p14:tracePt t="114737" x="7466013" y="3084513"/>
          <p14:tracePt t="114754" x="7262813" y="3084513"/>
          <p14:tracePt t="114771" x="7167563" y="3084513"/>
          <p14:tracePt t="114787" x="7085013" y="3071813"/>
          <p14:tracePt t="114804" x="7024688" y="3060700"/>
          <p14:tracePt t="114821" x="6977063" y="3036888"/>
          <p14:tracePt t="114837" x="6942138" y="3024188"/>
          <p14:tracePt t="114854" x="6918325" y="3013075"/>
          <p14:tracePt t="114871" x="6858000" y="3013075"/>
          <p14:tracePt t="114888" x="6786563" y="3013075"/>
          <p14:tracePt t="114904" x="6691313" y="3013075"/>
          <p14:tracePt t="114921" x="6584950" y="3013075"/>
          <p14:tracePt t="114938" x="6429375" y="3013075"/>
          <p14:tracePt t="114954" x="6299200" y="3013075"/>
          <p14:tracePt t="114971" x="6227763" y="3024188"/>
          <p14:tracePt t="114987" x="6203950" y="3024188"/>
          <p14:tracePt t="115004" x="6203950" y="3036888"/>
          <p14:tracePt t="115067" x="6203950" y="3048000"/>
          <p14:tracePt t="115109" x="6215063" y="3048000"/>
          <p14:tracePt t="115129" x="6227763" y="3048000"/>
          <p14:tracePt t="115137" x="6238875" y="3048000"/>
          <p14:tracePt t="115141" x="6275388" y="3048000"/>
          <p14:tracePt t="115155" x="6370638" y="3048000"/>
          <p14:tracePt t="115172" x="6477000" y="3048000"/>
          <p14:tracePt t="115189" x="6596063" y="3048000"/>
          <p14:tracePt t="115205" x="6810375" y="3048000"/>
          <p14:tracePt t="115222" x="7061200" y="3048000"/>
          <p14:tracePt t="115239" x="7227888" y="3060700"/>
          <p14:tracePt t="115255" x="7394575" y="3060700"/>
          <p14:tracePt t="115255" x="7442200" y="3060700"/>
          <p14:tracePt t="115273" x="7608888" y="3060700"/>
          <p14:tracePt t="115289" x="7751763" y="3060700"/>
          <p14:tracePt t="115306" x="7918450" y="3060700"/>
          <p14:tracePt t="115306" x="7966075" y="3060700"/>
          <p14:tracePt t="115323" x="8085138" y="3060700"/>
          <p14:tracePt t="115339" x="8228013" y="3060700"/>
          <p14:tracePt t="115356" x="8323263" y="3036888"/>
          <p14:tracePt t="115372" x="8442325" y="3036888"/>
          <p14:tracePt t="115389" x="8489950" y="3036888"/>
          <p14:tracePt t="115406" x="8501063" y="3036888"/>
          <p14:tracePt t="115422" x="8513763" y="3024188"/>
          <p14:tracePt t="115499" x="8513763" y="3013075"/>
          <p14:tracePt t="115565" x="8513763" y="3000375"/>
          <p14:tracePt t="115577" x="8501063" y="3000375"/>
          <p14:tracePt t="115611" x="8477250" y="3000375"/>
          <p14:tracePt t="115615" x="8405813" y="3000375"/>
          <p14:tracePt t="115623" x="8191500" y="3000375"/>
          <p14:tracePt t="115640" x="7929563" y="3000375"/>
          <p14:tracePt t="115657" x="7537450" y="3000375"/>
          <p14:tracePt t="115673" x="7275513" y="3000375"/>
          <p14:tracePt t="115690" x="7072313" y="3000375"/>
          <p14:tracePt t="115707" x="6905625" y="3000375"/>
          <p14:tracePt t="115723" x="6738938" y="3000375"/>
          <p14:tracePt t="115740" x="6572250" y="2976563"/>
          <p14:tracePt t="115757" x="6442075" y="2965450"/>
          <p14:tracePt t="115774" x="6251575" y="2952750"/>
          <p14:tracePt t="115791" x="6156325" y="2952750"/>
          <p14:tracePt t="115807" x="6024563" y="2952750"/>
          <p14:tracePt t="115824" x="5942013" y="2952750"/>
          <p14:tracePt t="115841" x="5905500" y="2965450"/>
          <p14:tracePt t="115857" x="5870575" y="2965450"/>
          <p14:tracePt t="115874" x="5834063" y="2965450"/>
          <p14:tracePt t="115891" x="5810250" y="2965450"/>
          <p14:tracePt t="115907" x="5786438" y="2965450"/>
          <p14:tracePt t="115924" x="5775325" y="2976563"/>
          <p14:tracePt t="115940" x="5762625" y="2976563"/>
          <p14:tracePt t="115957" x="5762625" y="2989263"/>
          <p14:tracePt t="115974" x="5762625" y="3000375"/>
          <p14:tracePt t="116000" x="5762625" y="3013075"/>
          <p14:tracePt t="116030" x="5775325" y="3013075"/>
          <p14:tracePt t="116046" x="5799138" y="3024188"/>
          <p14:tracePt t="116050" x="5810250" y="3024188"/>
          <p14:tracePt t="116059" x="5846763" y="3024188"/>
          <p14:tracePt t="116075" x="5894388" y="3024188"/>
          <p14:tracePt t="116091" x="5976938" y="3024188"/>
          <p14:tracePt t="116108" x="6119813" y="3024188"/>
          <p14:tracePt t="116125" x="6262688" y="3024188"/>
          <p14:tracePt t="116141" x="6418263" y="3024188"/>
          <p14:tracePt t="116158" x="6608763" y="3024188"/>
          <p14:tracePt t="116175" x="6762750" y="3024188"/>
          <p14:tracePt t="116192" x="6929438" y="3024188"/>
          <p14:tracePt t="116208" x="7096125" y="3024188"/>
          <p14:tracePt t="116225" x="7239000" y="3036888"/>
          <p14:tracePt t="116242" x="7346950" y="3036888"/>
          <p14:tracePt t="116259" x="7418388" y="3036888"/>
          <p14:tracePt t="116275" x="7500938" y="3060700"/>
          <p14:tracePt t="116292" x="7596188" y="3060700"/>
          <p14:tracePt t="116309" x="7680325" y="3060700"/>
          <p14:tracePt t="116325" x="7739063" y="3060700"/>
          <p14:tracePt t="116342" x="7823200" y="3060700"/>
          <p14:tracePt t="116359" x="7870825" y="3060700"/>
          <p14:tracePt t="116375" x="7918450" y="3060700"/>
          <p14:tracePt t="116375" x="7929563" y="3060700"/>
          <p14:tracePt t="116393" x="7953375" y="3060700"/>
          <p14:tracePt t="116409" x="7966075" y="3060700"/>
          <p14:tracePt t="116426" x="7977188" y="3060700"/>
          <p14:tracePt t="116442" x="7989888" y="3048000"/>
          <p14:tracePt t="116537" x="7989888" y="3036888"/>
          <p14:tracePt t="116541" x="7977188" y="3036888"/>
          <p14:tracePt t="116557" x="7953375" y="3036888"/>
          <p14:tracePt t="116560" x="7894638" y="3036888"/>
          <p14:tracePt t="116576" x="7775575" y="3036888"/>
          <p14:tracePt t="116593" x="7656513" y="3036888"/>
          <p14:tracePt t="116609" x="7358063" y="3036888"/>
          <p14:tracePt t="116609" x="7310438" y="3036888"/>
          <p14:tracePt t="116627" x="7108825" y="3048000"/>
          <p14:tracePt t="116643" x="6894513" y="3048000"/>
          <p14:tracePt t="116660" x="6643688" y="3060700"/>
          <p14:tracePt t="116677" x="6465888" y="3060700"/>
          <p14:tracePt t="116693" x="6299200" y="3060700"/>
          <p14:tracePt t="116710" x="6180138" y="3060700"/>
          <p14:tracePt t="116726" x="6048375" y="3084513"/>
          <p14:tracePt t="116743" x="5929313" y="3084513"/>
          <p14:tracePt t="116760" x="5822950" y="3084513"/>
          <p14:tracePt t="116777" x="5715000" y="3084513"/>
          <p14:tracePt t="116793" x="5643563" y="3084513"/>
          <p14:tracePt t="116810" x="5595938" y="3084513"/>
          <p14:tracePt t="116827" x="5584825" y="3084513"/>
          <p14:tracePt t="116853" x="5572125" y="3084513"/>
          <p14:tracePt t="116869" x="5561013" y="3084513"/>
          <p14:tracePt t="116877" x="5548313" y="3084513"/>
          <p14:tracePt t="116894" x="5548313" y="3071813"/>
          <p14:tracePt t="116910" x="5584825" y="3071813"/>
          <p14:tracePt t="116927" x="5632450" y="3071813"/>
          <p14:tracePt t="116944" x="5751513" y="3084513"/>
          <p14:tracePt t="116961" x="5881688" y="3084513"/>
          <p14:tracePt t="116977" x="6061075" y="3084513"/>
          <p14:tracePt t="116994" x="6238875" y="3084513"/>
          <p14:tracePt t="117011" x="6429375" y="3084513"/>
          <p14:tracePt t="117028" x="6704013" y="3084513"/>
          <p14:tracePt t="117044" x="6918325" y="3084513"/>
          <p14:tracePt t="117060" x="7143750" y="3084513"/>
          <p14:tracePt t="117077" x="7346950" y="3084513"/>
          <p14:tracePt t="117094" x="7585075" y="3084513"/>
          <p14:tracePt t="117111" x="7704138" y="3060700"/>
          <p14:tracePt t="117128" x="7823200" y="3024188"/>
          <p14:tracePt t="117145" x="7894638" y="3000375"/>
          <p14:tracePt t="117161" x="7942263" y="2989263"/>
          <p14:tracePt t="117178" x="7953375" y="2989263"/>
          <p14:tracePt t="117199" x="7966075" y="2989263"/>
          <p14:tracePt t="117243" x="7966075" y="2976563"/>
          <p14:tracePt t="117327" x="7966075" y="2965450"/>
          <p14:tracePt t="117371" x="7953375" y="2965450"/>
          <p14:tracePt t="117375" x="7942263" y="2965450"/>
          <p14:tracePt t="117379" x="7834313" y="2965450"/>
          <p14:tracePt t="117395" x="7691438" y="2965450"/>
          <p14:tracePt t="117412" x="7489825" y="2965450"/>
          <p14:tracePt t="117430" x="7334250" y="2965450"/>
          <p14:tracePt t="117445" x="7204075" y="2965450"/>
          <p14:tracePt t="117445" x="7180263" y="2965450"/>
          <p14:tracePt t="117463" x="7061200" y="2965450"/>
          <p14:tracePt t="117479" x="6977063" y="2965450"/>
          <p14:tracePt t="117495" x="6894513" y="2965450"/>
          <p14:tracePt t="117512" x="6834188" y="2965450"/>
          <p14:tracePt t="117529" x="6799263" y="2965450"/>
          <p14:tracePt t="117546" x="6751638" y="2965450"/>
          <p14:tracePt t="117562" x="6704013" y="2965450"/>
          <p14:tracePt t="117579" x="6656388" y="2965450"/>
          <p14:tracePt t="117596" x="6584950" y="2976563"/>
          <p14:tracePt t="117612" x="6513513" y="3000375"/>
          <p14:tracePt t="117629" x="6429375" y="3036888"/>
          <p14:tracePt t="117646" x="6310313" y="3095625"/>
          <p14:tracePt t="117663" x="6191250" y="3167063"/>
          <p14:tracePt t="117679" x="6048375" y="3238500"/>
          <p14:tracePt t="117679" x="6024563" y="3262313"/>
          <p14:tracePt t="117697" x="5942013" y="3298825"/>
          <p14:tracePt t="117713" x="5905500" y="3333750"/>
          <p14:tracePt t="117730" x="5846763" y="3357563"/>
          <p14:tracePt t="117730" x="5834063" y="3370263"/>
          <p14:tracePt t="117747" x="5799138" y="3381375"/>
          <p14:tracePt t="117763" x="5762625" y="3394075"/>
          <p14:tracePt t="117780" x="5727700" y="3417888"/>
          <p14:tracePt t="117796" x="5656263" y="3465513"/>
          <p14:tracePt t="117813" x="5524500" y="3524250"/>
          <p14:tracePt t="117830" x="5262563" y="3608388"/>
          <p14:tracePt t="117846" x="5037138" y="3679825"/>
          <p14:tracePt t="117863" x="4786313" y="3751263"/>
          <p14:tracePt t="117880" x="4513263" y="3833813"/>
          <p14:tracePt t="117897" x="4346575" y="3846513"/>
          <p14:tracePt t="117914" x="4191000" y="3846513"/>
          <p14:tracePt t="117914" x="4167188" y="3846513"/>
          <p14:tracePt t="117931" x="4084638" y="3846513"/>
          <p14:tracePt t="117947" x="4048125" y="3846513"/>
          <p14:tracePt t="117963" x="4024313" y="3846513"/>
          <p14:tracePt t="117980" x="4013200" y="3846513"/>
          <p14:tracePt t="118884" x="4024313" y="3833813"/>
          <p14:tracePt t="119473" x="4037013" y="3822700"/>
          <p14:tracePt t="119477" x="4048125" y="3822700"/>
          <p14:tracePt t="119485" x="4071938" y="3810000"/>
          <p14:tracePt t="119502" x="4084638" y="3810000"/>
          <p14:tracePt t="119539" x="4108450" y="3810000"/>
          <p14:tracePt t="119559" x="4119563" y="3810000"/>
          <p14:tracePt t="119563" x="4132263" y="3810000"/>
          <p14:tracePt t="119583" x="4143375" y="3810000"/>
          <p14:tracePt t="119585" x="4203700" y="3810000"/>
          <p14:tracePt t="119602" x="4275138" y="3822700"/>
          <p14:tracePt t="119618" x="4298950" y="3833813"/>
          <p14:tracePt t="119635" x="4346575" y="3870325"/>
          <p14:tracePt t="119635" x="4357688" y="3881438"/>
          <p14:tracePt t="119653" x="4394200" y="3905250"/>
          <p14:tracePt t="119669" x="4405313" y="3941763"/>
          <p14:tracePt t="119685" x="4418013" y="3952875"/>
          <p14:tracePt t="119702" x="4429125" y="3965575"/>
          <p14:tracePt t="119719" x="4441825" y="3989388"/>
          <p14:tracePt t="119736" x="4441825" y="4000500"/>
          <p14:tracePt t="119777" x="4465638" y="4000500"/>
          <p14:tracePt t="120224" x="4548188" y="4000500"/>
          <p14:tracePt t="120229" x="4643438" y="4000500"/>
          <p14:tracePt t="120237" x="4810125" y="4000500"/>
          <p14:tracePt t="120254" x="4929188" y="4000500"/>
          <p14:tracePt t="120270" x="5013325" y="4000500"/>
          <p14:tracePt t="120287" x="5084763" y="3989388"/>
          <p14:tracePt t="120304" x="5108575" y="3989388"/>
          <p14:tracePt t="120641" x="5143500" y="3989388"/>
          <p14:tracePt t="120645" x="5167313" y="3989388"/>
          <p14:tracePt t="120655" x="5286375" y="3989388"/>
          <p14:tracePt t="120672" x="5357813" y="3989388"/>
          <p14:tracePt t="120688" x="5453063" y="3989388"/>
          <p14:tracePt t="120705" x="5548313" y="3989388"/>
          <p14:tracePt t="120722" x="5656263" y="4013200"/>
          <p14:tracePt t="120739" x="5715000" y="4037013"/>
          <p14:tracePt t="120755" x="5751513" y="4048125"/>
          <p14:tracePt t="120772" x="5775325" y="4048125"/>
          <p14:tracePt t="120797" x="5786438" y="4048125"/>
          <p14:tracePt t="120929" x="5786438" y="4037013"/>
          <p14:tracePt t="120961" x="5786438" y="4024313"/>
          <p14:tracePt t="120969" x="5786438" y="4013200"/>
          <p14:tracePt t="120987" x="5786438" y="4000500"/>
          <p14:tracePt t="120995" x="5786438" y="3989388"/>
          <p14:tracePt t="121006" x="5786438" y="3976688"/>
          <p14:tracePt t="121023" x="5786438" y="3965575"/>
          <p14:tracePt t="121171" x="5799138" y="3965575"/>
          <p14:tracePt t="121175" x="5810250" y="3941763"/>
          <p14:tracePt t="121175" x="5822950" y="3941763"/>
          <p14:tracePt t="121191" x="5870575" y="3917950"/>
          <p14:tracePt t="121207" x="5953125" y="3905250"/>
          <p14:tracePt t="121223" x="6013450" y="3894138"/>
          <p14:tracePt t="121239" x="6072188" y="3870325"/>
          <p14:tracePt t="121256" x="6108700" y="3870325"/>
          <p14:tracePt t="121273" x="6119813" y="3870325"/>
          <p14:tracePt t="121289" x="6143625" y="3870325"/>
          <p14:tracePt t="121306" x="6167438" y="3870325"/>
          <p14:tracePt t="121323" x="6191250" y="3870325"/>
          <p14:tracePt t="121323" x="6203950" y="3870325"/>
          <p14:tracePt t="121341" x="6227763" y="3870325"/>
          <p14:tracePt t="121357" x="6262688" y="3870325"/>
          <p14:tracePt t="121374" x="6310313" y="3846513"/>
          <p14:tracePt t="121390" x="6323013" y="3846513"/>
          <p14:tracePt t="121419" x="6334125" y="3846513"/>
          <p14:tracePt t="121775" x="6346825" y="3846513"/>
          <p14:tracePt t="121777" x="6418263" y="3846513"/>
          <p14:tracePt t="121792" x="6561138" y="3846513"/>
          <p14:tracePt t="121809" x="6680200" y="3846513"/>
          <p14:tracePt t="121825" x="6846888" y="3846513"/>
          <p14:tracePt t="121842" x="7000875" y="3822700"/>
          <p14:tracePt t="121859" x="7108825" y="3798888"/>
          <p14:tracePt t="121875" x="7215188" y="3786188"/>
          <p14:tracePt t="121875" x="7239000" y="3786188"/>
          <p14:tracePt t="121893" x="7346950" y="3775075"/>
          <p14:tracePt t="121909" x="7442200" y="3775075"/>
          <p14:tracePt t="121926" x="7489825" y="3762375"/>
          <p14:tracePt t="121942" x="7561263" y="3751263"/>
          <p14:tracePt t="121959" x="7620000" y="3751263"/>
          <p14:tracePt t="121976" x="7680325" y="3751263"/>
          <p14:tracePt t="121992" x="7739063" y="3727450"/>
          <p14:tracePt t="122009" x="7810500" y="3727450"/>
          <p14:tracePt t="122026" x="7894638" y="3703638"/>
          <p14:tracePt t="122042" x="7942263" y="3703638"/>
          <p14:tracePt t="122059" x="8037513" y="3703638"/>
          <p14:tracePt t="122076" x="8167688" y="3703638"/>
          <p14:tracePt t="122093" x="8275638" y="3703638"/>
          <p14:tracePt t="122109" x="8358188" y="3703638"/>
          <p14:tracePt t="122109" x="8370888" y="3703638"/>
          <p14:tracePt t="122127" x="8453438" y="3703638"/>
          <p14:tracePt t="122143" x="8524875" y="3703638"/>
          <p14:tracePt t="122159" x="8585200" y="3703638"/>
          <p14:tracePt t="122159" x="8596313" y="3703638"/>
          <p14:tracePt t="122177" x="8656638" y="3703638"/>
          <p14:tracePt t="122193" x="8728075" y="3703638"/>
          <p14:tracePt t="122210" x="8763000" y="3703638"/>
          <p14:tracePt t="122227" x="8834438" y="3703638"/>
          <p14:tracePt t="122243" x="8870950" y="3703638"/>
          <p14:tracePt t="122260" x="8882063" y="3703638"/>
          <p14:tracePt t="122276" x="8918575" y="3703638"/>
          <p14:tracePt t="122293" x="8929688" y="3690938"/>
          <p14:tracePt t="122489" x="8918575" y="3690938"/>
          <p14:tracePt t="122497" x="8894763" y="3690938"/>
          <p14:tracePt t="122501" x="8823325" y="3679825"/>
          <p14:tracePt t="122511" x="8561388" y="3656013"/>
          <p14:tracePt t="122527" x="8251825" y="3656013"/>
          <p14:tracePt t="122544" x="7918450" y="3656013"/>
          <p14:tracePt t="122561" x="7608888" y="3656013"/>
          <p14:tracePt t="122577" x="7275513" y="3643313"/>
          <p14:tracePt t="122594" x="7024688" y="3656013"/>
          <p14:tracePt t="122611" x="6786563" y="3703638"/>
          <p14:tracePt t="122627" x="6608763" y="3714750"/>
          <p14:tracePt t="122627" x="6561138" y="3727450"/>
          <p14:tracePt t="122645" x="6357938" y="3751263"/>
          <p14:tracePt t="122661" x="6156325" y="3762375"/>
          <p14:tracePt t="122678" x="5918200" y="3786188"/>
          <p14:tracePt t="122695" x="5786438" y="3822700"/>
          <p14:tracePt t="122711" x="5680075" y="3846513"/>
          <p14:tracePt t="122728" x="5561013" y="3870325"/>
          <p14:tracePt t="122745" x="5513388" y="3870325"/>
          <p14:tracePt t="122761" x="5476875" y="3870325"/>
          <p14:tracePt t="122778" x="5429250" y="3870325"/>
          <p14:tracePt t="122795" x="5405438" y="3870325"/>
          <p14:tracePt t="122811" x="5394325" y="3881438"/>
          <p14:tracePt t="122828" x="5381625" y="3881438"/>
          <p14:tracePt t="122847" x="5370513" y="3881438"/>
          <p14:tracePt t="122861" x="5322888" y="3881438"/>
          <p14:tracePt t="122879" x="5310188" y="3881438"/>
          <p14:tracePt t="122897" x="5299075" y="3881438"/>
          <p14:tracePt t="122933" x="5299075" y="3894138"/>
          <p14:tracePt t="122995" x="5299075" y="3905250"/>
          <p14:tracePt t="122999" x="5299075" y="3917950"/>
          <p14:tracePt t="123019" x="5299075" y="3929063"/>
          <p14:tracePt t="123028" x="5299075" y="3941763"/>
          <p14:tracePt t="123045" x="5299075" y="3952875"/>
          <p14:tracePt t="123062" x="5299075" y="3976688"/>
          <p14:tracePt t="123079" x="5322888" y="4000500"/>
          <p14:tracePt t="123096" x="5357813" y="4024313"/>
          <p14:tracePt t="123112" x="5405438" y="4037013"/>
          <p14:tracePt t="123129" x="5476875" y="4060825"/>
          <p14:tracePt t="123146" x="5584825" y="4060825"/>
          <p14:tracePt t="123163" x="5691188" y="4071938"/>
          <p14:tracePt t="123179" x="5786438" y="4084638"/>
          <p14:tracePt t="123196" x="5918200" y="4084638"/>
          <p14:tracePt t="123213" x="5989638" y="4084638"/>
          <p14:tracePt t="123229" x="6024563" y="4084638"/>
          <p14:tracePt t="123246" x="6084888" y="4095750"/>
          <p14:tracePt t="123263" x="6132513" y="4108450"/>
          <p14:tracePt t="123280" x="6143625" y="4108450"/>
          <p14:tracePt t="123296" x="6227763" y="4119563"/>
          <p14:tracePt t="123313" x="6262688" y="4119563"/>
          <p14:tracePt t="123329" x="6310313" y="4119563"/>
          <p14:tracePt t="123346" x="6346825" y="4119563"/>
          <p14:tracePt t="123362" x="6370638" y="4119563"/>
          <p14:tracePt t="123380" x="6418263" y="4119563"/>
          <p14:tracePt t="123397" x="6442075" y="4119563"/>
          <p14:tracePt t="123414" x="6465888" y="4119563"/>
          <p14:tracePt t="123430" x="6477000" y="4119563"/>
          <p14:tracePt t="123489" x="6489700" y="4119563"/>
          <p14:tracePt t="123531" x="6500813" y="4119563"/>
          <p14:tracePt t="123535" x="6572250" y="4132263"/>
          <p14:tracePt t="123547" x="6680200" y="4132263"/>
          <p14:tracePt t="123564" x="6799263" y="4132263"/>
          <p14:tracePt t="123581" x="6965950" y="4132263"/>
          <p14:tracePt t="123597" x="7072313" y="4132263"/>
          <p14:tracePt t="123614" x="7167563" y="4132263"/>
          <p14:tracePt t="123631" x="7262813" y="4132263"/>
          <p14:tracePt t="123647" x="7310438" y="4132263"/>
          <p14:tracePt t="123647" x="7323138" y="4132263"/>
          <p14:tracePt t="123665" x="7346950" y="4132263"/>
          <p14:tracePt t="123681" x="7429500" y="4132263"/>
          <p14:tracePt t="123697" x="7513638" y="4132263"/>
          <p14:tracePt t="123697" x="7537450" y="4132263"/>
          <p14:tracePt t="123715" x="7656513" y="4132263"/>
          <p14:tracePt t="123731" x="7894638" y="4132263"/>
          <p14:tracePt t="123748" x="8120063" y="4132263"/>
          <p14:tracePt t="123765" x="8262938" y="4143375"/>
          <p14:tracePt t="123781" x="8347075" y="4143375"/>
          <p14:tracePt t="123798" x="8394700" y="4143375"/>
          <p14:tracePt t="125571" x="8370888" y="4143375"/>
          <p14:tracePt t="125687" x="8347075" y="4143375"/>
          <p14:tracePt t="125691" x="8262938" y="4143375"/>
          <p14:tracePt t="125704" x="8156575" y="4143375"/>
          <p14:tracePt t="125704" x="8143875" y="4143375"/>
          <p14:tracePt t="125721" x="8108950" y="4143375"/>
          <p14:tracePt t="125737" x="8072438" y="4143375"/>
          <p14:tracePt t="125754" x="8061325" y="4143375"/>
          <p14:tracePt t="125770" x="8001000" y="4143375"/>
          <p14:tracePt t="125787" x="7929563" y="4143375"/>
          <p14:tracePt t="125804" x="7847013" y="4143375"/>
          <p14:tracePt t="125820" x="7667625" y="4143375"/>
          <p14:tracePt t="125837" x="7453313" y="4143375"/>
          <p14:tracePt t="125854" x="7204075" y="4143375"/>
          <p14:tracePt t="125871" x="7013575" y="4143375"/>
          <p14:tracePt t="125887" x="6799263" y="4143375"/>
          <p14:tracePt t="125887" x="6727825" y="4143375"/>
          <p14:tracePt t="125905" x="6513513" y="4132263"/>
          <p14:tracePt t="125921" x="6323013" y="4132263"/>
          <p14:tracePt t="125937" x="6167438" y="4132263"/>
          <p14:tracePt t="125937" x="6143625" y="4132263"/>
          <p14:tracePt t="125955" x="6000750" y="4132263"/>
          <p14:tracePt t="125971" x="5846763" y="4132263"/>
          <p14:tracePt t="125988" x="5667375" y="4132263"/>
          <p14:tracePt t="126005" x="5524500" y="4132263"/>
          <p14:tracePt t="126021" x="5394325" y="4132263"/>
          <p14:tracePt t="126038" x="5238750" y="4132263"/>
          <p14:tracePt t="126054" x="5108575" y="4132263"/>
          <p14:tracePt t="126071" x="4989513" y="4132263"/>
          <p14:tracePt t="126088" x="4857750" y="4132263"/>
          <p14:tracePt t="126105" x="4738688" y="4132263"/>
          <p14:tracePt t="126121" x="4632325" y="4132263"/>
          <p14:tracePt t="126121" x="4608513" y="4132263"/>
          <p14:tracePt t="126139" x="4500563" y="4132263"/>
          <p14:tracePt t="126155" x="4418013" y="4132263"/>
          <p14:tracePt t="126171" x="4333875" y="4132263"/>
          <p14:tracePt t="126171" x="4310063" y="4132263"/>
          <p14:tracePt t="126189" x="4262438" y="4132263"/>
          <p14:tracePt t="126205" x="4203700" y="4132263"/>
          <p14:tracePt t="126222" x="4143375" y="4132263"/>
          <p14:tracePt t="126239" x="4108450" y="4108450"/>
          <p14:tracePt t="126255" x="4095750" y="4108450"/>
          <p14:tracePt t="126271" x="4108450" y="4108450"/>
          <p14:tracePt t="126498" x="4119563" y="4108450"/>
          <p14:tracePt t="126506" x="4132263" y="4108450"/>
          <p14:tracePt t="126511" x="4156075" y="4119563"/>
          <p14:tracePt t="126523" x="4179888" y="4119563"/>
          <p14:tracePt t="126540" x="4238625" y="4119563"/>
          <p14:tracePt t="126556" x="4333875" y="4143375"/>
          <p14:tracePt t="126573" x="4394200" y="4143375"/>
          <p14:tracePt t="126589" x="4418013" y="4143375"/>
          <p14:tracePt t="126606" x="4452938" y="4143375"/>
          <p14:tracePt t="126623" x="4489450" y="4143375"/>
          <p14:tracePt t="126640" x="4572000" y="4143375"/>
          <p14:tracePt t="126656" x="4643438" y="4095750"/>
          <p14:tracePt t="126673" x="4727575" y="4037013"/>
          <p14:tracePt t="126673" x="4738688" y="4013200"/>
          <p14:tracePt t="126691" x="4810125" y="3941763"/>
          <p14:tracePt t="126707" x="4870450" y="3894138"/>
          <p14:tracePt t="126723" x="4918075" y="3846513"/>
          <p14:tracePt t="126723" x="4918075" y="3833813"/>
          <p14:tracePt t="126741" x="4941888" y="3798888"/>
          <p14:tracePt t="126757" x="4953000" y="3762375"/>
          <p14:tracePt t="126773" x="4965700" y="3738563"/>
          <p14:tracePt t="126773" x="4965700" y="3714750"/>
          <p14:tracePt t="126790" x="4976813" y="3690938"/>
          <p14:tracePt t="126807" x="4989513" y="3656013"/>
          <p14:tracePt t="126824" x="4989513" y="3632200"/>
          <p14:tracePt t="126840" x="4989513" y="3608388"/>
          <p14:tracePt t="126857" x="4989513" y="3571875"/>
          <p14:tracePt t="126874" x="4989513" y="3548063"/>
          <p14:tracePt t="126890" x="4976813" y="3524250"/>
          <p14:tracePt t="126907" x="4976813" y="3536950"/>
          <p14:tracePt t="127091" x="4976813" y="3548063"/>
          <p14:tracePt t="127102" x="4976813" y="3560763"/>
          <p14:tracePt t="127110" x="4976813" y="3584575"/>
          <p14:tracePt t="127125" x="4976813" y="3619500"/>
          <p14:tracePt t="127141" x="4989513" y="3667125"/>
          <p14:tracePt t="127158" x="5000625" y="3714750"/>
          <p14:tracePt t="127174" x="5013325" y="3751263"/>
          <p14:tracePt t="127191" x="5013325" y="3798888"/>
          <p14:tracePt t="127191" x="5013325" y="3810000"/>
          <p14:tracePt t="127209" x="5024438" y="3870325"/>
          <p14:tracePt t="127225" x="5024438" y="3929063"/>
          <p14:tracePt t="127241" x="5024438" y="3952875"/>
          <p14:tracePt t="127241" x="5024438" y="3976688"/>
          <p14:tracePt t="127259" x="5037138" y="4024313"/>
          <p14:tracePt t="127275" x="5037138" y="4060825"/>
          <p14:tracePt t="127292" x="5037138" y="4095750"/>
          <p14:tracePt t="127308" x="5037138" y="4119563"/>
          <p14:tracePt t="127325" x="5048250" y="4167188"/>
          <p14:tracePt t="127342" x="5048250" y="4179888"/>
          <p14:tracePt t="127358" x="5060950" y="4203700"/>
          <p14:tracePt t="127375" x="5060950" y="4191000"/>
          <p14:tracePt t="127575" x="5060950" y="4179888"/>
          <p14:tracePt t="127577" x="5060950" y="4143375"/>
          <p14:tracePt t="127593" x="5060950" y="4095750"/>
          <p14:tracePt t="127609" x="5048250" y="4060825"/>
          <p14:tracePt t="127626" x="5037138" y="4024313"/>
          <p14:tracePt t="127643" x="5000625" y="3976688"/>
          <p14:tracePt t="127659" x="4989513" y="3929063"/>
          <p14:tracePt t="127676" x="4989513" y="3905250"/>
          <p14:tracePt t="127693" x="4976813" y="3881438"/>
          <p14:tracePt t="127709" x="4965700" y="3846513"/>
          <p14:tracePt t="127726" x="4953000" y="3833813"/>
          <p14:tracePt t="127743" x="4941888" y="3810000"/>
          <p14:tracePt t="127760" x="4941888" y="3798888"/>
          <p14:tracePt t="127789" x="4929188" y="3786188"/>
          <p14:tracePt t="127806" x="4929188" y="3775075"/>
          <p14:tracePt t="127843" x="4918075" y="3762375"/>
          <p14:tracePt t="128159" x="4918075" y="3751263"/>
          <p14:tracePt t="129087" x="4929188" y="3762375"/>
          <p14:tracePt t="129664" x="4929188" y="3775075"/>
          <p14:tracePt t="129672" x="4941888" y="3786188"/>
          <p14:tracePt t="129684" x="4941888" y="3810000"/>
          <p14:tracePt t="129699" x="4953000" y="3822700"/>
          <p14:tracePt t="129715" x="4965700" y="3833813"/>
          <p14:tracePt t="129732" x="4976813" y="3857625"/>
          <p14:tracePt t="129749" x="4989513" y="3870325"/>
          <p14:tracePt t="130648" x="4989513" y="3881438"/>
          <p14:tracePt t="130861" x="4989513" y="3894138"/>
          <p14:tracePt t="130869" x="4989513" y="3917950"/>
          <p14:tracePt t="130872" x="4989513" y="3952875"/>
          <p14:tracePt t="130886" x="4989513" y="3965575"/>
          <p14:tracePt t="130902" x="5000625" y="3989388"/>
          <p14:tracePt t="130920" x="5000625" y="4013200"/>
          <p14:tracePt t="131569" x="5013325" y="4024313"/>
          <p14:tracePt t="131574" x="5024438" y="4048125"/>
          <p14:tracePt t="131588" x="5072063" y="4108450"/>
          <p14:tracePt t="131605" x="5108575" y="4143375"/>
          <p14:tracePt t="131622" x="5119688" y="4179888"/>
          <p14:tracePt t="131638" x="5132388" y="4191000"/>
          <p14:tracePt t="131655" x="5143500" y="4214813"/>
          <p14:tracePt t="131671" x="5132388" y="4203700"/>
          <p14:tracePt t="131843" x="5132388" y="4191000"/>
          <p14:tracePt t="131856" x="5108575" y="4191000"/>
          <p14:tracePt t="131860" x="5108575" y="4179888"/>
          <p14:tracePt t="131872" x="5072063" y="4143375"/>
          <p14:tracePt t="131889" x="5060950" y="4132263"/>
          <p14:tracePt t="131905" x="5060950" y="4119563"/>
          <p14:tracePt t="131923" x="5048250" y="4108450"/>
          <p14:tracePt t="131939" x="5037138" y="4095750"/>
          <p14:tracePt t="132091" x="5024438" y="4084638"/>
          <p14:tracePt t="132094" x="5024438" y="4071938"/>
          <p14:tracePt t="132111" x="5013325" y="4048125"/>
          <p14:tracePt t="132123" x="5013325" y="4024313"/>
          <p14:tracePt t="132139" x="5000625" y="4000500"/>
          <p14:tracePt t="132156" x="5000625" y="3989388"/>
          <p14:tracePt t="132205" x="5000625" y="3976688"/>
          <p14:tracePt t="132297" x="5000625" y="3952875"/>
          <p14:tracePt t="132308" x="5000625" y="3941763"/>
          <p14:tracePt t="132312" x="5000625" y="3917950"/>
          <p14:tracePt t="132323" x="5000625" y="3881438"/>
          <p14:tracePt t="132340" x="5000625" y="3833813"/>
          <p14:tracePt t="132357" x="5000625" y="3822700"/>
          <p14:tracePt t="132373" x="4989513" y="3810000"/>
          <p14:tracePt t="132390" x="4976813" y="3798888"/>
          <p14:tracePt t="132427" x="4965700" y="3798888"/>
          <p14:tracePt t="132468" x="4953000" y="3786188"/>
          <p14:tracePt t="132473" x="4941888" y="3786188"/>
          <p14:tracePt t="132503" x="4929188" y="3786188"/>
          <p14:tracePt t="132865" x="4929188" y="3798888"/>
          <p14:tracePt t="132868" x="4929188" y="3810000"/>
          <p14:tracePt t="132875" x="4929188" y="3846513"/>
          <p14:tracePt t="132892" x="4929188" y="3881438"/>
          <p14:tracePt t="132908" x="4929188" y="3905250"/>
          <p14:tracePt t="132925" x="4929188" y="3929063"/>
          <p14:tracePt t="132942" x="4929188" y="3941763"/>
          <p14:tracePt t="132962" x="4929188" y="3952875"/>
          <p14:tracePt t="132975" x="4929188" y="3965575"/>
          <p14:tracePt t="132992" x="4929188" y="3989388"/>
          <p14:tracePt t="133009" x="4929188" y="4013200"/>
          <p14:tracePt t="133045" x="4929188" y="4024313"/>
          <p14:tracePt t="133062" x="4929188" y="4037013"/>
          <p14:tracePt t="133070" x="4929188" y="4048125"/>
          <p14:tracePt t="133086" x="4929188" y="4060825"/>
          <p14:tracePt t="133098" x="4929188" y="4071938"/>
          <p14:tracePt t="133110" x="4929188" y="4084638"/>
          <p14:tracePt t="133125" x="4929188" y="4095750"/>
          <p14:tracePt t="133142" x="4929188" y="4119563"/>
          <p14:tracePt t="133159" x="4929188" y="4132263"/>
          <p14:tracePt t="133176" x="4929188" y="4143375"/>
          <p14:tracePt t="133192" x="4929188" y="4156075"/>
          <p14:tracePt t="133209" x="4918075" y="4167188"/>
          <p14:tracePt t="133226" x="4905375" y="4179888"/>
          <p14:tracePt t="133243" x="4894263" y="4191000"/>
          <p14:tracePt t="133259" x="4881563" y="4214813"/>
          <p14:tracePt t="133276" x="4857750" y="4214813"/>
          <p14:tracePt t="133293" x="4857750" y="4227513"/>
          <p14:tracePt t="133309" x="4846638" y="4227513"/>
          <p14:tracePt t="133326" x="4846638" y="4238625"/>
          <p14:tracePt t="133552" x="4833938" y="4238625"/>
          <p14:tracePt t="133795" x="4833938" y="4227513"/>
          <p14:tracePt t="133802" x="4833938" y="4203700"/>
          <p14:tracePt t="133811" x="4846638" y="4191000"/>
          <p14:tracePt t="133828" x="4846638" y="4167188"/>
          <p14:tracePt t="136478" x="4846638" y="4143375"/>
          <p14:tracePt t="136568" x="4846638" y="4108450"/>
          <p14:tracePt t="136572" x="4846638" y="4048125"/>
          <p14:tracePt t="136586" x="4846638" y="3976688"/>
          <p14:tracePt t="136603" x="4846638" y="3905250"/>
          <p14:tracePt t="136620" x="4846638" y="3833813"/>
          <p14:tracePt t="136636" x="4846638" y="3798888"/>
          <p14:tracePt t="136653" x="4846638" y="3762375"/>
          <p14:tracePt t="136670" x="4846638" y="3714750"/>
          <p14:tracePt t="136687" x="4846638" y="3679825"/>
          <p14:tracePt t="136703" x="4846638" y="3632200"/>
          <p14:tracePt t="136720" x="4846638" y="3584575"/>
          <p14:tracePt t="136737" x="4833938" y="3548063"/>
          <p14:tracePt t="136753" x="4799013" y="3513138"/>
          <p14:tracePt t="136753" x="4786313" y="3500438"/>
          <p14:tracePt t="136770" x="4751388" y="3489325"/>
          <p14:tracePt t="136787" x="4738688" y="3476625"/>
          <p14:tracePt t="136804" x="4714875" y="3452813"/>
          <p14:tracePt t="136820" x="4703763" y="3452813"/>
          <p14:tracePt t="136844" x="4691063" y="3452813"/>
          <p14:tracePt t="136856" x="4679950" y="3452813"/>
          <p14:tracePt t="136869" x="4667250" y="3452813"/>
          <p14:tracePt t="136886" x="4595813" y="3465513"/>
          <p14:tracePt t="136903" x="4560888" y="3489325"/>
          <p14:tracePt t="136921" x="4476750" y="3524250"/>
          <p14:tracePt t="136937" x="4381500" y="3548063"/>
          <p14:tracePt t="136937" x="4357688" y="3560763"/>
          <p14:tracePt t="136955" x="4251325" y="3595688"/>
          <p14:tracePt t="136971" x="4156075" y="3619500"/>
          <p14:tracePt t="136987" x="4108450" y="3619500"/>
          <p14:tracePt t="137004" x="4071938" y="3679825"/>
          <p14:tracePt t="137021" x="4000500" y="3738563"/>
          <p14:tracePt t="137037" x="3976688" y="3738563"/>
          <p14:tracePt t="137054" x="3976688" y="3727450"/>
          <p14:tracePt t="137082" x="3989388" y="3703638"/>
          <p14:tracePt t="137106" x="4013200" y="3679825"/>
          <p14:tracePt t="137188" x="4037013" y="3667125"/>
          <p14:tracePt t="137192" x="4084638" y="3656013"/>
          <p14:tracePt t="137205" x="4119563" y="3619500"/>
          <p14:tracePt t="137221" x="4119563" y="3608388"/>
          <p14:tracePt t="137238" x="4132263" y="3595688"/>
          <p14:tracePt t="137255" x="4143375" y="3584575"/>
          <p14:tracePt t="137271" x="4132263" y="3584575"/>
          <p14:tracePt t="137288" x="4167188" y="3584575"/>
          <p14:tracePt t="137305" x="4167188" y="3571875"/>
          <p14:tracePt t="137321" x="4132263" y="3584575"/>
          <p14:tracePt t="137338" x="4095750" y="3595688"/>
          <p14:tracePt t="137355" x="4108450" y="3595688"/>
          <p14:tracePt t="137372" x="4119563" y="3584575"/>
          <p14:tracePt t="137388" x="4179888" y="3584575"/>
          <p14:tracePt t="137405" x="4179888" y="3571875"/>
          <p14:tracePt t="137423" x="4143375" y="3548063"/>
          <p14:tracePt t="137439" x="4167188" y="3548063"/>
          <p14:tracePt t="137456" x="4119563" y="3524250"/>
          <p14:tracePt t="137472" x="4108450" y="3524250"/>
          <p14:tracePt t="137489" x="4108450" y="3513138"/>
          <p14:tracePt t="137505" x="4132263" y="3500438"/>
          <p14:tracePt t="137522" x="4156075" y="3489325"/>
          <p14:tracePt t="137539" x="4167188" y="3489325"/>
          <p14:tracePt t="137612" x="4156075" y="3489325"/>
          <p14:tracePt t="137650" x="4132263" y="3500438"/>
          <p14:tracePt t="137655" x="4071938" y="3513138"/>
          <p14:tracePt t="137658" x="4013200" y="3536950"/>
          <p14:tracePt t="137673" x="4013200" y="3560763"/>
          <p14:tracePt t="137689" x="4013200" y="3584575"/>
          <p14:tracePt t="137706" x="4013200" y="3595688"/>
          <p14:tracePt t="137724" x="4013200" y="3608388"/>
          <p14:tracePt t="137739" x="3965575" y="3632200"/>
          <p14:tracePt t="137757" x="3965575" y="3656013"/>
          <p14:tracePt t="137773" x="3952875" y="3656013"/>
          <p14:tracePt t="137790" x="3989388" y="3667125"/>
          <p14:tracePt t="137810" x="4037013" y="3656013"/>
          <p14:tracePt t="137823" x="4048125" y="3656013"/>
          <p14:tracePt t="137840" x="4013200" y="3619500"/>
          <p14:tracePt t="137857" x="3989388" y="3619500"/>
          <p14:tracePt t="137873" x="3976688" y="3643313"/>
          <p14:tracePt t="137890" x="3976688" y="3656013"/>
          <p14:tracePt t="137912" x="3976688" y="3667125"/>
          <p14:tracePt t="137930" x="3976688" y="3690938"/>
          <p14:tracePt t="137939" x="3989388" y="3751263"/>
          <p14:tracePt t="137956" x="4013200" y="3833813"/>
          <p14:tracePt t="137973" x="4048125" y="3965575"/>
          <p14:tracePt t="137990" x="4060825" y="4024313"/>
          <p14:tracePt t="138007" x="4071938" y="4071938"/>
          <p14:tracePt t="138007" x="4071938" y="4084638"/>
          <p14:tracePt t="138025" x="4071938" y="4108450"/>
          <p14:tracePt t="138041" x="4071938" y="4132263"/>
          <p14:tracePt t="138057" x="4071938" y="4143375"/>
          <p14:tracePt t="138074" x="4071938" y="4132263"/>
          <p14:tracePt t="138140" x="4071938" y="4119563"/>
          <p14:tracePt t="138144" x="4071938" y="4084638"/>
          <p14:tracePt t="138157" x="4071938" y="4024313"/>
          <p14:tracePt t="138174" x="4084638" y="3965575"/>
          <p14:tracePt t="138191" x="4084638" y="3881438"/>
          <p14:tracePt t="138208" x="4084638" y="3822700"/>
          <p14:tracePt t="138224" x="4084638" y="3786188"/>
          <p14:tracePt t="138241" x="4084638" y="3762375"/>
          <p14:tracePt t="138258" x="4095750" y="3751263"/>
          <p14:tracePt t="138275" x="4095750" y="3738563"/>
          <p14:tracePt t="138291" x="4095750" y="3727450"/>
          <p14:tracePt t="138308" x="4108450" y="3703638"/>
          <p14:tracePt t="138325" x="4108450" y="3679825"/>
          <p14:tracePt t="138341" x="4119563" y="3608388"/>
          <p14:tracePt t="138341" x="4119563" y="3595688"/>
          <p14:tracePt t="138359" x="4119563" y="3560763"/>
          <p14:tracePt t="138375" x="4119563" y="3513138"/>
          <p14:tracePt t="138392" x="4132263" y="3465513"/>
          <p14:tracePt t="138408" x="4143375" y="3441700"/>
          <p14:tracePt t="138425" x="4156075" y="3441700"/>
          <p14:tracePt t="138464" x="4156075" y="3429000"/>
          <p14:tracePt t="139100" x="4143375" y="3429000"/>
          <p14:tracePt t="139244" x="4132263" y="3429000"/>
          <p14:tracePt t="139330" x="4119563" y="3429000"/>
          <p14:tracePt t="140046" x="4132263" y="3429000"/>
          <p14:tracePt t="140054" x="4143375" y="3417888"/>
          <p14:tracePt t="140066" x="4143375" y="3429000"/>
          <p14:tracePt t="140098" x="4143375" y="3441700"/>
          <p14:tracePt t="140101" x="4167188" y="3441700"/>
          <p14:tracePt t="140137" x="4167188" y="3452813"/>
          <p14:tracePt t="140156" x="4167188" y="3465513"/>
          <p14:tracePt t="140168" x="4156075" y="3452813"/>
          <p14:tracePt t="140179" x="4132263" y="3429000"/>
          <p14:tracePt t="140198" x="4119563" y="3429000"/>
          <p14:tracePt t="140202" x="4108450" y="3429000"/>
          <p14:tracePt t="140218" x="4095750" y="3417888"/>
          <p14:tracePt t="140230" x="4060825" y="3452813"/>
          <p14:tracePt t="140247" x="4060825" y="3465513"/>
          <p14:tracePt t="140247" x="4060825" y="3476625"/>
          <p14:tracePt t="140265" x="4108450" y="3500438"/>
          <p14:tracePt t="140281" x="4143375" y="3513138"/>
          <p14:tracePt t="140297" x="4227513" y="3536950"/>
          <p14:tracePt t="140297" x="4251325" y="3548063"/>
          <p14:tracePt t="140314" x="4310063" y="3560763"/>
          <p14:tracePt t="140331" x="4370388" y="3571875"/>
          <p14:tracePt t="140347" x="4429125" y="3571875"/>
          <p14:tracePt t="140364" x="4476750" y="3571875"/>
          <p14:tracePt t="140381" x="4548188" y="3571875"/>
          <p14:tracePt t="140398" x="4608513" y="3571875"/>
          <p14:tracePt t="140415" x="4703763" y="3571875"/>
          <p14:tracePt t="140431" x="4786313" y="3571875"/>
          <p14:tracePt t="140448" x="4989513" y="3571875"/>
          <p14:tracePt t="140465" x="5143500" y="3584575"/>
          <p14:tracePt t="140481" x="5299075" y="3584575"/>
          <p14:tracePt t="140481" x="5334000" y="3584575"/>
          <p14:tracePt t="140499" x="5489575" y="3584575"/>
          <p14:tracePt t="140515" x="5595938" y="3584575"/>
          <p14:tracePt t="140531" x="5727700" y="3584575"/>
          <p14:tracePt t="140531" x="5751513" y="3584575"/>
          <p14:tracePt t="140548" x="5822950" y="3584575"/>
          <p14:tracePt t="140565" x="5905500" y="3584575"/>
          <p14:tracePt t="140581" x="6000750" y="3584575"/>
          <p14:tracePt t="140598" x="6108700" y="3584575"/>
          <p14:tracePt t="140615" x="6191250" y="3584575"/>
          <p14:tracePt t="140632" x="6251575" y="3584575"/>
          <p14:tracePt t="140649" x="6334125" y="3584575"/>
          <p14:tracePt t="140665" x="6442075" y="3584575"/>
          <p14:tracePt t="140682" x="6489700" y="3584575"/>
          <p14:tracePt t="140698" x="6548438" y="3584575"/>
          <p14:tracePt t="140715" x="6584950" y="3584575"/>
          <p14:tracePt t="140715" x="6608763" y="3584575"/>
          <p14:tracePt t="140733" x="6632575" y="3584575"/>
          <p14:tracePt t="140749" x="6643688" y="3584575"/>
          <p14:tracePt t="140765" x="6656388" y="3584575"/>
          <p14:tracePt t="141665" x="6643688" y="3584575"/>
          <p14:tracePt t="141842" x="6608763" y="3584575"/>
          <p14:tracePt t="141848" x="6596063" y="3571875"/>
          <p14:tracePt t="141856" x="6548438" y="3560763"/>
          <p14:tracePt t="141869" x="6489700" y="3548063"/>
          <p14:tracePt t="141886" x="6453188" y="3536950"/>
          <p14:tracePt t="141903" x="6442075" y="3536950"/>
          <p14:tracePt t="141926" x="6429375" y="3536950"/>
          <p14:tracePt t="141964" x="6418263" y="3536950"/>
          <p14:tracePt t="141968" x="6381750" y="3548063"/>
          <p14:tracePt t="141986" x="6346825" y="3571875"/>
          <p14:tracePt t="142002" x="6251575" y="3584575"/>
          <p14:tracePt t="142019" x="6167438" y="3595688"/>
          <p14:tracePt t="142036" x="6119813" y="3608388"/>
          <p14:tracePt t="142053" x="6084888" y="3608388"/>
          <p14:tracePt t="142069" x="6048375" y="3608388"/>
          <p14:tracePt t="142086" x="6048375" y="3619500"/>
          <p14:tracePt t="142153" x="6037263" y="3619500"/>
          <p14:tracePt t="142157" x="6024563" y="3619500"/>
          <p14:tracePt t="142252" x="6013450" y="3632200"/>
          <p14:tracePt t="142256" x="6000750" y="3643313"/>
          <p14:tracePt t="142270" x="5965825" y="3656013"/>
          <p14:tracePt t="142287" x="5929313" y="3679825"/>
          <p14:tracePt t="142303" x="5857875" y="3703638"/>
          <p14:tracePt t="142320" x="5834063" y="3703638"/>
          <p14:tracePt t="142337" x="5822950" y="3703638"/>
          <p14:tracePt t="142353" x="5810250" y="3714750"/>
          <p14:tracePt t="142370" x="5799138" y="3727450"/>
          <p14:tracePt t="142930" x="5786438" y="3738563"/>
          <p14:tracePt t="142936" x="5775325" y="3751263"/>
          <p14:tracePt t="142944" x="5762625" y="3751263"/>
          <p14:tracePt t="142955" x="5762625" y="3762375"/>
          <p14:tracePt t="142972" x="5751513" y="3762375"/>
          <p14:tracePt t="142988" x="5727700" y="3762375"/>
          <p14:tracePt t="143005" x="5691188" y="3762375"/>
          <p14:tracePt t="143023" x="5656263" y="3762375"/>
          <p14:tracePt t="143039" x="5632450" y="3762375"/>
          <p14:tracePt t="143056" x="5561013" y="3762375"/>
          <p14:tracePt t="143072" x="5500688" y="3762375"/>
          <p14:tracePt t="143089" x="5465763" y="3751263"/>
          <p14:tracePt t="143106" x="5453063" y="3751263"/>
          <p14:tracePt t="143150" x="5465763" y="3751263"/>
          <p14:tracePt t="143644" x="5513388" y="3751263"/>
          <p14:tracePt t="143648" x="5584825" y="3751263"/>
          <p14:tracePt t="143658" x="5715000" y="3751263"/>
          <p14:tracePt t="143674" x="5786438" y="3751263"/>
          <p14:tracePt t="143691" x="5822950" y="3751263"/>
          <p14:tracePt t="143707" x="5870575" y="3751263"/>
          <p14:tracePt t="143724" x="5905500" y="3751263"/>
          <p14:tracePt t="143741" x="5929313" y="3751263"/>
          <p14:tracePt t="143758" x="5953125" y="3751263"/>
          <p14:tracePt t="143774" x="6000750" y="3751263"/>
          <p14:tracePt t="143791" x="6048375" y="3751263"/>
          <p14:tracePt t="143808" x="6096000" y="3751263"/>
          <p14:tracePt t="143824" x="6180138" y="3751263"/>
          <p14:tracePt t="143841" x="6262688" y="3751263"/>
          <p14:tracePt t="143841" x="6275388" y="3751263"/>
          <p14:tracePt t="143859" x="6381750" y="3751263"/>
          <p14:tracePt t="143875" x="6465888" y="3762375"/>
          <p14:tracePt t="143891" x="6561138" y="3775075"/>
          <p14:tracePt t="143891" x="6584950" y="3775075"/>
          <p14:tracePt t="143908" x="6691313" y="3786188"/>
          <p14:tracePt t="143925" x="6858000" y="3810000"/>
          <p14:tracePt t="143942" x="6965950" y="3810000"/>
          <p14:tracePt t="143958" x="7072313" y="3822700"/>
          <p14:tracePt t="143975" x="7204075" y="3822700"/>
          <p14:tracePt t="143992" x="7346950" y="3822700"/>
          <p14:tracePt t="144009" x="7453313" y="3822700"/>
          <p14:tracePt t="144025" x="7585075" y="3822700"/>
          <p14:tracePt t="144042" x="7691438" y="3822700"/>
          <p14:tracePt t="144059" x="7786688" y="3822700"/>
          <p14:tracePt t="144075" x="7894638" y="3822700"/>
          <p14:tracePt t="144092" x="7977188" y="3822700"/>
          <p14:tracePt t="144109" x="8061325" y="3822700"/>
          <p14:tracePt t="144126" x="8156575" y="3822700"/>
          <p14:tracePt t="144143" x="8251825" y="3822700"/>
          <p14:tracePt t="144159" x="8323263" y="3822700"/>
          <p14:tracePt t="144175" x="8405813" y="3822700"/>
          <p14:tracePt t="144192" x="8501063" y="3798888"/>
          <p14:tracePt t="144208" x="8596313" y="3786188"/>
          <p14:tracePt t="144225" x="8739188" y="3762375"/>
          <p14:tracePt t="144243" x="8847138" y="3762375"/>
          <p14:tracePt t="144260" x="8977313" y="3727450"/>
          <p14:tracePt t="144276" x="9120188" y="3714750"/>
          <p14:tracePt t="144293" x="9191625" y="3703638"/>
          <p14:tracePt t="144309" x="9263063" y="3703638"/>
          <p14:tracePt t="144326" x="9310688" y="3690938"/>
          <p14:tracePt t="144343" x="9347200" y="3679825"/>
          <p14:tracePt t="144360" x="9429750" y="3679825"/>
          <p14:tracePt t="144376" x="9501188" y="3679825"/>
          <p14:tracePt t="144393" x="9561513" y="3679825"/>
          <p14:tracePt t="144410" x="9667875" y="3679825"/>
          <p14:tracePt t="144427" x="9739313" y="3679825"/>
          <p14:tracePt t="144443" x="9810750" y="3679825"/>
          <p14:tracePt t="144443" x="9834563" y="3679825"/>
          <p14:tracePt t="144461" x="9906000" y="3679825"/>
          <p14:tracePt t="144477" x="9953625" y="3679825"/>
          <p14:tracePt t="144494" x="9990138" y="3679825"/>
          <p14:tracePt t="144511" x="10001250" y="3679825"/>
          <p14:tracePt t="144527" x="10013950" y="3667125"/>
          <p14:tracePt t="144543" x="10025063" y="3667125"/>
          <p14:tracePt t="144560" x="10001250" y="3667125"/>
          <p14:tracePt t="145390" x="9977438" y="3667125"/>
          <p14:tracePt t="145394" x="9953625" y="3667125"/>
          <p14:tracePt t="145398" x="9871075" y="3667125"/>
          <p14:tracePt t="145413" x="9752013" y="3667125"/>
          <p14:tracePt t="145430" x="9525000" y="3667125"/>
          <p14:tracePt t="145447" x="9358313" y="3667125"/>
          <p14:tracePt t="145463" x="9191625" y="3667125"/>
          <p14:tracePt t="145480" x="8942388" y="3667125"/>
          <p14:tracePt t="145497" x="8704263" y="3667125"/>
          <p14:tracePt t="145513" x="8501063" y="3667125"/>
          <p14:tracePt t="145530" x="8239125" y="3679825"/>
          <p14:tracePt t="145547" x="8001000" y="3703638"/>
          <p14:tracePt t="145563" x="7786688" y="3714750"/>
          <p14:tracePt t="145580" x="7548563" y="3727450"/>
          <p14:tracePt t="145597" x="7418388" y="3727450"/>
          <p14:tracePt t="145613" x="7251700" y="3727450"/>
          <p14:tracePt t="145630" x="7096125" y="3738563"/>
          <p14:tracePt t="145647" x="6929438" y="3738563"/>
          <p14:tracePt t="145664" x="6846888" y="3738563"/>
          <p14:tracePt t="145680" x="6751638" y="3738563"/>
          <p14:tracePt t="145697" x="6619875" y="3738563"/>
          <p14:tracePt t="145713" x="6489700" y="3738563"/>
          <p14:tracePt t="145730" x="6418263" y="3738563"/>
          <p14:tracePt t="145747" x="6381750" y="3738563"/>
          <p14:tracePt t="145764" x="6299200" y="3738563"/>
          <p14:tracePt t="145781" x="6227763" y="3738563"/>
          <p14:tracePt t="145797" x="6167438" y="3738563"/>
          <p14:tracePt t="145797" x="6156325" y="3738563"/>
          <p14:tracePt t="145815" x="6108700" y="3738563"/>
          <p14:tracePt t="145831" x="6061075" y="3738563"/>
          <p14:tracePt t="145847" x="6024563" y="3738563"/>
          <p14:tracePt t="145864" x="5989638" y="3738563"/>
          <p14:tracePt t="145881" x="5953125" y="3738563"/>
          <p14:tracePt t="145897" x="5905500" y="3738563"/>
          <p14:tracePt t="145915" x="5870575" y="3738563"/>
          <p14:tracePt t="145931" x="5822950" y="3738563"/>
          <p14:tracePt t="145948" x="5751513" y="3738563"/>
          <p14:tracePt t="145964" x="5691188" y="3738563"/>
          <p14:tracePt t="145981" x="5667375" y="3762375"/>
          <p14:tracePt t="145998" x="5619750" y="3775075"/>
          <p14:tracePt t="146015" x="5584825" y="3775075"/>
          <p14:tracePt t="146031" x="5548313" y="3775075"/>
          <p14:tracePt t="146031" x="5537200" y="3775075"/>
          <p14:tracePt t="146048" x="5513388" y="3775075"/>
          <p14:tracePt t="146065" x="5476875" y="3775075"/>
          <p14:tracePt t="146081" x="5465763" y="3775075"/>
          <p14:tracePt t="146098" x="5441950" y="3775075"/>
          <p14:tracePt t="146118" x="5429250" y="3775075"/>
          <p14:tracePt t="146134" x="5418138" y="3775075"/>
          <p14:tracePt t="146162" x="5405438" y="3786188"/>
          <p14:tracePt t="147398" x="5429250" y="3798888"/>
          <p14:tracePt t="147546" x="5441950" y="3810000"/>
          <p14:tracePt t="147554" x="5453063" y="3810000"/>
          <p14:tracePt t="147558" x="5489575" y="3822700"/>
          <p14:tracePt t="147569" x="5584825" y="3857625"/>
          <p14:tracePt t="147585" x="5738813" y="3870325"/>
          <p14:tracePt t="147602" x="5857875" y="3870325"/>
          <p14:tracePt t="147619" x="5965825" y="3894138"/>
          <p14:tracePt t="147635" x="6084888" y="3917950"/>
          <p14:tracePt t="147635" x="6119813" y="3917950"/>
          <p14:tracePt t="147652" x="6227763" y="3917950"/>
          <p14:tracePt t="147669" x="6381750" y="3917950"/>
          <p14:tracePt t="147687" x="6537325" y="3917950"/>
          <p14:tracePt t="147703" x="6704013" y="3917950"/>
          <p14:tracePt t="147720" x="6858000" y="3917950"/>
          <p14:tracePt t="147736" x="7037388" y="3917950"/>
          <p14:tracePt t="147753" x="7204075" y="3917950"/>
          <p14:tracePt t="147770" x="7358063" y="3917950"/>
          <p14:tracePt t="147786" x="7477125" y="3917950"/>
          <p14:tracePt t="147803" x="7596188" y="3917950"/>
          <p14:tracePt t="147803" x="7632700" y="3917950"/>
          <p14:tracePt t="147820" x="7739063" y="3917950"/>
          <p14:tracePt t="147837" x="7799388" y="3917950"/>
          <p14:tracePt t="147853" x="7894638" y="3917950"/>
          <p14:tracePt t="147871" x="7942263" y="3917950"/>
          <p14:tracePt t="147887" x="7989888" y="3917950"/>
          <p14:tracePt t="147904" x="8061325" y="3917950"/>
          <p14:tracePt t="147921" x="8096250" y="3917950"/>
          <p14:tracePt t="147937" x="8143875" y="3917950"/>
          <p14:tracePt t="147954" x="8180388" y="3917950"/>
          <p14:tracePt t="147970" x="8215313" y="3917950"/>
          <p14:tracePt t="147987" x="8239125" y="3917950"/>
          <p14:tracePt t="148004" x="8251825" y="3905250"/>
          <p14:tracePt t="148020" x="8262938" y="3894138"/>
          <p14:tracePt t="148040" x="8275638" y="3894138"/>
          <p14:tracePt t="148204" x="8275638" y="3881438"/>
          <p14:tracePt t="148220" x="8275638" y="3870325"/>
          <p14:tracePt t="148248" x="8275638" y="3846513"/>
          <p14:tracePt t="148278" x="8286750" y="3846513"/>
          <p14:tracePt t="148332" x="8286750" y="3833813"/>
          <p14:tracePt t="148542" x="8286750" y="3822700"/>
          <p14:tracePt t="148558" x="8286750" y="3810000"/>
          <p14:tracePt t="148570" x="8286750" y="3798888"/>
          <p14:tracePt t="148586" x="8286750" y="3786188"/>
          <p14:tracePt t="148644" x="8251825" y="3775075"/>
          <p14:tracePt t="149358" x="8215313" y="3775075"/>
          <p14:tracePt t="149362" x="8085138" y="3775075"/>
          <p14:tracePt t="149374" x="7858125" y="3775075"/>
          <p14:tracePt t="149391" x="7680325" y="3775075"/>
          <p14:tracePt t="149407" x="7489825" y="3762375"/>
          <p14:tracePt t="149426" x="7429500" y="3714750"/>
          <p14:tracePt t="149442" x="7381875" y="3714750"/>
          <p14:tracePt t="149458" x="7346950" y="3679825"/>
          <p14:tracePt t="149475" x="7310438" y="3656013"/>
          <p14:tracePt t="149492" x="7275513" y="3632200"/>
          <p14:tracePt t="149509" x="7227888" y="3619500"/>
          <p14:tracePt t="149525" x="7180263" y="3595688"/>
          <p14:tracePt t="149542" x="7132638" y="3571875"/>
          <p14:tracePt t="149559" x="7119938" y="3571875"/>
          <p14:tracePt t="149575" x="7085013" y="3571875"/>
          <p14:tracePt t="149575" x="7072313" y="3560763"/>
          <p14:tracePt t="149592" x="7061200" y="3560763"/>
          <p14:tracePt t="149610" x="7048500" y="3560763"/>
          <p14:tracePt t="149625" x="7037388" y="3548063"/>
          <p14:tracePt t="149642" x="7037388" y="3536950"/>
          <p14:tracePt t="149658" x="7000875" y="3536950"/>
          <p14:tracePt t="149676" x="6942138" y="3548063"/>
          <p14:tracePt t="149692" x="6870700" y="3548063"/>
          <p14:tracePt t="149709" x="6786563" y="3571875"/>
          <p14:tracePt t="149725" x="6704013" y="3584575"/>
          <p14:tracePt t="149742" x="6548438" y="3608388"/>
          <p14:tracePt t="149759" x="6346825" y="3619500"/>
          <p14:tracePt t="149776" x="6191250" y="3656013"/>
          <p14:tracePt t="149793" x="6013450" y="3667125"/>
          <p14:tracePt t="149809" x="5846763" y="3679825"/>
          <p14:tracePt t="149826" x="5786438" y="3690938"/>
          <p14:tracePt t="149843" x="5727700" y="3703638"/>
          <p14:tracePt t="149859" x="5703888" y="3703638"/>
          <p14:tracePt t="149876" x="5703888" y="3714750"/>
          <p14:tracePt t="150672" x="5751513" y="3714750"/>
          <p14:tracePt t="150678" x="5786438" y="3714750"/>
          <p14:tracePt t="150682" x="5870575" y="3714750"/>
          <p14:tracePt t="150695" x="6000750" y="3714750"/>
          <p14:tracePt t="150695" x="6037263" y="3714750"/>
          <p14:tracePt t="150712" x="6346825" y="3714750"/>
          <p14:tracePt t="150729" x="6596063" y="3714750"/>
          <p14:tracePt t="150745" x="6894513" y="3738563"/>
          <p14:tracePt t="150762" x="7239000" y="3751263"/>
          <p14:tracePt t="150779" x="7500938" y="3738563"/>
          <p14:tracePt t="150796" x="7775575" y="3714750"/>
          <p14:tracePt t="150812" x="8120063" y="3656013"/>
          <p14:tracePt t="150829" x="8310563" y="3632200"/>
          <p14:tracePt t="150846" x="8429625" y="3619500"/>
          <p14:tracePt t="150862" x="8513763" y="3619500"/>
          <p14:tracePt t="150879" x="8524875" y="3619500"/>
          <p14:tracePt t="150895" x="8537575" y="3608388"/>
          <p14:tracePt t="153243" x="8501063" y="3608388"/>
          <p14:tracePt t="153786" x="8477250" y="3608388"/>
          <p14:tracePt t="153788" x="8191500" y="3656013"/>
          <p14:tracePt t="153805" x="7929563" y="3703638"/>
          <p14:tracePt t="153821" x="7667625" y="3751263"/>
          <p14:tracePt t="153821" x="7572375" y="3762375"/>
          <p14:tracePt t="153838" x="7323138" y="3786188"/>
          <p14:tracePt t="153855" x="7167563" y="3786188"/>
          <p14:tracePt t="153871" x="7061200" y="3786188"/>
          <p14:tracePt t="153888" x="7024688" y="3786188"/>
          <p14:tracePt t="153905" x="6989763" y="3786188"/>
          <p14:tracePt t="153922" x="6965950" y="3775075"/>
          <p14:tracePt t="153938" x="6918325" y="3751263"/>
          <p14:tracePt t="153955" x="6881813" y="3727450"/>
          <p14:tracePt t="153972" x="6846888" y="3727450"/>
          <p14:tracePt t="153988" x="6799263" y="3727450"/>
          <p14:tracePt t="154005" x="6738938" y="3714750"/>
          <p14:tracePt t="154022" x="6691313" y="3714750"/>
          <p14:tracePt t="154039" x="6643688" y="3703638"/>
          <p14:tracePt t="154055" x="6608763" y="3703638"/>
          <p14:tracePt t="154073" x="6537325" y="3703638"/>
          <p14:tracePt t="154089" x="6477000" y="3703638"/>
          <p14:tracePt t="154106" x="6370638" y="3703638"/>
          <p14:tracePt t="154122" x="6299200" y="3703638"/>
          <p14:tracePt t="154139" x="6227763" y="3703638"/>
          <p14:tracePt t="154156" x="6072188" y="3703638"/>
          <p14:tracePt t="154172" x="5965825" y="3703638"/>
          <p14:tracePt t="154189" x="5834063" y="3714750"/>
          <p14:tracePt t="154206" x="5738813" y="3727450"/>
          <p14:tracePt t="154222" x="5595938" y="3727450"/>
          <p14:tracePt t="154239" x="5500688" y="3727450"/>
          <p14:tracePt t="154256" x="5405438" y="3727450"/>
          <p14:tracePt t="154273" x="5357813" y="3727450"/>
          <p14:tracePt t="154289" x="5286375" y="3690938"/>
          <p14:tracePt t="154306" x="5251450" y="3667125"/>
          <p14:tracePt t="154323" x="5227638" y="3667125"/>
          <p14:tracePt t="154339" x="5203825" y="3667125"/>
          <p14:tracePt t="154356" x="5180013" y="3667125"/>
          <p14:tracePt t="154373" x="5132388" y="3667125"/>
          <p14:tracePt t="154390" x="5119688" y="3667125"/>
          <p14:tracePt t="154406" x="5132388" y="3667125"/>
          <p14:tracePt t="154588" x="5143500" y="3667125"/>
          <p14:tracePt t="154592" x="5167313" y="3667125"/>
          <p14:tracePt t="154606" x="5227638" y="3703638"/>
          <p14:tracePt t="154623" x="5262563" y="3714750"/>
          <p14:tracePt t="154641" x="5310188" y="3727450"/>
          <p14:tracePt t="154657" x="5334000" y="3727450"/>
          <p14:tracePt t="154674" x="5357813" y="3727450"/>
          <p14:tracePt t="154698" x="5370513" y="3727450"/>
          <p14:tracePt t="154772" x="5381625" y="3727450"/>
          <p14:tracePt t="154780" x="5394325" y="3738563"/>
          <p14:tracePt t="154791" x="5418138" y="3751263"/>
          <p14:tracePt t="154808" x="5441950" y="3762375"/>
          <p14:tracePt t="154824" x="5465763" y="3762375"/>
          <p14:tracePt t="154841" x="5489575" y="3762375"/>
          <p14:tracePt t="154858" x="5500688" y="3775075"/>
          <p14:tracePt t="154874" x="5500688" y="3786188"/>
          <p14:tracePt t="154891" x="5513388" y="3798888"/>
          <p14:tracePt t="154908" x="5524500" y="3798888"/>
          <p14:tracePt t="154925" x="5561013" y="3798888"/>
          <p14:tracePt t="154941" x="5619750" y="3798888"/>
          <p14:tracePt t="154958" x="5680075" y="3798888"/>
          <p14:tracePt t="154975" x="5727700" y="3798888"/>
          <p14:tracePt t="154991" x="5810250" y="3798888"/>
          <p14:tracePt t="155008" x="5929313" y="3798888"/>
          <p14:tracePt t="155025" x="6024563" y="3798888"/>
          <p14:tracePt t="155042" x="6108700" y="3798888"/>
          <p14:tracePt t="155058" x="6215063" y="3798888"/>
          <p14:tracePt t="155075" x="6299200" y="3798888"/>
          <p14:tracePt t="155092" x="6357938" y="3810000"/>
          <p14:tracePt t="155108" x="6418263" y="3810000"/>
          <p14:tracePt t="155125" x="6442075" y="3810000"/>
          <p14:tracePt t="155125" x="6477000" y="3810000"/>
          <p14:tracePt t="155142" x="6513513" y="3810000"/>
          <p14:tracePt t="155159" x="6572250" y="3810000"/>
          <p14:tracePt t="155175" x="6632575" y="3810000"/>
          <p14:tracePt t="155192" x="6680200" y="3810000"/>
          <p14:tracePt t="155209" x="6751638" y="3810000"/>
          <p14:tracePt t="155225" x="6894513" y="3810000"/>
          <p14:tracePt t="155242" x="7024688" y="3810000"/>
          <p14:tracePt t="155259" x="7143750" y="3810000"/>
          <p14:tracePt t="155276" x="7262813" y="3810000"/>
          <p14:tracePt t="155292" x="7370763" y="3810000"/>
          <p14:tracePt t="155309" x="7477125" y="3810000"/>
          <p14:tracePt t="155326" x="7585075" y="3810000"/>
          <p14:tracePt t="155342" x="7656513" y="3810000"/>
          <p14:tracePt t="155359" x="7739063" y="3810000"/>
          <p14:tracePt t="155376" x="7786688" y="3810000"/>
          <p14:tracePt t="155393" x="7799388" y="3810000"/>
          <p14:tracePt t="155409" x="7834313" y="3810000"/>
          <p14:tracePt t="155427" x="7870825" y="3810000"/>
          <p14:tracePt t="155443" x="7918450" y="3810000"/>
          <p14:tracePt t="155459" x="8013700" y="3810000"/>
          <p14:tracePt t="155476" x="8108950" y="3798888"/>
          <p14:tracePt t="155493" x="8215313" y="3798888"/>
          <p14:tracePt t="155510" x="8299450" y="3786188"/>
          <p14:tracePt t="155527" x="8382000" y="3775075"/>
          <p14:tracePt t="155543" x="8418513" y="3775075"/>
          <p14:tracePt t="155560" x="8453438" y="3775075"/>
          <p14:tracePt t="155576" x="8489950" y="3775075"/>
          <p14:tracePt t="155594" x="8501063" y="3775075"/>
          <p14:tracePt t="155610" x="8513763" y="3775075"/>
          <p14:tracePt t="155627" x="8548688" y="3775075"/>
          <p14:tracePt t="155643" x="8596313" y="3775075"/>
          <p14:tracePt t="155659" x="8680450" y="3775075"/>
          <p14:tracePt t="155676" x="8751888" y="3775075"/>
          <p14:tracePt t="155693" x="8858250" y="3775075"/>
          <p14:tracePt t="155710" x="8929688" y="3775075"/>
          <p14:tracePt t="155727" x="9001125" y="3775075"/>
          <p14:tracePt t="155744" x="9096375" y="3775075"/>
          <p14:tracePt t="155761" x="9132888" y="3775075"/>
          <p14:tracePt t="155777" x="9156700" y="3775075"/>
          <p14:tracePt t="155793" x="9228138" y="3775075"/>
          <p14:tracePt t="155811" x="9275763" y="3775075"/>
          <p14:tracePt t="155827" x="9334500" y="3775075"/>
          <p14:tracePt t="155844" x="9394825" y="3775075"/>
          <p14:tracePt t="155861" x="9477375" y="3775075"/>
          <p14:tracePt t="155877" x="9537700" y="3775075"/>
          <p14:tracePt t="155894" x="9596438" y="3775075"/>
          <p14:tracePt t="155911" x="9632950" y="3775075"/>
          <p14:tracePt t="155928" x="9656763" y="3775075"/>
          <p14:tracePt t="155944" x="9667875" y="3775075"/>
          <p14:tracePt t="156088" x="9680575" y="3775075"/>
          <p14:tracePt t="156094" x="9691688" y="3775075"/>
          <p14:tracePt t="156976" x="9680575" y="3775075"/>
          <p14:tracePt t="157774" x="9644063" y="3775075"/>
          <p14:tracePt t="157778" x="9609138" y="3775075"/>
          <p14:tracePt t="157783" x="9382125" y="3786188"/>
          <p14:tracePt t="157800" x="9180513" y="3822700"/>
          <p14:tracePt t="157817" x="8977313" y="3857625"/>
          <p14:tracePt t="157833" x="8656638" y="3917950"/>
          <p14:tracePt t="157850" x="8370888" y="3989388"/>
          <p14:tracePt t="157867" x="8143875" y="4048125"/>
          <p14:tracePt t="157884" x="7966075" y="4084638"/>
          <p14:tracePt t="157900" x="7739063" y="4132263"/>
          <p14:tracePt t="157918" x="7394575" y="4203700"/>
          <p14:tracePt t="157934" x="7072313" y="4262438"/>
          <p14:tracePt t="157950" x="6762750" y="4298950"/>
          <p14:tracePt t="157967" x="6442075" y="4333875"/>
          <p14:tracePt t="157967" x="6357938" y="4346575"/>
          <p14:tracePt t="157984" x="6143625" y="4370388"/>
          <p14:tracePt t="158001" x="5942013" y="4357688"/>
          <p14:tracePt t="158017" x="5751513" y="4357688"/>
          <p14:tracePt t="158034" x="5608638" y="4357688"/>
          <p14:tracePt t="158051" x="5489575" y="4346575"/>
          <p14:tracePt t="158067" x="5453063" y="4333875"/>
          <p14:tracePt t="158084" x="5441950" y="4322763"/>
          <p14:tracePt t="158100" x="5441950" y="4310063"/>
          <p14:tracePt t="158117" x="5441950" y="4298950"/>
          <p14:tracePt t="158146" x="5429250" y="4298950"/>
          <p14:tracePt t="158154" x="5429250" y="4286250"/>
          <p14:tracePt t="158167" x="5418138" y="4286250"/>
          <p14:tracePt t="158186" x="5405438" y="4286250"/>
          <p14:tracePt t="158201" x="5405438" y="4262438"/>
          <p14:tracePt t="158218" x="5394325" y="4262438"/>
          <p14:tracePt t="158234" x="5394325" y="4251325"/>
          <p14:tracePt t="158251" x="5381625" y="4251325"/>
          <p14:tracePt t="158466" x="5381625" y="4238625"/>
          <p14:tracePt t="158958" x="5405438" y="4238625"/>
          <p14:tracePt t="159612" x="5513388" y="4238625"/>
          <p14:tracePt t="159616" x="5584825" y="4238625"/>
          <p14:tracePt t="159622" x="5822950" y="4238625"/>
          <p14:tracePt t="159639" x="6072188" y="4238625"/>
          <p14:tracePt t="159655" x="6286500" y="4238625"/>
          <p14:tracePt t="159672" x="6394450" y="4238625"/>
          <p14:tracePt t="159689" x="6489700" y="4238625"/>
          <p14:tracePt t="159706" x="6584950" y="4238625"/>
          <p14:tracePt t="159723" x="6680200" y="4238625"/>
          <p14:tracePt t="159739" x="6751638" y="4238625"/>
          <p14:tracePt t="159756" x="6905625" y="4238625"/>
          <p14:tracePt t="159773" x="7037388" y="4227513"/>
          <p14:tracePt t="159789" x="7132638" y="4227513"/>
          <p14:tracePt t="159805" x="7275513" y="4203700"/>
          <p14:tracePt t="159822" x="7466013" y="4167188"/>
          <p14:tracePt t="159839" x="7596188" y="4143375"/>
          <p14:tracePt t="159855" x="7680325" y="4119563"/>
          <p14:tracePt t="159873" x="7751763" y="4119563"/>
          <p14:tracePt t="159890" x="7858125" y="4119563"/>
          <p14:tracePt t="159906" x="7977188" y="4119563"/>
          <p14:tracePt t="159924" x="8085138" y="4119563"/>
          <p14:tracePt t="159940" x="8251825" y="4119563"/>
          <p14:tracePt t="159957" x="8394700" y="4119563"/>
          <p14:tracePt t="159973" x="8453438" y="4119563"/>
          <p14:tracePt t="159973" x="8477250" y="4119563"/>
          <p14:tracePt t="159990" x="8501063" y="4119563"/>
          <p14:tracePt t="161774" x="8358188" y="4119563"/>
          <p14:tracePt t="162626" x="8262938" y="4119563"/>
          <p14:tracePt t="162630" x="7977188" y="4132263"/>
          <p14:tracePt t="162648" x="7691438" y="4167188"/>
          <p14:tracePt t="162665" x="7500938" y="4203700"/>
          <p14:tracePt t="162681" x="7310438" y="4227513"/>
          <p14:tracePt t="162698" x="7191375" y="4251325"/>
          <p14:tracePt t="162715" x="7037388" y="4251325"/>
          <p14:tracePt t="162731" x="6918325" y="4251325"/>
          <p14:tracePt t="162748" x="6799263" y="4251325"/>
          <p14:tracePt t="162765" x="6691313" y="4251325"/>
          <p14:tracePt t="162781" x="6596063" y="4251325"/>
          <p14:tracePt t="162798" x="6561138" y="4238625"/>
          <p14:tracePt t="162815" x="6524625" y="4238625"/>
          <p14:tracePt t="162815" x="6513513" y="4214813"/>
          <p14:tracePt t="162832" x="6500813" y="4214813"/>
          <p14:tracePt t="162848" x="6489700" y="4203700"/>
          <p14:tracePt t="162872" x="6489700" y="4191000"/>
          <p14:tracePt t="162938" x="6489700" y="4179888"/>
          <p14:tracePt t="162944" x="6489700" y="4167188"/>
          <p14:tracePt t="162984" x="6477000" y="4167188"/>
          <p14:tracePt t="163058" x="6465888" y="4167188"/>
          <p14:tracePt t="163092" x="6453188" y="4179888"/>
          <p14:tracePt t="163096" x="6442075" y="4191000"/>
          <p14:tracePt t="163104" x="6405563" y="4203700"/>
          <p14:tracePt t="163116" x="6370638" y="4227513"/>
          <p14:tracePt t="163133" x="6310313" y="4251325"/>
          <p14:tracePt t="163149" x="6275388" y="4275138"/>
          <p14:tracePt t="163166" x="6262688" y="4275138"/>
          <p14:tracePt t="163183" x="6251575" y="4275138"/>
          <p14:tracePt t="163199" x="6238875" y="4286250"/>
          <p14:tracePt t="163998" x="6238875" y="4275138"/>
          <p14:tracePt t="164342" x="6238875" y="4262438"/>
          <p14:tracePt t="164388" x="6227763" y="4262438"/>
          <p14:tracePt t="164396" x="6215063" y="4262438"/>
          <p14:tracePt t="164403" x="6203950" y="4262438"/>
          <p14:tracePt t="164420" x="6191250" y="4262438"/>
          <p14:tracePt t="164442" x="6180138" y="4251325"/>
          <p14:tracePt t="164466" x="6156325" y="4251325"/>
          <p14:tracePt t="164474" x="6132513" y="4251325"/>
          <p14:tracePt t="164487" x="6119813" y="4286250"/>
          <p14:tracePt t="164503" x="6119813" y="4262438"/>
          <p14:tracePt t="164520" x="6096000" y="4262438"/>
          <p14:tracePt t="164537" x="6108700" y="4179888"/>
          <p14:tracePt t="164553" x="6143625" y="4156075"/>
          <p14:tracePt t="164570" x="6143625" y="4191000"/>
          <p14:tracePt t="164587" x="6143625" y="4214813"/>
          <p14:tracePt t="164604" x="6180138" y="4203700"/>
          <p14:tracePt t="164620" x="6108700" y="4262438"/>
          <p14:tracePt t="164637" x="6084888" y="4286250"/>
          <p14:tracePt t="164654" x="6072188" y="4298950"/>
          <p14:tracePt t="164671" x="6072188" y="4310063"/>
          <p14:tracePt t="164688" x="6072188" y="4322763"/>
          <p14:tracePt t="164704" x="6048375" y="4322763"/>
          <p14:tracePt t="164720" x="6037263" y="4370388"/>
          <p14:tracePt t="164737" x="5942013" y="4405313"/>
          <p14:tracePt t="164754" x="5929313" y="4405313"/>
          <p14:tracePt t="164770" x="5929313" y="4441825"/>
          <p14:tracePt t="164787" x="5942013" y="4452938"/>
          <p14:tracePt t="164804" x="5965825" y="4476750"/>
          <p14:tracePt t="164821" x="5942013" y="4476750"/>
          <p14:tracePt t="164840" x="5942013" y="4500563"/>
          <p14:tracePt t="164855" x="5942013" y="4513263"/>
          <p14:tracePt t="164871" x="5942013" y="4548188"/>
          <p14:tracePt t="164888" x="5942013" y="4560888"/>
          <p14:tracePt t="164904" x="5953125" y="4560888"/>
          <p14:tracePt t="164928" x="5953125" y="4548188"/>
          <p14:tracePt t="165002" x="5976938" y="4548188"/>
          <p14:tracePt t="165006" x="5976938" y="4537075"/>
          <p14:tracePt t="165021" x="5989638" y="4524375"/>
          <p14:tracePt t="165038" x="5989638" y="4513263"/>
          <p14:tracePt t="165104" x="5989638" y="4500563"/>
          <p14:tracePt t="165350" x="5989638" y="4489450"/>
          <p14:tracePt t="165352" x="5989638" y="4465638"/>
          <p14:tracePt t="165360" x="6013450" y="4452938"/>
          <p14:tracePt t="165373" x="6037263" y="4418013"/>
          <p14:tracePt t="165389" x="6072188" y="4381500"/>
          <p14:tracePt t="165406" x="6108700" y="4322763"/>
          <p14:tracePt t="165423" x="6156325" y="4286250"/>
          <p14:tracePt t="165439" x="6156325" y="4262438"/>
          <p14:tracePt t="165456" x="6167438" y="4238625"/>
          <p14:tracePt t="165473" x="6167438" y="4227513"/>
          <p14:tracePt t="165528" x="6167438" y="4214813"/>
          <p14:tracePt t="165884" x="6180138" y="4203700"/>
          <p14:tracePt t="165886" x="6191250" y="4191000"/>
          <p14:tracePt t="165891" x="6191250" y="4143375"/>
          <p14:tracePt t="165908" x="6215063" y="4095750"/>
          <p14:tracePt t="165925" x="6238875" y="4071938"/>
          <p14:tracePt t="165941" x="6238875" y="4060825"/>
          <p14:tracePt t="165958" x="6238875" y="4048125"/>
          <p14:tracePt t="167727" x="6238875" y="4024313"/>
          <p14:tracePt t="168426" x="6215063" y="4000500"/>
          <p14:tracePt t="168434" x="6203950" y="3989388"/>
          <p14:tracePt t="168438" x="6180138" y="3976688"/>
          <p14:tracePt t="168449" x="6132513" y="3941763"/>
          <p14:tracePt t="168465" x="6096000" y="3917950"/>
          <p14:tracePt t="168482" x="6072188" y="3905250"/>
          <p14:tracePt t="168499" x="6072188" y="3894138"/>
          <p14:tracePt t="168515" x="6061075" y="3881438"/>
          <p14:tracePt t="168532" x="6061075" y="3870325"/>
          <p14:tracePt t="168549" x="6061075" y="3857625"/>
          <p14:tracePt t="168586" x="6061075" y="3846513"/>
          <p14:tracePt t="168602" x="6061075" y="3833813"/>
          <p14:tracePt t="168606" x="6061075" y="3810000"/>
          <p14:tracePt t="168616" x="6048375" y="3786188"/>
          <p14:tracePt t="168633" x="6037263" y="3762375"/>
          <p14:tracePt t="168649" x="6024563" y="3751263"/>
          <p14:tracePt t="168668" x="6013450" y="3738563"/>
          <p14:tracePt t="168682" x="6000750" y="3727450"/>
          <p14:tracePt t="168699" x="5976938" y="3727450"/>
          <p14:tracePt t="168718" x="5965825" y="3714750"/>
          <p14:tracePt t="168733" x="5953125" y="3714750"/>
          <p14:tracePt t="168774" x="5929313" y="3714750"/>
          <p14:tracePt t="168784" x="5918200" y="3714750"/>
          <p14:tracePt t="168796" x="5905500" y="3714750"/>
          <p14:tracePt t="168800" x="5870575" y="3714750"/>
          <p14:tracePt t="168816" x="5822950" y="3714750"/>
          <p14:tracePt t="168833" x="5762625" y="3714750"/>
          <p14:tracePt t="168833" x="5738813" y="3714750"/>
          <p14:tracePt t="168850" x="5656263" y="3714750"/>
          <p14:tracePt t="168866" x="5584825" y="3714750"/>
          <p14:tracePt t="168883" x="5513388" y="3714750"/>
          <p14:tracePt t="168900" x="5453063" y="3714750"/>
          <p14:tracePt t="168917" x="5381625" y="3714750"/>
          <p14:tracePt t="168933" x="5357813" y="3714750"/>
          <p14:tracePt t="168950" x="5334000" y="3714750"/>
          <p14:tracePt t="168966" x="5322888" y="3714750"/>
          <p14:tracePt t="169068" x="5310188" y="3714750"/>
          <p14:tracePt t="169076" x="5299075" y="3738563"/>
          <p14:tracePt t="169088" x="5299075" y="3751263"/>
          <p14:tracePt t="169100" x="5286375" y="3786188"/>
          <p14:tracePt t="169117" x="5275263" y="3857625"/>
          <p14:tracePt t="169134" x="5275263" y="3905250"/>
          <p14:tracePt t="169151" x="5275263" y="3976688"/>
          <p14:tracePt t="169167" x="5275263" y="4013200"/>
          <p14:tracePt t="169184" x="5286375" y="4048125"/>
          <p14:tracePt t="169200" x="5346700" y="4119563"/>
          <p14:tracePt t="169217" x="5381625" y="4156075"/>
          <p14:tracePt t="169234" x="5405438" y="4203700"/>
          <p14:tracePt t="169251" x="5441950" y="4251325"/>
          <p14:tracePt t="169251" x="5453063" y="4251325"/>
          <p14:tracePt t="169268" x="5476875" y="4262438"/>
          <p14:tracePt t="169284" x="5513388" y="4286250"/>
          <p14:tracePt t="169301" x="5537200" y="4298950"/>
          <p14:tracePt t="169318" x="5584825" y="4298950"/>
          <p14:tracePt t="169334" x="5632450" y="4298950"/>
          <p14:tracePt t="169351" x="5691188" y="4298950"/>
          <p14:tracePt t="169368" x="5751513" y="4298950"/>
          <p14:tracePt t="169385" x="5810250" y="4298950"/>
          <p14:tracePt t="169401" x="5846763" y="4298950"/>
          <p14:tracePt t="169419" x="5894388" y="4298950"/>
          <p14:tracePt t="169435" x="5905500" y="4298950"/>
          <p14:tracePt t="169462" x="5918200" y="4298950"/>
          <p14:tracePt t="169512" x="5918200" y="4286250"/>
          <p14:tracePt t="169528" x="5918200" y="4262438"/>
          <p14:tracePt t="169536" x="5918200" y="4251325"/>
          <p14:tracePt t="169540" x="5918200" y="4227513"/>
          <p14:tracePt t="169552" x="5918200" y="4179888"/>
          <p14:tracePt t="169568" x="5905500" y="4156075"/>
          <p14:tracePt t="169585" x="5894388" y="4132263"/>
          <p14:tracePt t="169602" x="5881688" y="4119563"/>
          <p14:tracePt t="169619" x="5857875" y="4095750"/>
          <p14:tracePt t="169619" x="5846763" y="4084638"/>
          <p14:tracePt t="169636" x="5834063" y="4071938"/>
          <p14:tracePt t="169656" x="5822950" y="4060825"/>
          <p14:tracePt t="169669" x="5799138" y="4048125"/>
          <p14:tracePt t="169685" x="5775325" y="4024313"/>
          <p14:tracePt t="169702" x="5738813" y="4000500"/>
          <p14:tracePt t="169719" x="5703888" y="3965575"/>
          <p14:tracePt t="169736" x="5691188" y="3941763"/>
          <p14:tracePt t="169752" x="5656263" y="3917950"/>
          <p14:tracePt t="169769" x="5632450" y="3894138"/>
          <p14:tracePt t="169786" x="5619750" y="3894138"/>
          <p14:tracePt t="169802" x="5595938" y="3881438"/>
          <p14:tracePt t="169819" x="5561013" y="3881438"/>
          <p14:tracePt t="169836" x="5548313" y="3881438"/>
          <p14:tracePt t="169853" x="5537200" y="3881438"/>
          <p14:tracePt t="169869" x="5500688" y="3881438"/>
          <p14:tracePt t="169886" x="5465763" y="3894138"/>
          <p14:tracePt t="169903" x="5453063" y="3917950"/>
          <p14:tracePt t="169920" x="5429250" y="3952875"/>
          <p14:tracePt t="169936" x="5418138" y="3976688"/>
          <p14:tracePt t="169953" x="5405438" y="4000500"/>
          <p14:tracePt t="169970" x="5394325" y="4013200"/>
          <p14:tracePt t="169986" x="5381625" y="4048125"/>
          <p14:tracePt t="170003" x="5370513" y="4071938"/>
          <p14:tracePt t="170020" x="5370513" y="4084638"/>
          <p14:tracePt t="170036" x="5370513" y="4108450"/>
          <p14:tracePt t="170053" x="5370513" y="4167188"/>
          <p14:tracePt t="170070" x="5370513" y="4191000"/>
          <p14:tracePt t="170086" x="5370513" y="4227513"/>
          <p14:tracePt t="170104" x="5370513" y="4275138"/>
          <p14:tracePt t="170121" x="5370513" y="4286250"/>
          <p14:tracePt t="170137" x="5381625" y="4298950"/>
          <p14:tracePt t="170137" x="5381625" y="4310063"/>
          <p14:tracePt t="170154" x="5418138" y="4333875"/>
          <p14:tracePt t="170170" x="5441950" y="4346575"/>
          <p14:tracePt t="170188" x="5465763" y="4346575"/>
          <p14:tracePt t="170204" x="5489575" y="4357688"/>
          <p14:tracePt t="170220" x="5537200" y="4357688"/>
          <p14:tracePt t="170236" x="5584825" y="4357688"/>
          <p14:tracePt t="170253" x="5643563" y="4357688"/>
          <p14:tracePt t="170271" x="5715000" y="4357688"/>
          <p14:tracePt t="170287" x="5786438" y="4357688"/>
          <p14:tracePt t="170304" x="5846763" y="4333875"/>
          <p14:tracePt t="170321" x="5894388" y="4310063"/>
          <p14:tracePt t="170321" x="5905500" y="4298950"/>
          <p14:tracePt t="170338" x="5929313" y="4275138"/>
          <p14:tracePt t="170354" x="5929313" y="4262438"/>
          <p14:tracePt t="170371" x="5929313" y="4227513"/>
          <p14:tracePt t="170371" x="5929313" y="4203700"/>
          <p14:tracePt t="170388" x="5929313" y="4167188"/>
          <p14:tracePt t="170404" x="5918200" y="4132263"/>
          <p14:tracePt t="170422" x="5905500" y="4095750"/>
          <p14:tracePt t="170438" x="5881688" y="4060825"/>
          <p14:tracePt t="170455" x="5846763" y="4024313"/>
          <p14:tracePt t="170471" x="5834063" y="4000500"/>
          <p14:tracePt t="170488" x="5799138" y="3952875"/>
          <p14:tracePt t="170505" x="5775325" y="3929063"/>
          <p14:tracePt t="170521" x="5751513" y="3905250"/>
          <p14:tracePt t="170538" x="5738813" y="3894138"/>
          <p14:tracePt t="170555" x="5727700" y="3894138"/>
          <p14:tracePt t="170571" x="5727700" y="3881438"/>
          <p14:tracePt t="170594" x="5715000" y="3881438"/>
          <p14:tracePt t="170605" x="5703888" y="3881438"/>
          <p14:tracePt t="170622" x="5680075" y="3870325"/>
          <p14:tracePt t="170638" x="5643563" y="3870325"/>
          <p14:tracePt t="170638" x="5632450" y="3870325"/>
          <p14:tracePt t="170656" x="5584825" y="3870325"/>
          <p14:tracePt t="170672" x="5524500" y="3870325"/>
          <p14:tracePt t="170689" x="5476875" y="3870325"/>
          <p14:tracePt t="170705" x="5441950" y="3870325"/>
          <p14:tracePt t="170722" x="5418138" y="3870325"/>
          <p14:tracePt t="170739" x="5370513" y="3870325"/>
          <p14:tracePt t="170755" x="5346700" y="3881438"/>
          <p14:tracePt t="170772" x="5322888" y="3894138"/>
          <p14:tracePt t="170789" x="5299075" y="3917950"/>
          <p14:tracePt t="170806" x="5275263" y="3929063"/>
          <p14:tracePt t="170822" x="5238750" y="4013200"/>
          <p14:tracePt t="170839" x="5214938" y="4060825"/>
          <p14:tracePt t="170856" x="5203825" y="4071938"/>
          <p14:tracePt t="170872" x="5203825" y="4084638"/>
          <p14:tracePt t="170889" x="5203825" y="4132263"/>
          <p14:tracePt t="170906" x="5203825" y="4167188"/>
          <p14:tracePt t="170923" x="5203825" y="4203700"/>
          <p14:tracePt t="170939" x="5227638" y="4238625"/>
          <p14:tracePt t="170956" x="5251450" y="4275138"/>
          <p14:tracePt t="170973" x="5275263" y="4298950"/>
          <p14:tracePt t="170989" x="5322888" y="4357688"/>
          <p14:tracePt t="171006" x="5394325" y="4394200"/>
          <p14:tracePt t="171023" x="5441950" y="4418013"/>
          <p14:tracePt t="171040" x="5465763" y="4429125"/>
          <p14:tracePt t="171056" x="5513388" y="4429125"/>
          <p14:tracePt t="171073" x="5548313" y="4429125"/>
          <p14:tracePt t="171090" x="5584825" y="4429125"/>
          <p14:tracePt t="171107" x="5619750" y="4429125"/>
          <p14:tracePt t="171123" x="5680075" y="4429125"/>
          <p14:tracePt t="171140" x="5738813" y="4394200"/>
          <p14:tracePt t="171157" x="5799138" y="4346575"/>
          <p14:tracePt t="171173" x="5857875" y="4298950"/>
          <p14:tracePt t="171190" x="5894388" y="4262438"/>
          <p14:tracePt t="171207" x="5905500" y="4251325"/>
          <p14:tracePt t="171224" x="5918200" y="4238625"/>
          <p14:tracePt t="171240" x="5918200" y="4214813"/>
          <p14:tracePt t="171257" x="5929313" y="4214813"/>
          <p14:tracePt t="171273" x="5929313" y="4203700"/>
          <p14:tracePt t="171289" x="5929313" y="4179888"/>
          <p14:tracePt t="171314" x="5942013" y="4179888"/>
          <p14:tracePt t="171324" x="5942013" y="4167188"/>
          <p14:tracePt t="171346" x="5942013" y="4179888"/>
          <p14:tracePt t="171500" x="5942013" y="4191000"/>
          <p14:tracePt t="171504" x="5942013" y="4203700"/>
          <p14:tracePt t="171512" x="5942013" y="4214813"/>
          <p14:tracePt t="171524" x="5942013" y="4251325"/>
          <p14:tracePt t="171541" x="5942013" y="4275138"/>
          <p14:tracePt t="171557" x="5953125" y="4286250"/>
          <p14:tracePt t="171574" x="5976938" y="4322763"/>
          <p14:tracePt t="171591" x="6013450" y="4357688"/>
          <p14:tracePt t="171608" x="6072188" y="4394200"/>
          <p14:tracePt t="171625" x="6143625" y="4441825"/>
          <p14:tracePt t="171625" x="6156325" y="4452938"/>
          <p14:tracePt t="171642" x="6203950" y="4476750"/>
          <p14:tracePt t="171658" x="6251575" y="4476750"/>
          <p14:tracePt t="171675" x="6323013" y="4489450"/>
          <p14:tracePt t="171675" x="6334125" y="4500563"/>
          <p14:tracePt t="171692" x="6489700" y="4524375"/>
          <p14:tracePt t="171708" x="6643688" y="4560888"/>
          <p14:tracePt t="171725" x="6762750" y="4595813"/>
          <p14:tracePt t="171725" x="6799263" y="4608513"/>
          <p14:tracePt t="171742" x="6881813" y="4632325"/>
          <p14:tracePt t="171759" x="6929438" y="4643438"/>
          <p14:tracePt t="171775" x="6965950" y="4632325"/>
          <p14:tracePt t="171792" x="6989763" y="4619625"/>
          <p14:tracePt t="171809" x="7000875" y="4619625"/>
          <p14:tracePt t="171825" x="7000875" y="4608513"/>
          <p14:tracePt t="171842" x="7013575" y="4608513"/>
          <p14:tracePt t="171988" x="7024688" y="4595813"/>
          <p14:tracePt t="171996" x="7072313" y="4524375"/>
          <p14:tracePt t="171996" x="7085013" y="4489450"/>
          <p14:tracePt t="172010" x="7167563" y="4275138"/>
          <p14:tracePt t="172026" x="7239000" y="3941763"/>
          <p14:tracePt t="172043" x="7310438" y="3489325"/>
          <p14:tracePt t="172059" x="7381875" y="2928938"/>
          <p14:tracePt t="172076" x="7381875" y="2547938"/>
          <p14:tracePt t="172093" x="7381875" y="2179638"/>
          <p14:tracePt t="172110" x="7370763" y="1881188"/>
          <p14:tracePt t="172126" x="7346950" y="1631950"/>
          <p14:tracePt t="172143" x="7262813" y="1357313"/>
          <p14:tracePt t="172160" x="7215188" y="1166813"/>
          <p14:tracePt t="172176" x="7191375" y="1012825"/>
          <p14:tracePt t="172193" x="7191375" y="965200"/>
          <p14:tracePt t="172210" x="7191375" y="941388"/>
          <p14:tracePt t="172226" x="7180263" y="941388"/>
          <p14:tracePt t="172260" x="7167563" y="941388"/>
          <p14:tracePt t="172264" x="7085013" y="952500"/>
          <p14:tracePt t="172277" x="6918325" y="1047750"/>
          <p14:tracePt t="172294" x="6738938" y="1143000"/>
          <p14:tracePt t="172294" x="6680200" y="1179513"/>
          <p14:tracePt t="172310" x="6572250" y="1227138"/>
          <p14:tracePt t="172326" x="6489700" y="1227138"/>
          <p14:tracePt t="172343" x="6477000" y="1227138"/>
          <p14:tracePt t="172364" x="6465888" y="1238250"/>
          <p14:tracePt t="172380" x="6453188" y="1238250"/>
          <p14:tracePt t="172412" x="6429375" y="1262063"/>
          <p14:tracePt t="172424" x="6429375" y="1298575"/>
          <p14:tracePt t="172428" x="6500813" y="1547813"/>
          <p14:tracePt t="172444" x="6572250" y="1976438"/>
          <p14:tracePt t="172461" x="6608763" y="2513013"/>
          <p14:tracePt t="172478" x="6643688" y="3381375"/>
          <p14:tracePt t="172494" x="6680200" y="3905250"/>
          <p14:tracePt t="172511" x="6680200" y="4203700"/>
          <p14:tracePt t="172527" x="6680200" y="4357688"/>
          <p14:tracePt t="172544" x="6680200" y="4381500"/>
          <p14:tracePt t="172561" x="6680200" y="4394200"/>
          <p14:tracePt t="172618" x="6680200" y="4405313"/>
          <p14:tracePt t="172622" x="6680200" y="4429125"/>
          <p14:tracePt t="172630" x="6680200" y="4465638"/>
          <p14:tracePt t="172644" x="6704013" y="4524375"/>
          <p14:tracePt t="172661" x="6738938" y="4560888"/>
          <p14:tracePt t="172678" x="6762750" y="4584700"/>
          <p14:tracePt t="172695" x="6775450" y="4595813"/>
          <p14:tracePt t="172711" x="6786563" y="4595813"/>
          <p14:tracePt t="172856" x="6799263" y="4584700"/>
          <p14:tracePt t="172862" x="6810375" y="4584700"/>
          <p14:tracePt t="172870" x="6823075" y="4560888"/>
          <p14:tracePt t="172878" x="6834188" y="4548188"/>
          <p14:tracePt t="172895" x="6834188" y="4537075"/>
          <p14:tracePt t="172912" x="6846888" y="4524375"/>
          <p14:tracePt t="172928" x="6858000" y="4513263"/>
          <p14:tracePt t="172946" x="6870700" y="4513263"/>
          <p14:tracePt t="172962" x="6881813" y="4513263"/>
          <p14:tracePt t="172979" x="6846888" y="4513263"/>
          <p14:tracePt t="172995" x="6846888" y="4524375"/>
          <p14:tracePt t="173012" x="6810375" y="4524375"/>
          <p14:tracePt t="173029" x="6810375" y="4537075"/>
          <p14:tracePt t="173045" x="6823075" y="4524375"/>
          <p14:tracePt t="173070" x="6823075" y="4537075"/>
          <p14:tracePt t="173080" x="6810375" y="4560888"/>
          <p14:tracePt t="173096" x="6810375" y="4548188"/>
          <p14:tracePt t="173112" x="6786563" y="4537075"/>
          <p14:tracePt t="173129" x="6786563" y="4548188"/>
          <p14:tracePt t="173146" x="6810375" y="4524375"/>
          <p14:tracePt t="173163" x="6810375" y="4500563"/>
          <p14:tracePt t="173180" x="6775450" y="4489450"/>
          <p14:tracePt t="173196" x="6786563" y="4489450"/>
          <p14:tracePt t="173218" x="6858000" y="4394200"/>
          <p14:tracePt t="173229" x="7037388" y="4227513"/>
          <p14:tracePt t="173246" x="7251700" y="4071938"/>
          <p14:tracePt t="173263" x="7466013" y="3976688"/>
          <p14:tracePt t="173263" x="7500938" y="3952875"/>
          <p14:tracePt t="173280" x="7704138" y="3917950"/>
          <p14:tracePt t="173296" x="7989888" y="3917950"/>
          <p14:tracePt t="173313" x="8394700" y="3941763"/>
          <p14:tracePt t="173330" x="8704263" y="4024313"/>
          <p14:tracePt t="173347" x="8953500" y="4156075"/>
          <p14:tracePt t="173363" x="9156700" y="4262438"/>
          <p14:tracePt t="173379" x="9394825" y="4405313"/>
          <p14:tracePt t="173396" x="9537700" y="4513263"/>
          <p14:tracePt t="173413" x="9644063" y="4595813"/>
          <p14:tracePt t="173430" x="9739313" y="4727575"/>
          <p14:tracePt t="173447" x="9810750" y="4810125"/>
          <p14:tracePt t="173464" x="9871075" y="4894263"/>
          <p14:tracePt t="173480" x="9894888" y="4941888"/>
          <p14:tracePt t="173497" x="9918700" y="4965700"/>
          <p14:tracePt t="173514" x="9918700" y="4976813"/>
          <p14:tracePt t="173634" x="9906000" y="4976813"/>
          <p14:tracePt t="173646" x="9894888" y="4965700"/>
          <p14:tracePt t="173652" x="9882188" y="4953000"/>
          <p14:tracePt t="173664" x="9823450" y="4929188"/>
          <p14:tracePt t="173681" x="9752013" y="4929188"/>
          <p14:tracePt t="173698" x="9667875" y="4918075"/>
          <p14:tracePt t="173714" x="9405938" y="4881563"/>
          <p14:tracePt t="173731" x="9299575" y="4846638"/>
          <p14:tracePt t="173748" x="9167813" y="4846638"/>
          <p14:tracePt t="173764" x="9061450" y="4846638"/>
          <p14:tracePt t="173781" x="8894763" y="4846638"/>
          <p14:tracePt t="173798" x="8775700" y="4846638"/>
          <p14:tracePt t="173815" x="8728075" y="4846638"/>
          <p14:tracePt t="173831" x="8667750" y="4846638"/>
          <p14:tracePt t="173848" x="8596313" y="4846638"/>
          <p14:tracePt t="173865" x="8561388" y="4846638"/>
          <p14:tracePt t="173865" x="8548688" y="4846638"/>
          <p14:tracePt t="173882" x="8489950" y="4846638"/>
          <p14:tracePt t="173898" x="8418513" y="4846638"/>
          <p14:tracePt t="173915" x="8358188" y="4846638"/>
          <p14:tracePt t="173932" x="8275638" y="4846638"/>
          <p14:tracePt t="173948" x="8215313" y="4857750"/>
          <p14:tracePt t="173965" x="8191500" y="4822825"/>
          <p14:tracePt t="173982" x="8167688" y="4786313"/>
          <p14:tracePt t="173998" x="8143875" y="4751388"/>
          <p14:tracePt t="174015" x="8132763" y="4738688"/>
          <p14:tracePt t="174032" x="8132763" y="4714875"/>
          <p14:tracePt t="174049" x="8132763" y="4703763"/>
          <p14:tracePt t="174078" x="8132763" y="4691063"/>
          <p14:tracePt t="174088" x="8132763" y="4667250"/>
          <p14:tracePt t="174174" x="8143875" y="4667250"/>
          <p14:tracePt t="174178" x="8167688" y="4656138"/>
          <p14:tracePt t="174182" x="8347075" y="4656138"/>
          <p14:tracePt t="174199" x="8596313" y="4656138"/>
          <p14:tracePt t="174216" x="8894763" y="4703763"/>
          <p14:tracePt t="174233" x="9263063" y="4799013"/>
          <p14:tracePt t="174249" x="9537700" y="4894263"/>
          <p14:tracePt t="174266" x="9728200" y="4941888"/>
          <p14:tracePt t="174283" x="9834563" y="4976813"/>
          <p14:tracePt t="175181" x="9871075" y="4976813"/>
          <p14:tracePt t="175190" x="9977438" y="4953000"/>
          <p14:tracePt t="175202" x="10133013" y="4894263"/>
          <p14:tracePt t="175219" x="10287000" y="4822825"/>
          <p14:tracePt t="175236" x="10490200" y="4703763"/>
          <p14:tracePt t="175252" x="10620375" y="4619625"/>
          <p14:tracePt t="175269" x="10680700" y="4548188"/>
          <p14:tracePt t="175286" x="10704513" y="4465638"/>
          <p14:tracePt t="175302" x="10715625" y="4357688"/>
          <p14:tracePt t="175319" x="10715625" y="4298950"/>
          <p14:tracePt t="175336" x="10704513" y="4275138"/>
          <p14:tracePt t="175353" x="10691813" y="4251325"/>
          <p14:tracePt t="175369" x="10656888" y="4203700"/>
          <p14:tracePt t="175386" x="10633075" y="4167188"/>
          <p14:tracePt t="175403" x="10596563" y="4132263"/>
          <p14:tracePt t="175421" x="10585450" y="4108450"/>
          <p14:tracePt t="175435" x="10561638" y="4095750"/>
          <p14:tracePt t="175452" x="10548938" y="4095750"/>
          <p14:tracePt t="175470" x="10525125" y="4095750"/>
          <p14:tracePt t="175524" x="10514013" y="4108450"/>
          <p14:tracePt t="175532" x="10490200" y="4119563"/>
          <p14:tracePt t="175536" x="10418763" y="4167188"/>
          <p14:tracePt t="175553" x="10347325" y="4227513"/>
          <p14:tracePt t="175570" x="10252075" y="4275138"/>
          <p14:tracePt t="175587" x="10167938" y="4298950"/>
          <p14:tracePt t="175604" x="10096500" y="4310063"/>
          <p14:tracePt t="175620" x="10037763" y="4322763"/>
          <p14:tracePt t="175637" x="10013950" y="4322763"/>
          <p14:tracePt t="175637" x="10001250" y="4322763"/>
          <p14:tracePt t="175654" x="9977438" y="4322763"/>
          <p14:tracePt t="175670" x="9929813" y="4333875"/>
          <p14:tracePt t="175687" x="9882188" y="4346575"/>
          <p14:tracePt t="175687" x="9858375" y="4346575"/>
          <p14:tracePt t="175704" x="9752013" y="4357688"/>
          <p14:tracePt t="175720" x="9656763" y="4405313"/>
          <p14:tracePt t="175737" x="9490075" y="4418013"/>
          <p14:tracePt t="175754" x="9204325" y="4418013"/>
          <p14:tracePt t="175771" x="8894763" y="4418013"/>
          <p14:tracePt t="175787" x="8643938" y="4418013"/>
          <p14:tracePt t="175804" x="8466138" y="4418013"/>
          <p14:tracePt t="175821" x="8323263" y="4418013"/>
          <p14:tracePt t="175837" x="8120063" y="4418013"/>
          <p14:tracePt t="175854" x="7847013" y="4418013"/>
          <p14:tracePt t="175871" x="7524750" y="4418013"/>
          <p14:tracePt t="175888" x="7275513" y="4418013"/>
          <p14:tracePt t="175904" x="7024688" y="4418013"/>
          <p14:tracePt t="175921" x="6823075" y="4429125"/>
          <p14:tracePt t="175921" x="6775450" y="4429125"/>
          <p14:tracePt t="175938" x="6596063" y="4429125"/>
          <p14:tracePt t="175954" x="6394450" y="4452938"/>
          <p14:tracePt t="175971" x="6203950" y="4476750"/>
          <p14:tracePt t="175988" x="6072188" y="4489450"/>
          <p14:tracePt t="176005" x="5953125" y="4513263"/>
          <p14:tracePt t="176021" x="5810250" y="4537075"/>
          <p14:tracePt t="176038" x="5715000" y="4548188"/>
          <p14:tracePt t="176055" x="5643563" y="4572000"/>
          <p14:tracePt t="176071" x="5572125" y="4584700"/>
          <p14:tracePt t="176088" x="5524500" y="4608513"/>
          <p14:tracePt t="176105" x="5453063" y="4656138"/>
          <p14:tracePt t="176122" x="5418138" y="4667250"/>
          <p14:tracePt t="176138" x="5381625" y="4691063"/>
          <p14:tracePt t="176155" x="5370513" y="4703763"/>
          <p14:tracePt t="176171" x="5357813" y="4714875"/>
          <p14:tracePt t="176188" x="5346700" y="4714875"/>
          <p14:tracePt t="176205" x="5322888" y="4714875"/>
          <p14:tracePt t="176222" x="5310188" y="4714875"/>
          <p14:tracePt t="176238" x="5286375" y="4727575"/>
          <p14:tracePt t="176255" x="5275263" y="4727575"/>
          <p14:tracePt t="176276" x="5275263" y="4738688"/>
          <p14:tracePt t="176289" x="5262563" y="4738688"/>
          <p14:tracePt t="176305" x="5238750" y="4751388"/>
          <p14:tracePt t="177212" x="5238750" y="4762500"/>
          <p14:tracePt t="177282" x="5238750" y="4775200"/>
          <p14:tracePt t="177302" x="5251450" y="4775200"/>
          <p14:tracePt t="177314" x="5262563" y="4775200"/>
          <p14:tracePt t="177322" x="5275263" y="4775200"/>
          <p14:tracePt t="177330" x="5299075" y="4775200"/>
          <p14:tracePt t="177344" x="5310188" y="4775200"/>
          <p14:tracePt t="177388" x="5322888" y="4775200"/>
          <p14:tracePt t="177708" x="5357813" y="4775200"/>
          <p14:tracePt t="177712" x="5394325" y="4775200"/>
          <p14:tracePt t="177727" x="5500688" y="4775200"/>
          <p14:tracePt t="177743" x="5751513" y="4775200"/>
          <p14:tracePt t="177760" x="5953125" y="4762500"/>
          <p14:tracePt t="177777" x="6132513" y="4751388"/>
          <p14:tracePt t="177793" x="6310313" y="4751388"/>
          <p14:tracePt t="177810" x="6429375" y="4751388"/>
          <p14:tracePt t="177827" x="6524625" y="4751388"/>
          <p14:tracePt t="177827" x="6537325" y="4751388"/>
          <p14:tracePt t="177844" x="6596063" y="4751388"/>
          <p14:tracePt t="177860" x="6643688" y="4751388"/>
          <p14:tracePt t="177877" x="6715125" y="4751388"/>
          <p14:tracePt t="177893" x="6810375" y="4751388"/>
          <p14:tracePt t="177911" x="6870700" y="4775200"/>
          <p14:tracePt t="177927" x="6942138" y="4786313"/>
          <p14:tracePt t="177944" x="7013575" y="4810125"/>
          <p14:tracePt t="177960" x="7048500" y="4810125"/>
          <p14:tracePt t="177977" x="7085013" y="4833938"/>
          <p14:tracePt t="177994" x="7096125" y="4833938"/>
          <p14:tracePt t="178254" x="7119938" y="4833938"/>
          <p14:tracePt t="178256" x="7132638" y="4833938"/>
          <p14:tracePt t="178264" x="7167563" y="4833938"/>
          <p14:tracePt t="178278" x="7262813" y="4810125"/>
          <p14:tracePt t="178295" x="7370763" y="4799013"/>
          <p14:tracePt t="178295" x="7394575" y="4799013"/>
          <p14:tracePt t="178312" x="7513638" y="4799013"/>
          <p14:tracePt t="178328" x="7620000" y="4786313"/>
          <p14:tracePt t="178345" x="7680325" y="4762500"/>
          <p14:tracePt t="178345" x="7704138" y="4751388"/>
          <p14:tracePt t="178362" x="7715250" y="4751388"/>
          <p14:tracePt t="178378" x="7727950" y="4751388"/>
          <p14:tracePt t="178478" x="7739063" y="4751388"/>
          <p14:tracePt t="178494" x="7751763" y="4751388"/>
          <p14:tracePt t="178502" x="7762875" y="4751388"/>
          <p14:tracePt t="178512" x="7799388" y="4751388"/>
          <p14:tracePt t="178529" x="7823200" y="4751388"/>
          <p14:tracePt t="178546" x="7858125" y="4751388"/>
          <p14:tracePt t="178562" x="7881938" y="4751388"/>
          <p14:tracePt t="178579" x="7929563" y="4751388"/>
          <p14:tracePt t="178595" x="7989888" y="4751388"/>
          <p14:tracePt t="178612" x="8024813" y="4751388"/>
          <p14:tracePt t="178629" x="8108950" y="4751388"/>
          <p14:tracePt t="178646" x="8167688" y="4775200"/>
          <p14:tracePt t="178663" x="8275638" y="4775200"/>
          <p14:tracePt t="178679" x="8405813" y="4775200"/>
          <p14:tracePt t="178696" x="8524875" y="4775200"/>
          <p14:tracePt t="178713" x="8609013" y="4775200"/>
          <p14:tracePt t="178729" x="8667750" y="4775200"/>
          <p14:tracePt t="178746" x="8751888" y="4751388"/>
          <p14:tracePt t="178763" x="8799513" y="4751388"/>
          <p14:tracePt t="178780" x="8847138" y="4751388"/>
          <p14:tracePt t="178796" x="8894763" y="4738688"/>
          <p14:tracePt t="178813" x="8977313" y="4714875"/>
          <p14:tracePt t="178830" x="8990013" y="4703763"/>
          <p14:tracePt t="178846" x="9037638" y="4691063"/>
          <p14:tracePt t="178863" x="9085263" y="4691063"/>
          <p14:tracePt t="178880" x="9096375" y="4691063"/>
          <p14:tracePt t="178902" x="9109075" y="4691063"/>
          <p14:tracePt t="178913" x="9109075" y="4679950"/>
          <p14:tracePt t="179020" x="9120188" y="4667250"/>
          <p14:tracePt t="179024" x="9120188" y="4656138"/>
          <p14:tracePt t="179032" x="9120188" y="4643438"/>
          <p14:tracePt t="179047" x="9120188" y="4608513"/>
          <p14:tracePt t="179064" x="9120188" y="4584700"/>
          <p14:tracePt t="179080" x="9120188" y="4572000"/>
          <p14:tracePt t="179570" x="9109075" y="4572000"/>
          <p14:tracePt t="180058" x="9096375" y="4572000"/>
          <p14:tracePt t="180062" x="9072563" y="4572000"/>
          <p14:tracePt t="180067" x="8929688" y="4572000"/>
          <p14:tracePt t="180083" x="8691563" y="4572000"/>
          <p14:tracePt t="180100" x="8442325" y="4608513"/>
          <p14:tracePt t="180117" x="8275638" y="4619625"/>
          <p14:tracePt t="180134" x="8061325" y="4619625"/>
          <p14:tracePt t="180150" x="7751763" y="4619625"/>
          <p14:tracePt t="180167" x="7477125" y="4619625"/>
          <p14:tracePt t="180184" x="7215188" y="4619625"/>
          <p14:tracePt t="180200" x="6989763" y="4619625"/>
          <p14:tracePt t="180217" x="6810375" y="4619625"/>
          <p14:tracePt t="180234" x="6643688" y="4619625"/>
          <p14:tracePt t="180251" x="6477000" y="4619625"/>
          <p14:tracePt t="180267" x="6286500" y="4619625"/>
          <p14:tracePt t="180284" x="6167438" y="4619625"/>
          <p14:tracePt t="180301" x="6072188" y="4619625"/>
          <p14:tracePt t="180301" x="6061075" y="4619625"/>
          <p14:tracePt t="180318" x="5976938" y="4619625"/>
          <p14:tracePt t="180334" x="5905500" y="4619625"/>
          <p14:tracePt t="180351" x="5857875" y="4608513"/>
          <p14:tracePt t="180368" x="5810250" y="4584700"/>
          <p14:tracePt t="180385" x="5799138" y="4584700"/>
          <p14:tracePt t="180401" x="5775325" y="4572000"/>
          <p14:tracePt t="180418" x="5775325" y="4560888"/>
          <p14:tracePt t="180506" x="5775325" y="4548188"/>
          <p14:tracePt t="180510" x="5786438" y="4537075"/>
          <p14:tracePt t="180518" x="5822950" y="4537075"/>
          <p14:tracePt t="180535" x="5881688" y="4524375"/>
          <p14:tracePt t="180535" x="5905500" y="4524375"/>
          <p14:tracePt t="180552" x="6013450" y="4500563"/>
          <p14:tracePt t="180568" x="6084888" y="4476750"/>
          <p14:tracePt t="180585" x="6156325" y="4452938"/>
          <p14:tracePt t="180585" x="6180138" y="4441825"/>
          <p14:tracePt t="180602" x="6215063" y="4418013"/>
          <p14:tracePt t="180619" x="6227763" y="4405313"/>
          <p14:tracePt t="180654" x="6227763" y="4394200"/>
          <p14:tracePt t="180668" x="6227763" y="4381500"/>
          <p14:tracePt t="180684" x="6227763" y="4357688"/>
          <p14:tracePt t="180688" x="6215063" y="4357688"/>
          <p14:tracePt t="180708" x="6191250" y="4346575"/>
          <p14:tracePt t="180719" x="6156325" y="4333875"/>
          <p14:tracePt t="180735" x="6096000" y="4333875"/>
          <p14:tracePt t="180752" x="6037263" y="4322763"/>
          <p14:tracePt t="180769" x="5976938" y="4322763"/>
          <p14:tracePt t="180786" x="5953125" y="4322763"/>
          <p14:tracePt t="180802" x="5942013" y="4322763"/>
          <p14:tracePt t="180868" x="5942013" y="4333875"/>
          <p14:tracePt t="180880" x="5942013" y="4357688"/>
          <p14:tracePt t="180887" x="5929313" y="4394200"/>
          <p14:tracePt t="180903" x="5918200" y="4418013"/>
          <p14:tracePt t="180920" x="5905500" y="4441825"/>
          <p14:tracePt t="180936" x="5894388" y="4452938"/>
          <p14:tracePt t="180953" x="5894388" y="4465638"/>
          <p14:tracePt t="180992" x="5894388" y="4476750"/>
          <p14:tracePt t="181000" x="5894388" y="4489450"/>
          <p14:tracePt t="181008" x="5894388" y="4513263"/>
          <p14:tracePt t="181020" x="5894388" y="4548188"/>
          <p14:tracePt t="181036" x="5894388" y="4584700"/>
          <p14:tracePt t="181053" x="5894388" y="4643438"/>
          <p14:tracePt t="181070" x="5905500" y="4643438"/>
          <p14:tracePt t="181086" x="5953125" y="4667250"/>
          <p14:tracePt t="181103" x="5989638" y="4703763"/>
          <p14:tracePt t="181120" x="6061075" y="4703763"/>
          <p14:tracePt t="181137" x="6119813" y="4714875"/>
          <p14:tracePt t="181153" x="6227763" y="4714875"/>
          <p14:tracePt t="181170" x="6310313" y="4714875"/>
          <p14:tracePt t="181187" x="6418263" y="4714875"/>
          <p14:tracePt t="181203" x="6500813" y="4714875"/>
          <p14:tracePt t="181220" x="6561138" y="4714875"/>
          <p14:tracePt t="181237" x="6667500" y="4714875"/>
          <p14:tracePt t="181254" x="6715125" y="4714875"/>
          <p14:tracePt t="181270" x="6738938" y="4667250"/>
          <p14:tracePt t="181287" x="6775450" y="4608513"/>
          <p14:tracePt t="181304" x="6810375" y="4548188"/>
          <p14:tracePt t="181321" x="6823075" y="4524375"/>
          <p14:tracePt t="181337" x="6823075" y="4476750"/>
          <p14:tracePt t="181354" x="6823075" y="4441825"/>
          <p14:tracePt t="181371" x="6823075" y="4394200"/>
          <p14:tracePt t="181387" x="6799263" y="4370388"/>
          <p14:tracePt t="181404" x="6762750" y="4357688"/>
          <p14:tracePt t="181421" x="6738938" y="4346575"/>
          <p14:tracePt t="181438" x="6667500" y="4333875"/>
          <p14:tracePt t="181454" x="6572250" y="4333875"/>
          <p14:tracePt t="181471" x="6477000" y="4333875"/>
          <p14:tracePt t="181488" x="6394450" y="4322763"/>
          <p14:tracePt t="181505" x="6334125" y="4322763"/>
          <p14:tracePt t="181521" x="6299200" y="4322763"/>
          <p14:tracePt t="181538" x="6275388" y="4322763"/>
          <p14:tracePt t="181555" x="6251575" y="4322763"/>
          <p14:tracePt t="181555" x="6238875" y="4322763"/>
          <p14:tracePt t="181572" x="6203950" y="4322763"/>
          <p14:tracePt t="181588" x="6167438" y="4322763"/>
          <p14:tracePt t="181605" x="6108700" y="4322763"/>
          <p14:tracePt t="181605" x="6084888" y="4322763"/>
          <p14:tracePt t="181622" x="6000750" y="4346575"/>
          <p14:tracePt t="181638" x="5929313" y="4370388"/>
          <p14:tracePt t="181655" x="5810250" y="4405313"/>
          <p14:tracePt t="181672" x="5715000" y="4429125"/>
          <p14:tracePt t="181689" x="5667375" y="4452938"/>
          <p14:tracePt t="181704" x="5619750" y="4476750"/>
          <p14:tracePt t="181721" x="5608638" y="4513263"/>
          <p14:tracePt t="181738" x="5608638" y="4537075"/>
          <p14:tracePt t="181754" x="5608638" y="4595813"/>
          <p14:tracePt t="181772" x="5608638" y="4643438"/>
          <p14:tracePt t="181789" x="5608638" y="4691063"/>
          <p14:tracePt t="181805" x="5608638" y="4738688"/>
          <p14:tracePt t="181822" x="5619750" y="4762500"/>
          <p14:tracePt t="181839" x="5643563" y="4786313"/>
          <p14:tracePt t="181839" x="5656263" y="4799013"/>
          <p14:tracePt t="181856" x="5715000" y="4833938"/>
          <p14:tracePt t="181872" x="5751513" y="4846638"/>
          <p14:tracePt t="181889" x="5857875" y="4846638"/>
          <p14:tracePt t="181889" x="5881688" y="4857750"/>
          <p14:tracePt t="181906" x="5965825" y="4870450"/>
          <p14:tracePt t="181923" x="6024563" y="4881563"/>
          <p14:tracePt t="181939" x="6132513" y="4894263"/>
          <p14:tracePt t="181956" x="6191250" y="4894263"/>
          <p14:tracePt t="181973" x="6238875" y="4894263"/>
          <p14:tracePt t="181989" x="6275388" y="4894263"/>
          <p14:tracePt t="182006" x="6310313" y="4894263"/>
          <p14:tracePt t="182023" x="6370638" y="4894263"/>
          <p14:tracePt t="182040" x="6465888" y="4857750"/>
          <p14:tracePt t="182056" x="6632575" y="4822825"/>
          <p14:tracePt t="182073" x="6727825" y="4810125"/>
          <p14:tracePt t="182073" x="6762750" y="4799013"/>
          <p14:tracePt t="182090" x="6834188" y="4762500"/>
          <p14:tracePt t="182106" x="6894513" y="4727575"/>
          <p14:tracePt t="182123" x="6918325" y="4703763"/>
          <p14:tracePt t="182140" x="6953250" y="4667250"/>
          <p14:tracePt t="182156" x="6953250" y="4632325"/>
          <p14:tracePt t="182173" x="6953250" y="4560888"/>
          <p14:tracePt t="182190" x="6953250" y="4513263"/>
          <p14:tracePt t="182206" x="6929438" y="4476750"/>
          <p14:tracePt t="182223" x="6905625" y="4452938"/>
          <p14:tracePt t="182240" x="6858000" y="4418013"/>
          <p14:tracePt t="182257" x="6823075" y="4394200"/>
          <p14:tracePt t="182273" x="6775450" y="4370388"/>
          <p14:tracePt t="182290" x="6727825" y="4346575"/>
          <p14:tracePt t="182307" x="6656388" y="4322763"/>
          <p14:tracePt t="182324" x="6608763" y="4310063"/>
          <p14:tracePt t="182340" x="6572250" y="4298950"/>
          <p14:tracePt t="182357" x="6513513" y="4286250"/>
          <p14:tracePt t="182374" x="6429375" y="4286250"/>
          <p14:tracePt t="182390" x="6346825" y="4286250"/>
          <p14:tracePt t="182407" x="6262688" y="4286250"/>
          <p14:tracePt t="182425" x="6215063" y="4286250"/>
          <p14:tracePt t="182441" x="6156325" y="4286250"/>
          <p14:tracePt t="182457" x="6096000" y="4286250"/>
          <p14:tracePt t="182474" x="6048375" y="4298950"/>
          <p14:tracePt t="182491" x="6024563" y="4322763"/>
          <p14:tracePt t="182508" x="6013450" y="4322763"/>
          <p14:tracePt t="182524" x="5976938" y="4346575"/>
          <p14:tracePt t="182541" x="5965825" y="4370388"/>
          <p14:tracePt t="182558" x="5953125" y="4381500"/>
          <p14:tracePt t="182574" x="5942013" y="4405313"/>
          <p14:tracePt t="182591" x="5929313" y="4441825"/>
          <p14:tracePt t="182608" x="5918200" y="4476750"/>
          <p14:tracePt t="182624" x="5918200" y="4500563"/>
          <p14:tracePt t="182641" x="5918200" y="4560888"/>
          <p14:tracePt t="182658" x="5918200" y="4572000"/>
          <p14:tracePt t="182674" x="5918200" y="4584700"/>
          <p14:tracePt t="182691" x="5918200" y="4608513"/>
          <p14:tracePt t="182708" x="5918200" y="4619625"/>
          <p14:tracePt t="182750" x="5918200" y="4632325"/>
          <p14:tracePt t="182766" x="5929313" y="4632325"/>
          <p14:tracePt t="182778" x="5929313" y="4643438"/>
          <p14:tracePt t="182782" x="5942013" y="4643438"/>
          <p14:tracePt t="182794" x="5953125" y="4656138"/>
          <p14:tracePt t="182807" x="5976938" y="4667250"/>
          <p14:tracePt t="182825" x="5989638" y="4679950"/>
          <p14:tracePt t="182841" x="5989638" y="4691063"/>
          <p14:tracePt t="182858" x="6013450" y="4691063"/>
          <p14:tracePt t="182875" x="6048375" y="4703763"/>
          <p14:tracePt t="182892" x="6072188" y="4703763"/>
          <p14:tracePt t="187293" x="6061075" y="4703763"/>
          <p14:tracePt t="187358" x="6048375" y="4703763"/>
          <p14:tracePt t="187362" x="6024563" y="4703763"/>
          <p14:tracePt t="187372" x="5953125" y="4703763"/>
          <p14:tracePt t="187389" x="5870575" y="4727575"/>
          <p14:tracePt t="187389" x="5857875" y="4727575"/>
          <p14:tracePt t="187406" x="5799138" y="4738688"/>
          <p14:tracePt t="187423" x="5751513" y="4751388"/>
          <p14:tracePt t="187439" x="5703888" y="4751388"/>
          <p14:tracePt t="187456" x="5680075" y="4751388"/>
          <p14:tracePt t="187472" x="5643563" y="4751388"/>
          <p14:tracePt t="187489" x="5584825" y="4751388"/>
          <p14:tracePt t="187489" x="5548313" y="4751388"/>
          <p14:tracePt t="187506" x="5513388" y="4751388"/>
          <p14:tracePt t="187523" x="5429250" y="4751388"/>
          <p14:tracePt t="187540" x="5227638" y="4751388"/>
          <p14:tracePt t="187556" x="5095875" y="4751388"/>
          <p14:tracePt t="187573" x="5013325" y="4751388"/>
          <p14:tracePt t="187589" x="4965700" y="4751388"/>
          <p14:tracePt t="187606" x="4941888" y="4751388"/>
          <p14:tracePt t="188508" x="4989513" y="4751388"/>
          <p14:tracePt t="189254" x="5095875" y="4751388"/>
          <p14:tracePt t="189258" x="5156200" y="4751388"/>
          <p14:tracePt t="189262" x="5346700" y="4703763"/>
          <p14:tracePt t="189278" x="5537200" y="4679950"/>
          <p14:tracePt t="189294" x="5762625" y="4619625"/>
          <p14:tracePt t="189311" x="6072188" y="4548188"/>
          <p14:tracePt t="189328" x="6227763" y="4513263"/>
          <p14:tracePt t="189345" x="6346825" y="4500563"/>
          <p14:tracePt t="189361" x="6370638" y="4500563"/>
          <p14:tracePt t="189378" x="6394450" y="4500563"/>
          <p14:tracePt t="189394" x="6418263" y="4489450"/>
          <p14:tracePt t="189770" x="6465888" y="4476750"/>
          <p14:tracePt t="189774" x="6524625" y="4465638"/>
          <p14:tracePt t="189779" x="6762750" y="4441825"/>
          <p14:tracePt t="189796" x="6965950" y="4405313"/>
          <p14:tracePt t="189813" x="7143750" y="4394200"/>
          <p14:tracePt t="189829" x="7275513" y="4394200"/>
          <p14:tracePt t="189846" x="7358063" y="4394200"/>
          <p14:tracePt t="189863" x="7429500" y="4394200"/>
          <p14:tracePt t="189879" x="7489825" y="4394200"/>
          <p14:tracePt t="189896" x="7548563" y="4394200"/>
          <p14:tracePt t="189896" x="7572375" y="4394200"/>
          <p14:tracePt t="189914" x="7680325" y="4394200"/>
          <p14:tracePt t="189930" x="7847013" y="4394200"/>
          <p14:tracePt t="189947" x="8072438" y="4370388"/>
          <p14:tracePt t="189963" x="8347075" y="4298950"/>
          <p14:tracePt t="189980" x="8561388" y="4238625"/>
          <p14:tracePt t="189997" x="8715375" y="4191000"/>
          <p14:tracePt t="189997" x="8751888" y="4191000"/>
          <p14:tracePt t="190014" x="8847138" y="4179888"/>
          <p14:tracePt t="190030" x="8882063" y="4167188"/>
          <p14:tracePt t="190046" x="8905875" y="4167188"/>
          <p14:tracePt t="190063" x="8942388" y="4167188"/>
          <p14:tracePt t="190079" x="8977313" y="4143375"/>
          <p14:tracePt t="190096" x="9024938" y="4119563"/>
          <p14:tracePt t="190114" x="9072563" y="4119563"/>
          <p14:tracePt t="190130" x="9144000" y="4119563"/>
          <p14:tracePt t="190147" x="9167813" y="4108450"/>
          <p14:tracePt t="190164" x="9180513" y="4095750"/>
          <p14:tracePt t="191071" x="9191625" y="4084638"/>
          <p14:tracePt t="191484" x="9191625" y="4071938"/>
          <p14:tracePt t="191492" x="9191625" y="4060825"/>
          <p14:tracePt t="191520" x="9180513" y="4060825"/>
          <p14:tracePt t="191532" x="9180513" y="4048125"/>
          <p14:tracePt t="191540" x="9167813" y="4037013"/>
          <p14:tracePt t="191552" x="9156700" y="4037013"/>
          <p14:tracePt t="191568" x="9156700" y="4024313"/>
          <p14:tracePt t="191586" x="9144000" y="4024313"/>
          <p14:tracePt t="191894" x="9120188" y="4024313"/>
          <p14:tracePt t="191896" x="9061450" y="4024313"/>
          <p14:tracePt t="191902" x="8977313" y="4024313"/>
          <p14:tracePt t="191920" x="8894763" y="4048125"/>
          <p14:tracePt t="191936" x="8810625" y="4048125"/>
          <p14:tracePt t="191952" x="8704263" y="4084638"/>
          <p14:tracePt t="191969" x="8561388" y="4108450"/>
          <p14:tracePt t="191986" x="8382000" y="4167188"/>
          <p14:tracePt t="192003" x="8191500" y="4214813"/>
          <p14:tracePt t="192003" x="8108950" y="4238625"/>
          <p14:tracePt t="192020" x="7810500" y="4322763"/>
          <p14:tracePt t="192036" x="7513638" y="4405313"/>
          <p14:tracePt t="192053" x="7180263" y="4465638"/>
          <p14:tracePt t="192053" x="7096125" y="4476750"/>
          <p14:tracePt t="192070" x="6858000" y="4513263"/>
          <p14:tracePt t="192086" x="6596063" y="4560888"/>
          <p14:tracePt t="192103" x="6357938" y="4584700"/>
          <p14:tracePt t="192120" x="6262688" y="4595813"/>
          <p14:tracePt t="192137" x="6191250" y="4608513"/>
          <p14:tracePt t="192153" x="6203950" y="4608513"/>
          <p14:tracePt t="192436" x="6215063" y="4608513"/>
          <p14:tracePt t="192440" x="6275388" y="4608513"/>
          <p14:tracePt t="192454" x="6394450" y="4608513"/>
          <p14:tracePt t="192471" x="6561138" y="4608513"/>
          <p14:tracePt t="192487" x="6667500" y="4619625"/>
          <p14:tracePt t="192504" x="6738938" y="4619625"/>
          <p14:tracePt t="192521" x="6775450" y="4619625"/>
          <p14:tracePt t="192521" x="6786563" y="4619625"/>
          <p14:tracePt t="192538" x="6810375" y="4619625"/>
          <p14:tracePt t="192554" x="6823075" y="4619625"/>
          <p14:tracePt t="192571" x="6834188" y="4619625"/>
          <p14:tracePt t="192600" x="6846888" y="4632325"/>
          <p14:tracePt t="192612" x="6858000" y="4632325"/>
          <p14:tracePt t="192630" x="6870700" y="4643438"/>
          <p14:tracePt t="192650" x="6881813" y="4656138"/>
          <p14:tracePt t="192708" x="6894513" y="4656138"/>
          <p14:tracePt t="192856" x="6894513" y="4667250"/>
          <p14:tracePt t="192868" x="6894513" y="4679950"/>
          <p14:tracePt t="192876" x="6905625" y="4679950"/>
          <p14:tracePt t="192900" x="6918325" y="4679950"/>
          <p14:tracePt t="192906" x="6929438" y="4679950"/>
          <p14:tracePt t="192930" x="6942138" y="4679950"/>
          <p14:tracePt t="192946" x="6965950" y="4679950"/>
          <p14:tracePt t="192955" x="6989763" y="4691063"/>
          <p14:tracePt t="192972" x="7024688" y="4691063"/>
          <p14:tracePt t="192989" x="7096125" y="4691063"/>
          <p14:tracePt t="193006" x="7167563" y="4691063"/>
          <p14:tracePt t="193022" x="7239000" y="4691063"/>
          <p14:tracePt t="193039" x="7334250" y="4691063"/>
          <p14:tracePt t="193056" x="7405688" y="4691063"/>
          <p14:tracePt t="193072" x="7466013" y="4703763"/>
          <p14:tracePt t="193089" x="7548563" y="4703763"/>
          <p14:tracePt t="193106" x="7608888" y="4703763"/>
          <p14:tracePt t="193123" x="7667625" y="4703763"/>
          <p14:tracePt t="193123" x="7680325" y="4703763"/>
          <p14:tracePt t="193140" x="7704138" y="4703763"/>
          <p14:tracePt t="193157" x="7762875" y="4703763"/>
          <p14:tracePt t="193173" x="7810500" y="4703763"/>
          <p14:tracePt t="193189" x="7858125" y="4703763"/>
          <p14:tracePt t="193206" x="7905750" y="4703763"/>
          <p14:tracePt t="193223" x="7942263" y="4703763"/>
          <p14:tracePt t="193240" x="7966075" y="4703763"/>
          <p14:tracePt t="193256" x="8001000" y="4703763"/>
          <p14:tracePt t="193273" x="8037513" y="4703763"/>
          <p14:tracePt t="193290" x="8072438" y="4703763"/>
          <p14:tracePt t="193307" x="8096250" y="4703763"/>
          <p14:tracePt t="193323" x="8143875" y="4703763"/>
          <p14:tracePt t="193340" x="8204200" y="4703763"/>
          <p14:tracePt t="193357" x="8215313" y="4703763"/>
          <p14:tracePt t="193374" x="8286750" y="4703763"/>
          <p14:tracePt t="193390" x="8382000" y="4703763"/>
          <p14:tracePt t="193407" x="8489950" y="4703763"/>
          <p14:tracePt t="193407" x="8513763" y="4703763"/>
          <p14:tracePt t="193424" x="8572500" y="4703763"/>
          <p14:tracePt t="193440" x="8632825" y="4703763"/>
          <p14:tracePt t="193457" x="8691563" y="4703763"/>
          <p14:tracePt t="193474" x="8728075" y="4703763"/>
          <p14:tracePt t="193490" x="8751888" y="4703763"/>
          <p14:tracePt t="193507" x="8786813" y="4703763"/>
          <p14:tracePt t="193524" x="8799513" y="4703763"/>
          <p14:tracePt t="193540" x="8810625" y="4703763"/>
          <p14:tracePt t="193557" x="8834438" y="4703763"/>
          <p14:tracePt t="193574" x="8847138" y="4703763"/>
          <p14:tracePt t="193590" x="8870950" y="4703763"/>
          <p14:tracePt t="193607" x="8882063" y="4703763"/>
          <p14:tracePt t="193626" x="8894763" y="4703763"/>
          <p14:tracePt t="193642" x="8918575" y="4703763"/>
          <p14:tracePt t="193980" x="8929688" y="4703763"/>
          <p14:tracePt t="193984" x="8942388" y="4703763"/>
          <p14:tracePt t="193992" x="8966200" y="4703763"/>
          <p14:tracePt t="194009" x="8977313" y="4703763"/>
          <p14:tracePt t="194025" x="8966200" y="4703763"/>
          <p14:tracePt t="194798" x="8929688" y="4714875"/>
          <p14:tracePt t="194802" x="8870950" y="4714875"/>
          <p14:tracePt t="194811" x="8585200" y="4727575"/>
          <p14:tracePt t="194828" x="8156575" y="4799013"/>
          <p14:tracePt t="194844" x="7905750" y="4846638"/>
          <p14:tracePt t="194861" x="7715250" y="4857750"/>
          <p14:tracePt t="194878" x="7561263" y="4870450"/>
          <p14:tracePt t="194895" x="7500938" y="4870450"/>
          <p14:tracePt t="194911" x="7489825" y="4870450"/>
          <p14:tracePt t="194972" x="7477125" y="4870450"/>
          <p14:tracePt t="194992" x="7466013" y="4870450"/>
          <p14:tracePt t="194996" x="7442200" y="4870450"/>
          <p14:tracePt t="194996" x="7429500" y="4870450"/>
          <p14:tracePt t="195012" x="7405688" y="4870450"/>
          <p14:tracePt t="195029" x="7381875" y="4870450"/>
          <p14:tracePt t="195045" x="7370763" y="4857750"/>
          <p14:tracePt t="195061" x="7358063" y="4846638"/>
          <p14:tracePt t="195078" x="7346950" y="4846638"/>
          <p14:tracePt t="195095" x="7310438" y="4833938"/>
          <p14:tracePt t="195112" x="7286625" y="4833938"/>
          <p14:tracePt t="195129" x="7275513" y="4822825"/>
          <p14:tracePt t="195145" x="7262813" y="4822825"/>
          <p14:tracePt t="195162" x="7251700" y="4822825"/>
          <p14:tracePt t="195202" x="7239000" y="4822825"/>
          <p14:tracePt t="195214" x="7227888" y="4822825"/>
          <p14:tracePt t="195218" x="7204075" y="4822825"/>
          <p14:tracePt t="195229" x="7143750" y="4822825"/>
          <p14:tracePt t="195246" x="7096125" y="4822825"/>
          <p14:tracePt t="195262" x="7048500" y="4810125"/>
          <p14:tracePt t="195278" x="7037388" y="4810125"/>
          <p14:tracePt t="195295" x="7024688" y="4810125"/>
          <p14:tracePt t="195312" x="7024688" y="4799013"/>
          <p14:tracePt t="195329" x="7013575" y="4799013"/>
          <p14:tracePt t="195346" x="7013575" y="4786313"/>
          <p14:tracePt t="195428" x="7024688" y="4775200"/>
          <p14:tracePt t="195514" x="7037388" y="4775200"/>
          <p14:tracePt t="195518" x="7048500" y="4775200"/>
          <p14:tracePt t="195530" x="7108825" y="4775200"/>
          <p14:tracePt t="195547" x="7204075" y="4775200"/>
          <p14:tracePt t="195547" x="7227888" y="4775200"/>
          <p14:tracePt t="195564" x="7299325" y="4775200"/>
          <p14:tracePt t="195580" x="7381875" y="4762500"/>
          <p14:tracePt t="195597" x="7489825" y="4762500"/>
          <p14:tracePt t="195597" x="7513638" y="4762500"/>
          <p14:tracePt t="195614" x="7585075" y="4762500"/>
          <p14:tracePt t="195630" x="7656513" y="4762500"/>
          <p14:tracePt t="195647" x="7739063" y="4762500"/>
          <p14:tracePt t="195664" x="7810500" y="4762500"/>
          <p14:tracePt t="195680" x="7929563" y="4751388"/>
          <p14:tracePt t="195697" x="7989888" y="4727575"/>
          <p14:tracePt t="195714" x="8096250" y="4714875"/>
          <p14:tracePt t="195730" x="8228013" y="4714875"/>
          <p14:tracePt t="195747" x="8429625" y="4714875"/>
          <p14:tracePt t="195764" x="8596313" y="4714875"/>
          <p14:tracePt t="195781" x="8715375" y="4714875"/>
          <p14:tracePt t="195781" x="8751888" y="4714875"/>
          <p14:tracePt t="195798" x="8847138" y="4714875"/>
          <p14:tracePt t="195814" x="8929688" y="4714875"/>
          <p14:tracePt t="195831" x="9037638" y="4714875"/>
          <p14:tracePt t="195848" x="9096375" y="4714875"/>
          <p14:tracePt t="195864" x="9156700" y="4714875"/>
          <p14:tracePt t="195881" x="9204325" y="4703763"/>
          <p14:tracePt t="195881" x="9228138" y="4703763"/>
          <p14:tracePt t="195898" x="9275763" y="4691063"/>
          <p14:tracePt t="195915" x="9323388" y="4679950"/>
          <p14:tracePt t="195931" x="9347200" y="4643438"/>
          <p14:tracePt t="195948" x="9358313" y="4643438"/>
          <p14:tracePt t="195964" x="9382125" y="4632325"/>
          <p14:tracePt t="195981" x="9394825" y="4632325"/>
          <p14:tracePt t="195998" x="9394825" y="4619625"/>
          <p14:tracePt t="196020" x="9418638" y="4619625"/>
          <p14:tracePt t="196031" x="9429750" y="4619625"/>
          <p14:tracePt t="196931" x="9429750" y="4608513"/>
          <p14:tracePt t="197192" x="9418638" y="4608513"/>
          <p14:tracePt t="197198" x="9394825" y="4608513"/>
          <p14:tracePt t="197202" x="9275763" y="4608513"/>
          <p14:tracePt t="197218" x="9061450" y="4608513"/>
          <p14:tracePt t="197235" x="8810625" y="4608513"/>
          <p14:tracePt t="197252" x="8548688" y="4608513"/>
          <p14:tracePt t="197268" x="8370888" y="4608513"/>
          <p14:tracePt t="197285" x="8228013" y="4608513"/>
          <p14:tracePt t="197302" x="8096250" y="4608513"/>
          <p14:tracePt t="197319" x="7966075" y="4608513"/>
          <p14:tracePt t="197336" x="7881938" y="4608513"/>
          <p14:tracePt t="197352" x="7847013" y="4595813"/>
          <p14:tracePt t="197368" x="7786688" y="4584700"/>
          <p14:tracePt t="197385" x="7739063" y="4584700"/>
          <p14:tracePt t="197385" x="7727950" y="4584700"/>
          <p14:tracePt t="197402" x="7656513" y="4584700"/>
          <p14:tracePt t="197419" x="7585075" y="4584700"/>
          <p14:tracePt t="197419" x="7561263" y="4584700"/>
          <p14:tracePt t="197436" x="7500938" y="4584700"/>
          <p14:tracePt t="197452" x="7477125" y="4572000"/>
          <p14:tracePt t="197469" x="7466013" y="4572000"/>
          <p14:tracePt t="197485" x="7453313" y="4560888"/>
          <p14:tracePt t="197502" x="7500938" y="4560888"/>
          <p14:tracePt t="197844" x="7524750" y="4560888"/>
          <p14:tracePt t="197848" x="7548563" y="4560888"/>
          <p14:tracePt t="197853" x="7751763" y="4560888"/>
          <p14:tracePt t="197870" x="8024813" y="4560888"/>
          <p14:tracePt t="197887" x="8143875" y="4560888"/>
          <p14:tracePt t="197904" x="8251825" y="4560888"/>
          <p14:tracePt t="197921" x="8310563" y="4560888"/>
          <p14:tracePt t="197937" x="8334375" y="4560888"/>
          <p14:tracePt t="197954" x="8358188" y="4560888"/>
          <p14:tracePt t="197971" x="8370888" y="4560888"/>
          <p14:tracePt t="197987" x="8405813" y="4560888"/>
          <p14:tracePt t="198004" x="8429625" y="4560888"/>
          <p14:tracePt t="198021" x="8477250" y="4584700"/>
          <p14:tracePt t="198037" x="8513763" y="4584700"/>
          <p14:tracePt t="198054" x="8524875" y="4584700"/>
          <p14:tracePt t="198071" x="8537575" y="4595813"/>
          <p14:tracePt t="198100" x="8548688" y="4584700"/>
          <p14:tracePt t="198314" x="8561388" y="4584700"/>
          <p14:tracePt t="198614" x="8572500" y="4572000"/>
          <p14:tracePt t="198684" x="8585200" y="4572000"/>
          <p14:tracePt t="198918" x="8596313" y="4572000"/>
          <p14:tracePt t="198964" x="8609013" y="4572000"/>
          <p14:tracePt t="200868" x="8620125" y="4572000"/>
          <p14:tracePt t="201318" x="8620125" y="4584700"/>
          <p14:tracePt t="201340" x="8620125" y="4595813"/>
          <p14:tracePt t="201348" x="8620125" y="4608513"/>
          <p14:tracePt t="201356" x="8620125" y="4619625"/>
          <p14:tracePt t="201364" x="8620125" y="4632325"/>
          <p14:tracePt t="201381" x="8620125" y="4643438"/>
          <p14:tracePt t="202100" x="8609013" y="4643438"/>
          <p14:tracePt t="202284" x="8596313" y="4643438"/>
          <p14:tracePt t="202288" x="8513763" y="4643438"/>
          <p14:tracePt t="202300" x="8442325" y="4643438"/>
          <p14:tracePt t="202317" x="8310563" y="4667250"/>
          <p14:tracePt t="202334" x="8251825" y="4679950"/>
          <p14:tracePt t="202350" x="8215313" y="4691063"/>
          <p14:tracePt t="202367" x="8204200" y="4703763"/>
          <p14:tracePt t="202392" x="8191500" y="4703763"/>
          <p14:tracePt t="202428" x="8191500" y="4714875"/>
          <p14:tracePt t="202432" x="8180388" y="4714875"/>
          <p14:tracePt t="202440" x="8167688" y="4714875"/>
          <p14:tracePt t="202450" x="8120063" y="4738688"/>
          <p14:tracePt t="202467" x="8048625" y="4762500"/>
          <p14:tracePt t="202484" x="7989888" y="4775200"/>
          <p14:tracePt t="202501" x="7942263" y="4751388"/>
          <p14:tracePt t="202518" x="7905750" y="4751388"/>
          <p14:tracePt t="202534" x="7858125" y="4751388"/>
          <p14:tracePt t="202551" x="7823200" y="4751388"/>
          <p14:tracePt t="202551" x="7810500" y="4751388"/>
          <p14:tracePt t="202568" x="7799388" y="4751388"/>
          <p14:tracePt t="202584" x="7775575" y="4751388"/>
          <p14:tracePt t="202600" x="7751763" y="4738688"/>
          <p14:tracePt t="202618" x="7739063" y="4727575"/>
          <p14:tracePt t="202635" x="7727950" y="4727575"/>
          <p14:tracePt t="202651" x="7715250" y="4727575"/>
          <p14:tracePt t="202668" x="7704138" y="4727575"/>
          <p14:tracePt t="202684" x="7691438" y="4727575"/>
          <p14:tracePt t="202704" x="7680325" y="4727575"/>
          <p14:tracePt t="202766" x="7680325" y="4714875"/>
          <p14:tracePt t="202778" x="7667625" y="4714875"/>
          <p14:tracePt t="202785" x="7643813" y="4714875"/>
          <p14:tracePt t="202802" x="7596188" y="4714875"/>
          <p14:tracePt t="202819" x="7561263" y="4714875"/>
          <p14:tracePt t="202835" x="7489825" y="4714875"/>
          <p14:tracePt t="202852" x="7442200" y="4714875"/>
          <p14:tracePt t="202869" x="7405688" y="4714875"/>
          <p14:tracePt t="202869" x="7381875" y="4714875"/>
          <p14:tracePt t="202886" x="7358063" y="4714875"/>
          <p14:tracePt t="202902" x="7334250" y="4727575"/>
          <p14:tracePt t="202919" x="7323138" y="4738688"/>
          <p14:tracePt t="202935" x="7310438" y="4738688"/>
          <p14:tracePt t="202952" x="7310438" y="4751388"/>
          <p14:tracePt t="202969" x="7299325" y="4751388"/>
          <p14:tracePt t="203004" x="7286625" y="4751388"/>
          <p14:tracePt t="203008" x="7262813" y="4751388"/>
          <p14:tracePt t="203019" x="7251700" y="4751388"/>
          <p14:tracePt t="203035" x="7239000" y="4738688"/>
          <p14:tracePt t="203052" x="7227888" y="4738688"/>
          <p14:tracePt t="203314" x="7227888" y="4751388"/>
          <p14:tracePt t="203742" x="7239000" y="4751388"/>
          <p14:tracePt t="203746" x="7299325" y="4751388"/>
          <p14:tracePt t="203755" x="7358063" y="4751388"/>
          <p14:tracePt t="203771" x="7429500" y="4751388"/>
          <p14:tracePt t="203788" x="7500938" y="4751388"/>
          <p14:tracePt t="203805" x="7561263" y="4751388"/>
          <p14:tracePt t="203821" x="7620000" y="4751388"/>
          <p14:tracePt t="203838" x="7656513" y="4751388"/>
          <p14:tracePt t="203855" x="7715250" y="4751388"/>
          <p14:tracePt t="203872" x="7775575" y="4751388"/>
          <p14:tracePt t="203888" x="7834313" y="4751388"/>
          <p14:tracePt t="203905" x="7905750" y="4751388"/>
          <p14:tracePt t="203922" x="7977188" y="4751388"/>
          <p14:tracePt t="203939" x="8048625" y="4751388"/>
          <p14:tracePt t="203955" x="8180388" y="4751388"/>
          <p14:tracePt t="203972" x="8239125" y="4751388"/>
          <p14:tracePt t="203989" x="8310563" y="4751388"/>
          <p14:tracePt t="204005" x="8382000" y="4751388"/>
          <p14:tracePt t="204022" x="8442325" y="4751388"/>
          <p14:tracePt t="204039" x="8501063" y="4751388"/>
          <p14:tracePt t="204056" x="8537575" y="4751388"/>
          <p14:tracePt t="204072" x="8609013" y="4751388"/>
          <p14:tracePt t="204089" x="8728075" y="4751388"/>
          <p14:tracePt t="204106" x="8834438" y="4751388"/>
          <p14:tracePt t="204122" x="8942388" y="4751388"/>
          <p14:tracePt t="204139" x="9037638" y="4751388"/>
          <p14:tracePt t="204156" x="9109075" y="4727575"/>
          <p14:tracePt t="204173" x="9167813" y="4727575"/>
          <p14:tracePt t="204189" x="9228138" y="4727575"/>
          <p14:tracePt t="204206" x="9263063" y="4727575"/>
          <p14:tracePt t="204223" x="9310688" y="4727575"/>
          <p14:tracePt t="204223" x="9323388" y="4727575"/>
          <p14:tracePt t="204240" x="9358313" y="4727575"/>
          <p14:tracePt t="204256" x="9394825" y="4727575"/>
          <p14:tracePt t="204273" x="9429750" y="4727575"/>
          <p14:tracePt t="204289" x="9442450" y="4727575"/>
          <p14:tracePt t="204306" x="9453563" y="4727575"/>
          <p14:tracePt t="204323" x="9453563" y="4714875"/>
          <p14:tracePt t="207071" x="9418638" y="4714875"/>
          <p14:tracePt t="207260" x="9371013" y="4727575"/>
          <p14:tracePt t="207266" x="9347200" y="4738688"/>
          <p14:tracePt t="207268" x="9167813" y="4786313"/>
          <p14:tracePt t="207282" x="8918575" y="4846638"/>
          <p14:tracePt t="207299" x="8632825" y="4918075"/>
          <p14:tracePt t="207299" x="8596313" y="4929188"/>
          <p14:tracePt t="207316" x="8418513" y="4976813"/>
          <p14:tracePt t="207332" x="8228013" y="5037138"/>
          <p14:tracePt t="207349" x="8048625" y="5072063"/>
          <p14:tracePt t="207349" x="8013700" y="5072063"/>
          <p14:tracePt t="207366" x="7847013" y="5108575"/>
          <p14:tracePt t="207382" x="7680325" y="5156200"/>
          <p14:tracePt t="207399" x="7466013" y="5275263"/>
          <p14:tracePt t="207417" x="7167563" y="5346700"/>
          <p14:tracePt t="207432" x="6799263" y="5441950"/>
          <p14:tracePt t="207449" x="6405563" y="5513388"/>
          <p14:tracePt t="207466" x="6048375" y="5561013"/>
          <p14:tracePt t="207483" x="5703888" y="5608638"/>
          <p14:tracePt t="207499" x="5476875" y="5632450"/>
          <p14:tracePt t="207516" x="5346700" y="5643563"/>
          <p14:tracePt t="207533" x="5143500" y="5680075"/>
          <p14:tracePt t="207549" x="5013325" y="5691188"/>
          <p14:tracePt t="207566" x="4881563" y="5715000"/>
          <p14:tracePt t="207583" x="4775200" y="5727700"/>
          <p14:tracePt t="207583" x="4751388" y="5738813"/>
          <p14:tracePt t="207600" x="4656138" y="5762625"/>
          <p14:tracePt t="207616" x="4595813" y="5775325"/>
          <p14:tracePt t="207633" x="4524375" y="5786438"/>
          <p14:tracePt t="207650" x="4513263" y="5799138"/>
          <p14:tracePt t="207666" x="4513263" y="5786438"/>
          <p14:tracePt t="207830" x="4513263" y="5762625"/>
          <p14:tracePt t="207856" x="4513263" y="5751513"/>
          <p14:tracePt t="207884" x="4513263" y="5738813"/>
          <p14:tracePt t="207888" x="4513263" y="5727700"/>
          <p14:tracePt t="207910" x="4513263" y="5715000"/>
          <p14:tracePt t="207938" x="4513263" y="5703888"/>
          <p14:tracePt t="207946" x="4524375" y="5703888"/>
          <p14:tracePt t="207958" x="4524375" y="5691188"/>
          <p14:tracePt t="207967" x="4537075" y="5656263"/>
          <p14:tracePt t="207984" x="4560888" y="5632450"/>
          <p14:tracePt t="208000" x="4584700" y="5595938"/>
          <p14:tracePt t="208017" x="4608513" y="5572125"/>
          <p14:tracePt t="208034" x="4619625" y="5548313"/>
          <p14:tracePt t="208051" x="4632325" y="5537200"/>
          <p14:tracePt t="208067" x="4632325" y="5524500"/>
          <p14:tracePt t="208084" x="4643438" y="5513388"/>
          <p14:tracePt t="208101" x="4656138" y="5500688"/>
          <p14:tracePt t="208242" x="4656138" y="5489575"/>
          <p14:tracePt t="208258" x="4667250" y="5476875"/>
          <p14:tracePt t="208264" x="4667250" y="5465763"/>
          <p14:tracePt t="208288" x="4667250" y="5453063"/>
          <p14:tracePt t="208308" x="4667250" y="5441950"/>
          <p14:tracePt t="208320" x="4691063" y="5429250"/>
          <p14:tracePt t="208772" x="4714875" y="5429250"/>
          <p14:tracePt t="208776" x="4762500" y="5429250"/>
          <p14:tracePt t="208787" x="4857750" y="5429250"/>
          <p14:tracePt t="208787" x="4894263" y="5429250"/>
          <p14:tracePt t="208804" x="4989513" y="5429250"/>
          <p14:tracePt t="208804" x="5024438" y="5429250"/>
          <p14:tracePt t="208820" x="5119688" y="5429250"/>
          <p14:tracePt t="208836" x="5167313" y="5429250"/>
          <p14:tracePt t="208853" x="5203825" y="5429250"/>
          <p14:tracePt t="208869" x="5227638" y="5429250"/>
          <p14:tracePt t="208887" x="5262563" y="5429250"/>
          <p14:tracePt t="208904" x="5299075" y="5429250"/>
          <p14:tracePt t="208920" x="5334000" y="5429250"/>
          <p14:tracePt t="208937" x="5405438" y="5429250"/>
          <p14:tracePt t="208953" x="5513388" y="5429250"/>
          <p14:tracePt t="208970" x="5632450" y="5429250"/>
          <p14:tracePt t="208987" x="5727700" y="5429250"/>
          <p14:tracePt t="209004" x="5775325" y="5429250"/>
          <p14:tracePt t="209020" x="5822950" y="5429250"/>
          <p14:tracePt t="209037" x="5881688" y="5429250"/>
          <p14:tracePt t="209054" x="5894388" y="5429250"/>
          <p14:tracePt t="209070" x="5918200" y="5429250"/>
          <p14:tracePt t="209087" x="5942013" y="5429250"/>
          <p14:tracePt t="209104" x="5976938" y="5429250"/>
          <p14:tracePt t="209121" x="6072188" y="5429250"/>
          <p14:tracePt t="209138" x="6180138" y="5429250"/>
          <p14:tracePt t="209154" x="6299200" y="5429250"/>
          <p14:tracePt t="209171" x="6561138" y="5429250"/>
          <p14:tracePt t="209188" x="6704013" y="5429250"/>
          <p14:tracePt t="209204" x="6834188" y="5429250"/>
          <p14:tracePt t="209221" x="6942138" y="5429250"/>
          <p14:tracePt t="209238" x="7061200" y="5429250"/>
          <p14:tracePt t="209254" x="7156450" y="5429250"/>
          <p14:tracePt t="209271" x="7227888" y="5405438"/>
          <p14:tracePt t="209288" x="7275513" y="5405438"/>
          <p14:tracePt t="209305" x="7323138" y="5381625"/>
          <p14:tracePt t="209321" x="7358063" y="5381625"/>
          <p14:tracePt t="209338" x="7381875" y="5370513"/>
          <p14:tracePt t="209355" x="7418388" y="5370513"/>
          <p14:tracePt t="209371" x="7453313" y="5370513"/>
          <p14:tracePt t="209388" x="7500938" y="5370513"/>
          <p14:tracePt t="209405" x="7572375" y="5370513"/>
          <p14:tracePt t="209423" x="7608888" y="5370513"/>
          <p14:tracePt t="209438" x="7656513" y="5357813"/>
          <p14:tracePt t="209455" x="7691438" y="5346700"/>
          <p14:tracePt t="209472" x="7715250" y="5346700"/>
          <p14:tracePt t="210230" x="7739063" y="5346700"/>
          <p14:tracePt t="210234" x="7762875" y="5346700"/>
          <p14:tracePt t="210240" x="7870825" y="5346700"/>
          <p14:tracePt t="210257" x="7989888" y="5322888"/>
          <p14:tracePt t="210273" x="8108950" y="5310188"/>
          <p14:tracePt t="210291" x="8323263" y="5286375"/>
          <p14:tracePt t="210308" x="8453438" y="5286375"/>
          <p14:tracePt t="210324" x="8572500" y="5275263"/>
          <p14:tracePt t="210341" x="8632825" y="5238750"/>
          <p14:tracePt t="210358" x="8751888" y="5214938"/>
          <p14:tracePt t="210374" x="8870950" y="5191125"/>
          <p14:tracePt t="210374" x="8905875" y="5191125"/>
          <p14:tracePt t="210392" x="8977313" y="5167313"/>
          <p14:tracePt t="210408" x="9048750" y="5156200"/>
          <p14:tracePt t="210425" x="9096375" y="5143500"/>
          <p14:tracePt t="210441" x="9096375" y="5132388"/>
          <p14:tracePt t="210458" x="9096375" y="5119688"/>
          <p14:tracePt t="210748" x="9085263" y="5119688"/>
          <p14:tracePt t="210762" x="9072563" y="5119688"/>
          <p14:tracePt t="210770" x="9048750" y="5119688"/>
          <p14:tracePt t="210775" x="8977313" y="5119688"/>
          <p14:tracePt t="210792" x="8858250" y="5119688"/>
          <p14:tracePt t="210809" x="8680450" y="5132388"/>
          <p14:tracePt t="210826" x="8548688" y="5156200"/>
          <p14:tracePt t="210843" x="8323263" y="5191125"/>
          <p14:tracePt t="210843" x="8251825" y="5203825"/>
          <p14:tracePt t="210860" x="8072438" y="5214938"/>
          <p14:tracePt t="210876" x="7834313" y="5262563"/>
          <p14:tracePt t="210893" x="7537450" y="5299075"/>
          <p14:tracePt t="210910" x="7251700" y="5346700"/>
          <p14:tracePt t="210926" x="7048500" y="5394325"/>
          <p14:tracePt t="210942" x="6834188" y="5441950"/>
          <p14:tracePt t="210959" x="6632575" y="5476875"/>
          <p14:tracePt t="210976" x="6524625" y="5500688"/>
          <p14:tracePt t="210993" x="6405563" y="5513388"/>
          <p14:tracePt t="211010" x="6346825" y="5513388"/>
          <p14:tracePt t="211026" x="6262688" y="5561013"/>
          <p14:tracePt t="211043" x="6227763" y="5584825"/>
          <p14:tracePt t="211060" x="6215063" y="5584825"/>
          <p14:tracePt t="211076" x="6191250" y="5584825"/>
          <p14:tracePt t="211093" x="6191250" y="5595938"/>
          <p14:tracePt t="211222" x="6180138" y="5595938"/>
          <p14:tracePt t="211226" x="6180138" y="5608638"/>
          <p14:tracePt t="211238" x="6167438" y="5608638"/>
          <p14:tracePt t="211250" x="6167438" y="5619750"/>
          <p14:tracePt t="211272" x="6167438" y="5632450"/>
          <p14:tracePt t="211292" x="6167438" y="5643563"/>
          <p14:tracePt t="211308" x="6167438" y="5667375"/>
          <p14:tracePt t="211334" x="6167438" y="5680075"/>
          <p14:tracePt t="211346" x="6180138" y="5691188"/>
          <p14:tracePt t="211350" x="6191250" y="5703888"/>
          <p14:tracePt t="211360" x="6203950" y="5727700"/>
          <p14:tracePt t="211377" x="6215063" y="5751513"/>
          <p14:tracePt t="211394" x="6262688" y="5762625"/>
          <p14:tracePt t="211411" x="6323013" y="5786438"/>
          <p14:tracePt t="211429" x="6357938" y="5799138"/>
          <p14:tracePt t="211444" x="6394450" y="5799138"/>
          <p14:tracePt t="211461" x="6442075" y="5810250"/>
          <p14:tracePt t="211478" x="6500813" y="5810250"/>
          <p14:tracePt t="211494" x="6524625" y="5822950"/>
          <p14:tracePt t="211511" x="6537325" y="5822950"/>
          <p14:tracePt t="211528" x="6584950" y="5822950"/>
          <p14:tracePt t="211545" x="6632575" y="5834063"/>
          <p14:tracePt t="211561" x="6667500" y="5834063"/>
          <p14:tracePt t="211578" x="6691313" y="5834063"/>
          <p14:tracePt t="211595" x="6751638" y="5834063"/>
          <p14:tracePt t="211611" x="6799263" y="5834063"/>
          <p14:tracePt t="211628" x="6823075" y="5834063"/>
          <p14:tracePt t="211645" x="6858000" y="5834063"/>
          <p14:tracePt t="211662" x="6870700" y="5834063"/>
          <p14:tracePt t="211678" x="6881813" y="5834063"/>
          <p14:tracePt t="211695" x="6905625" y="5834063"/>
          <p14:tracePt t="211736" x="6929438" y="5834063"/>
          <p14:tracePt t="212092" x="6942138" y="5834063"/>
          <p14:tracePt t="212096" x="7072313" y="5834063"/>
          <p14:tracePt t="212113" x="7191375" y="5822950"/>
          <p14:tracePt t="212130" x="7310438" y="5810250"/>
          <p14:tracePt t="212146" x="7394575" y="5810250"/>
          <p14:tracePt t="212163" x="7418388" y="5799138"/>
          <p14:tracePt t="212180" x="7477125" y="5799138"/>
          <p14:tracePt t="212197" x="7537450" y="5799138"/>
          <p14:tracePt t="212197" x="7548563" y="5799138"/>
          <p14:tracePt t="212214" x="7561263" y="5799138"/>
          <p14:tracePt t="212230" x="7656513" y="5799138"/>
          <p14:tracePt t="212247" x="7739063" y="5799138"/>
          <p14:tracePt t="212264" x="7834313" y="5799138"/>
          <p14:tracePt t="212280" x="7929563" y="5786438"/>
          <p14:tracePt t="212297" x="8013700" y="5786438"/>
          <p14:tracePt t="212314" x="8048625" y="5786438"/>
          <p14:tracePt t="212330" x="8072438" y="5786438"/>
          <p14:tracePt t="212347" x="8085138" y="5786438"/>
          <p14:tracePt t="212363" x="8108950" y="5786438"/>
          <p14:tracePt t="212388" x="8120063" y="5786438"/>
          <p14:tracePt t="212404" x="8156575" y="5786438"/>
          <p14:tracePt t="212415" x="8228013" y="5762625"/>
          <p14:tracePt t="212431" x="8310563" y="5727700"/>
          <p14:tracePt t="212447" x="8405813" y="5727700"/>
          <p14:tracePt t="212464" x="8501063" y="5727700"/>
          <p14:tracePt t="212481" x="8609013" y="5727700"/>
          <p14:tracePt t="212481" x="8632825" y="5727700"/>
          <p14:tracePt t="212498" x="8739188" y="5727700"/>
          <p14:tracePt t="212514" x="8847138" y="5727700"/>
          <p14:tracePt t="212531" x="8990013" y="5727700"/>
          <p14:tracePt t="212548" x="9085263" y="5727700"/>
          <p14:tracePt t="212564" x="9191625" y="5727700"/>
          <p14:tracePt t="212564" x="9215438" y="5727700"/>
          <p14:tracePt t="212582" x="9299575" y="5727700"/>
          <p14:tracePt t="212598" x="9358313" y="5727700"/>
          <p14:tracePt t="212614" x="9405938" y="5727700"/>
          <p14:tracePt t="212631" x="9429750" y="5727700"/>
          <p14:tracePt t="212648" x="9442450" y="5727700"/>
          <p14:tracePt t="212664" x="9453563" y="5727700"/>
          <p14:tracePt t="212700" x="9466263" y="5727700"/>
          <p14:tracePt t="212704" x="9477375" y="5727700"/>
          <p14:tracePt t="212852" x="9490075" y="5727700"/>
          <p14:tracePt t="212856" x="9525000" y="5727700"/>
          <p14:tracePt t="212865" x="9656763" y="5727700"/>
          <p14:tracePt t="212882" x="9906000" y="5703888"/>
          <p14:tracePt t="212899" x="10109200" y="5703888"/>
          <p14:tracePt t="212916" x="10252075" y="5703888"/>
          <p14:tracePt t="212932" x="10394950" y="5703888"/>
          <p14:tracePt t="212949" x="10406063" y="5703888"/>
          <p14:tracePt t="212966" x="10429875" y="5703888"/>
          <p14:tracePt t="212982" x="10442575" y="5703888"/>
          <p14:tracePt t="212998" x="10453688" y="5703888"/>
          <p14:tracePt t="213022" x="10466388" y="5703888"/>
          <p14:tracePt t="213084" x="10466388" y="5715000"/>
          <p14:tracePt t="213244" x="10442575" y="5715000"/>
          <p14:tracePt t="213260" x="10418763" y="5715000"/>
          <p14:tracePt t="213264" x="10394950" y="5715000"/>
          <p14:tracePt t="213268" x="10263188" y="5727700"/>
          <p14:tracePt t="213268" x="10228263" y="5738813"/>
          <p14:tracePt t="213284" x="9977438" y="5799138"/>
          <p14:tracePt t="213300" x="9715500" y="5857875"/>
          <p14:tracePt t="213317" x="9442450" y="5870575"/>
          <p14:tracePt t="213317" x="9358313" y="5881688"/>
          <p14:tracePt t="213334" x="9072563" y="5929313"/>
          <p14:tracePt t="213350" x="8858250" y="5942013"/>
          <p14:tracePt t="213367" x="8501063" y="5989638"/>
          <p14:tracePt t="213384" x="8228013" y="6013450"/>
          <p14:tracePt t="213400" x="7918450" y="6013450"/>
          <p14:tracePt t="213418" x="7548563" y="6013450"/>
          <p14:tracePt t="213434" x="7048500" y="6013450"/>
          <p14:tracePt t="213450" x="6632575" y="6048375"/>
          <p14:tracePt t="213467" x="6299200" y="6096000"/>
          <p14:tracePt t="213484" x="6024563" y="6132513"/>
          <p14:tracePt t="213500" x="5775325" y="6132513"/>
          <p14:tracePt t="213517" x="5632450" y="6132513"/>
          <p14:tracePt t="213534" x="5524500" y="6132513"/>
          <p14:tracePt t="213551" x="5441950" y="6132513"/>
          <p14:tracePt t="213567" x="5429250" y="6132513"/>
          <p14:tracePt t="213584" x="5370513" y="6132513"/>
          <p14:tracePt t="213601" x="5322888" y="6132513"/>
          <p14:tracePt t="213618" x="5286375" y="6132513"/>
          <p14:tracePt t="213635" x="5262563" y="6132513"/>
          <p14:tracePt t="213651" x="5227638" y="6132513"/>
          <p14:tracePt t="213668" x="5203825" y="6132513"/>
          <p14:tracePt t="213684" x="5191125" y="6132513"/>
          <p14:tracePt t="213701" x="5180013" y="6119813"/>
          <p14:tracePt t="214032" x="5180013" y="6108700"/>
          <p14:tracePt t="214067" x="5180013" y="6096000"/>
          <p14:tracePt t="214108" x="5167313" y="6084888"/>
          <p14:tracePt t="214730" x="5143500" y="6061075"/>
          <p14:tracePt t="214742" x="5132388" y="6061075"/>
          <p14:tracePt t="214744" x="5095875" y="6037263"/>
          <p14:tracePt t="214754" x="5060950" y="5976938"/>
          <p14:tracePt t="214771" x="4905375" y="5870575"/>
          <p14:tracePt t="214788" x="4833938" y="5810250"/>
          <p14:tracePt t="214804" x="4643438" y="5680075"/>
          <p14:tracePt t="214804" x="4584700" y="5643563"/>
          <p14:tracePt t="214822" x="4465638" y="5572125"/>
          <p14:tracePt t="214838" x="4381500" y="5513388"/>
          <p14:tracePt t="214855" x="4286250" y="5453063"/>
          <p14:tracePt t="214871" x="4227513" y="5405438"/>
          <p14:tracePt t="214888" x="4156075" y="5357813"/>
          <p14:tracePt t="214905" x="4132263" y="5334000"/>
          <p14:tracePt t="214922" x="4108450" y="5322888"/>
          <p14:tracePt t="214938" x="4071938" y="5299075"/>
          <p14:tracePt t="214955" x="4048125" y="5275263"/>
          <p14:tracePt t="214972" x="4037013" y="5262563"/>
          <p14:tracePt t="214988" x="4024313" y="5251450"/>
          <p14:tracePt t="215026" x="4013200" y="5238750"/>
          <p14:tracePt t="215064" x="4000500" y="5238750"/>
          <p14:tracePt t="215084" x="4000500" y="5227638"/>
          <p14:tracePt t="215100" x="4000500" y="5214938"/>
          <p14:tracePt t="215110" x="3989388" y="5214938"/>
          <p14:tracePt t="215117" x="3989388" y="5203825"/>
          <p14:tracePt t="215126" x="3976688" y="5203825"/>
          <p14:tracePt t="215142" x="3952875" y="5191125"/>
          <p14:tracePt t="215155" x="3941763" y="5167313"/>
          <p14:tracePt t="215172" x="3917950" y="5156200"/>
          <p14:tracePt t="215189" x="3894138" y="5108575"/>
          <p14:tracePt t="215206" x="3857625" y="5084763"/>
          <p14:tracePt t="215222" x="3833813" y="5060950"/>
          <p14:tracePt t="215239" x="3798888" y="5037138"/>
          <p14:tracePt t="215256" x="3751263" y="5000625"/>
          <p14:tracePt t="215273" x="3714750" y="4976813"/>
          <p14:tracePt t="215273" x="3714750" y="4965700"/>
          <p14:tracePt t="215290" x="3703638" y="4965700"/>
          <p14:tracePt t="215306" x="3690938" y="4953000"/>
          <p14:tracePt t="215322" x="3690938" y="5000625"/>
          <p14:tracePt t="215706" x="3690938" y="5024438"/>
          <p14:tracePt t="215712" x="3703638" y="5108575"/>
          <p14:tracePt t="215724" x="3738563" y="5227638"/>
          <p14:tracePt t="215741" x="3751263" y="5357813"/>
          <p14:tracePt t="215741" x="3762375" y="5381625"/>
          <p14:tracePt t="215758" x="3775075" y="5441950"/>
          <p14:tracePt t="215774" x="3798888" y="5513388"/>
          <p14:tracePt t="215791" x="3870325" y="5584825"/>
          <p14:tracePt t="215808" x="3905250" y="5656263"/>
          <p14:tracePt t="215824" x="3952875" y="5727700"/>
          <p14:tracePt t="215841" x="4048125" y="5857875"/>
          <p14:tracePt t="215858" x="4132263" y="5953125"/>
          <p14:tracePt t="215874" x="4262438" y="6000750"/>
          <p14:tracePt t="215891" x="4346575" y="6024563"/>
          <p14:tracePt t="215908" x="4441825" y="6037263"/>
          <p14:tracePt t="215925" x="4524375" y="6037263"/>
          <p14:tracePt t="215941" x="4667250" y="6084888"/>
          <p14:tracePt t="215958" x="4775200" y="6096000"/>
          <p14:tracePt t="215975" x="4929188" y="6096000"/>
          <p14:tracePt t="215991" x="5060950" y="6096000"/>
          <p14:tracePt t="216008" x="5191125" y="6096000"/>
          <p14:tracePt t="216025" x="5334000" y="6096000"/>
          <p14:tracePt t="216042" x="5465763" y="6096000"/>
          <p14:tracePt t="216058" x="5584825" y="6096000"/>
          <p14:tracePt t="216075" x="5762625" y="6096000"/>
          <p14:tracePt t="216092" x="5905500" y="6096000"/>
          <p14:tracePt t="216108" x="6037263" y="6096000"/>
          <p14:tracePt t="216124" x="6119813" y="6096000"/>
          <p14:tracePt t="216141" x="6191250" y="6096000"/>
          <p14:tracePt t="216158" x="6203950" y="6096000"/>
          <p14:tracePt t="217056" x="6215063" y="6096000"/>
          <p14:tracePt t="217550" x="6227763" y="6096000"/>
          <p14:tracePt t="217554" x="6238875" y="6096000"/>
          <p14:tracePt t="217563" x="6262688" y="6096000"/>
          <p14:tracePt t="220213" x="6262688" y="6084888"/>
          <p14:tracePt t="220384" x="6262688" y="6072188"/>
          <p14:tracePt t="220446" x="6275388" y="6072188"/>
          <p14:tracePt t="221008" x="6299200" y="6072188"/>
          <p14:tracePt t="221020" x="6299200" y="6084888"/>
          <p14:tracePt t="221028" x="6323013" y="6096000"/>
          <p14:tracePt t="221040" x="6334125" y="6119813"/>
          <p14:tracePt t="221057" x="6346825" y="6119813"/>
          <p14:tracePt t="221090" x="6357938" y="6119813"/>
          <p14:tracePt t="221102" x="6370638" y="6119813"/>
          <p14:tracePt t="221120" x="6381750" y="6119813"/>
          <p14:tracePt t="221124" x="6394450" y="6119813"/>
          <p14:tracePt t="221180" x="6405563" y="6119813"/>
          <p14:tracePt t="221558" x="6405563" y="6108700"/>
          <p14:tracePt t="221580" x="6405563" y="6096000"/>
          <p14:tracePt t="225976" x="6405563" y="6084888"/>
          <p14:tracePt t="226542" x="6429375" y="6061075"/>
          <p14:tracePt t="226546" x="6442075" y="6024563"/>
          <p14:tracePt t="226556" x="6453188" y="6000750"/>
          <p14:tracePt t="226572" x="6477000" y="5953125"/>
          <p14:tracePt t="226590" x="6500813" y="5918200"/>
          <p14:tracePt t="226607" x="6513513" y="5881688"/>
          <p14:tracePt t="226624" x="6524625" y="5857875"/>
          <p14:tracePt t="226640" x="6537325" y="5834063"/>
          <p14:tracePt t="226657" x="6537325" y="5799138"/>
          <p14:tracePt t="226673" x="6537325" y="5762625"/>
          <p14:tracePt t="226690" x="6537325" y="5727700"/>
          <p14:tracePt t="226707" x="6537325" y="5703888"/>
          <p14:tracePt t="226724" x="6537325" y="5667375"/>
          <p14:tracePt t="226740" x="6513513" y="5643563"/>
          <p14:tracePt t="226757" x="6489700" y="5619750"/>
          <p14:tracePt t="226774" x="6465888" y="5595938"/>
          <p14:tracePt t="226790" x="6418263" y="5561013"/>
          <p14:tracePt t="226790" x="6394450" y="5548313"/>
          <p14:tracePt t="226808" x="6323013" y="5548313"/>
          <p14:tracePt t="226824" x="6275388" y="5513388"/>
          <p14:tracePt t="226841" x="6215063" y="5465763"/>
          <p14:tracePt t="226858" x="6180138" y="5441950"/>
          <p14:tracePt t="226874" x="6143625" y="5405438"/>
          <p14:tracePt t="226891" x="6084888" y="5370513"/>
          <p14:tracePt t="226908" x="6061075" y="5346700"/>
          <p14:tracePt t="226925" x="6000750" y="5310188"/>
          <p14:tracePt t="226941" x="5976938" y="5299075"/>
          <p14:tracePt t="226958" x="5942013" y="5286375"/>
          <p14:tracePt t="226974" x="5894388" y="5275263"/>
          <p14:tracePt t="226991" x="5881688" y="5275263"/>
          <p14:tracePt t="227010" x="5870575" y="5275263"/>
          <p14:tracePt t="227025" x="5846763" y="5275263"/>
          <p14:tracePt t="227025" x="5834063" y="5275263"/>
          <p14:tracePt t="227042" x="5810250" y="5251450"/>
          <p14:tracePt t="227058" x="5799138" y="5251450"/>
          <p14:tracePt t="227074" x="5762625" y="5227638"/>
          <p14:tracePt t="227092" x="5727700" y="5214938"/>
          <p14:tracePt t="227108" x="5667375" y="5214938"/>
          <p14:tracePt t="227125" x="5608638" y="5191125"/>
          <p14:tracePt t="227142" x="5561013" y="5191125"/>
          <p14:tracePt t="227158" x="5500688" y="5191125"/>
          <p14:tracePt t="227175" x="5489575" y="5191125"/>
          <p14:tracePt t="227191" x="5476875" y="5167313"/>
          <p14:tracePt t="227208" x="5465763" y="5167313"/>
          <p14:tracePt t="227225" x="5453063" y="5167313"/>
          <p14:tracePt t="227248" x="5441950" y="5167313"/>
          <p14:tracePt t="227262" x="5418138" y="5167313"/>
          <p14:tracePt t="227275" x="5357813" y="5167313"/>
          <p14:tracePt t="227292" x="5251450" y="5156200"/>
          <p14:tracePt t="227309" x="5132388" y="5156200"/>
          <p14:tracePt t="227326" x="4989513" y="5156200"/>
          <p14:tracePt t="227342" x="4833938" y="5156200"/>
          <p14:tracePt t="227359" x="4679950" y="5156200"/>
          <p14:tracePt t="227376" x="4584700" y="5156200"/>
          <p14:tracePt t="227392" x="4548188" y="5156200"/>
          <p14:tracePt t="227409" x="4500563" y="5156200"/>
          <p14:tracePt t="227427" x="4489450" y="5156200"/>
          <p14:tracePt t="227442" x="4476750" y="5156200"/>
          <p14:tracePt t="227459" x="4452938" y="5156200"/>
          <p14:tracePt t="227476" x="4452938" y="5143500"/>
          <p14:tracePt t="227492" x="4429125" y="5143500"/>
          <p14:tracePt t="227510" x="4405313" y="5143500"/>
          <p14:tracePt t="227526" x="4394200" y="5132388"/>
          <p14:tracePt t="227542" x="4370388" y="5132388"/>
          <p14:tracePt t="227560" x="4381500" y="5143500"/>
          <p14:tracePt t="227854" x="4394200" y="5143500"/>
          <p14:tracePt t="227858" x="4394200" y="5156200"/>
          <p14:tracePt t="227866" x="4418013" y="5156200"/>
          <p14:tracePt t="227877" x="4452938" y="5180013"/>
          <p14:tracePt t="227894" x="4489450" y="5191125"/>
          <p14:tracePt t="227910" x="4500563" y="5214938"/>
          <p14:tracePt t="227910" x="4524375" y="5214938"/>
          <p14:tracePt t="227928" x="4537075" y="5227638"/>
          <p14:tracePt t="227944" x="4595813" y="5251450"/>
          <p14:tracePt t="227961" x="4619625" y="5275263"/>
          <p14:tracePt t="227978" x="4643438" y="5286375"/>
          <p14:tracePt t="227994" x="4691063" y="5322888"/>
          <p14:tracePt t="228011" x="4727575" y="5334000"/>
          <p14:tracePt t="228028" x="4775200" y="5357813"/>
          <p14:tracePt t="228044" x="4822825" y="5381625"/>
          <p14:tracePt t="228061" x="4870450" y="5394325"/>
          <p14:tracePt t="228078" x="4918075" y="5418138"/>
          <p14:tracePt t="228094" x="4953000" y="5418138"/>
          <p14:tracePt t="228111" x="4976813" y="5418138"/>
          <p14:tracePt t="228128" x="5013325" y="5441950"/>
          <p14:tracePt t="228144" x="5048250" y="5441950"/>
          <p14:tracePt t="228161" x="5084763" y="5441950"/>
          <p14:tracePt t="228178" x="5095875" y="5453063"/>
          <p14:tracePt t="228194" x="5143500" y="5465763"/>
          <p14:tracePt t="228212" x="5191125" y="5476875"/>
          <p14:tracePt t="228228" x="5214938" y="5489575"/>
          <p14:tracePt t="228245" x="5299075" y="5489575"/>
          <p14:tracePt t="228262" x="5370513" y="5513388"/>
          <p14:tracePt t="228278" x="5418138" y="5537200"/>
          <p14:tracePt t="228295" x="5500688" y="5537200"/>
          <p14:tracePt t="228312" x="5572125" y="5548313"/>
          <p14:tracePt t="228328" x="5715000" y="5584825"/>
          <p14:tracePt t="228345" x="5846763" y="5584825"/>
          <p14:tracePt t="228362" x="5976938" y="5595938"/>
          <p14:tracePt t="228379" x="6084888" y="5608638"/>
          <p14:tracePt t="228379" x="6108700" y="5608638"/>
          <p14:tracePt t="228396" x="6238875" y="5619750"/>
          <p14:tracePt t="228412" x="6346825" y="5619750"/>
          <p14:tracePt t="228412" x="6370638" y="5619750"/>
          <p14:tracePt t="228430" x="6477000" y="5619750"/>
          <p14:tracePt t="228446" x="6584950" y="5619750"/>
          <p14:tracePt t="228462" x="6667500" y="5619750"/>
          <p14:tracePt t="228462" x="6680200" y="5632450"/>
          <p14:tracePt t="228480" x="6751638" y="5632450"/>
          <p14:tracePt t="228496" x="6834188" y="5632450"/>
          <p14:tracePt t="228512" x="6894513" y="5632450"/>
          <p14:tracePt t="228529" x="7013575" y="5632450"/>
          <p14:tracePt t="228546" x="7096125" y="5632450"/>
          <p14:tracePt t="228562" x="7167563" y="5608638"/>
          <p14:tracePt t="228579" x="7215188" y="5595938"/>
          <p14:tracePt t="228596" x="7251700" y="5595938"/>
          <p14:tracePt t="228613" x="7323138" y="5561013"/>
          <p14:tracePt t="228629" x="7358063" y="5537200"/>
          <p14:tracePt t="228645" x="7394575" y="5537200"/>
          <p14:tracePt t="228662" x="7466013" y="5513388"/>
          <p14:tracePt t="228662" x="7489825" y="5500688"/>
          <p14:tracePt t="228680" x="7561263" y="5453063"/>
          <p14:tracePt t="228696" x="7632700" y="5429250"/>
          <p14:tracePt t="228713" x="7715250" y="5394325"/>
          <p14:tracePt t="228730" x="7786688" y="5381625"/>
          <p14:tracePt t="228746" x="7823200" y="5357813"/>
          <p14:tracePt t="228763" x="7847013" y="5357813"/>
          <p14:tracePt t="228780" x="7881938" y="5346700"/>
          <p14:tracePt t="228796" x="7905750" y="5334000"/>
          <p14:tracePt t="228813" x="7918450" y="5334000"/>
          <p14:tracePt t="228830" x="7942263" y="5310188"/>
          <p14:tracePt t="228847" x="7966075" y="5286375"/>
          <p14:tracePt t="228863" x="7989888" y="5275263"/>
          <p14:tracePt t="228880" x="8013700" y="5251450"/>
          <p14:tracePt t="228897" x="8048625" y="5227638"/>
          <p14:tracePt t="228913" x="8061325" y="5214938"/>
          <p14:tracePt t="228930" x="8072438" y="5203825"/>
          <p14:tracePt t="229836" x="8085138" y="5203825"/>
          <p14:tracePt t="230430" x="8085138" y="5214938"/>
          <p14:tracePt t="230464" x="8085138" y="5227638"/>
          <p14:tracePt t="230476" x="8108950" y="5251450"/>
          <p14:tracePt t="230485" x="8108950" y="5286375"/>
          <p14:tracePt t="230502" x="8132763" y="5322888"/>
          <p14:tracePt t="230518" x="8132763" y="5357813"/>
          <p14:tracePt t="230535" x="8156575" y="5418138"/>
          <p14:tracePt t="230552" x="8156575" y="5453063"/>
          <p14:tracePt t="230569" x="8156575" y="5524500"/>
          <p14:tracePt t="230585" x="8156575" y="5584825"/>
          <p14:tracePt t="230602" x="8120063" y="5643563"/>
          <p14:tracePt t="230619" x="8037513" y="5691188"/>
          <p14:tracePt t="230636" x="7966075" y="5715000"/>
          <p14:tracePt t="230652" x="7905750" y="5751513"/>
          <p14:tracePt t="230669" x="7823200" y="5786438"/>
          <p14:tracePt t="230686" x="7762875" y="5810250"/>
          <p14:tracePt t="230702" x="7691438" y="5822950"/>
          <p14:tracePt t="230719" x="7643813" y="5834063"/>
          <p14:tracePt t="230719" x="7632700" y="5834063"/>
          <p14:tracePt t="230736" x="7585075" y="5857875"/>
          <p14:tracePt t="230752" x="7524750" y="5857875"/>
          <p14:tracePt t="230768" x="7500938" y="5857875"/>
          <p14:tracePt t="230786" x="7453313" y="5857875"/>
          <p14:tracePt t="230802" x="7418388" y="5857875"/>
          <p14:tracePt t="230819" x="7394575" y="5857875"/>
          <p14:tracePt t="230836" x="7381875" y="5857875"/>
          <p14:tracePt t="230852" x="7358063" y="5857875"/>
          <p14:tracePt t="230869" x="7346950" y="5857875"/>
          <p14:tracePt t="230887" x="7334250" y="5870575"/>
          <p14:tracePt t="231002" x="7334250" y="5881688"/>
          <p14:tracePt t="231146" x="7346950" y="5881688"/>
          <p14:tracePt t="231172" x="7370763" y="5881688"/>
          <p14:tracePt t="231180" x="7394575" y="5881688"/>
          <p14:tracePt t="231187" x="7442200" y="5881688"/>
          <p14:tracePt t="231204" x="7489825" y="5881688"/>
          <p14:tracePt t="231220" x="7548563" y="5881688"/>
          <p14:tracePt t="231220" x="7561263" y="5881688"/>
          <p14:tracePt t="231238" x="7632700" y="5881688"/>
          <p14:tracePt t="231254" x="7680325" y="5881688"/>
          <p14:tracePt t="231271" x="7739063" y="5870575"/>
          <p14:tracePt t="231287" x="7799388" y="5870575"/>
          <p14:tracePt t="231304" x="7858125" y="5857875"/>
          <p14:tracePt t="231321" x="7918450" y="5857875"/>
          <p14:tracePt t="231337" x="7942263" y="5857875"/>
          <p14:tracePt t="231354" x="8013700" y="5857875"/>
          <p14:tracePt t="231371" x="8061325" y="5857875"/>
          <p14:tracePt t="231387" x="8096250" y="5857875"/>
          <p14:tracePt t="231404" x="8120063" y="5857875"/>
          <p14:tracePt t="231404" x="8132763" y="5857875"/>
          <p14:tracePt t="231422" x="8204200" y="5857875"/>
          <p14:tracePt t="231438" x="8228013" y="5857875"/>
          <p14:tracePt t="231454" x="8286750" y="5857875"/>
          <p14:tracePt t="231454" x="8299450" y="5857875"/>
          <p14:tracePt t="231472" x="8382000" y="5857875"/>
          <p14:tracePt t="231488" x="8477250" y="5857875"/>
          <p14:tracePt t="231505" x="8609013" y="5857875"/>
          <p14:tracePt t="231522" x="8739188" y="5857875"/>
          <p14:tracePt t="231538" x="8834438" y="5857875"/>
          <p14:tracePt t="231555" x="8953500" y="5846763"/>
          <p14:tracePt t="231572" x="9072563" y="5846763"/>
          <p14:tracePt t="231588" x="9120188" y="5846763"/>
          <p14:tracePt t="231605" x="9144000" y="5846763"/>
          <p14:tracePt t="231622" x="9180513" y="5846763"/>
          <p14:tracePt t="231638" x="9191625" y="5846763"/>
          <p14:tracePt t="231655" x="9239250" y="5846763"/>
          <p14:tracePt t="231672" x="9275763" y="5846763"/>
          <p14:tracePt t="231688" x="9299575" y="5846763"/>
          <p14:tracePt t="231705" x="9358313" y="5846763"/>
          <p14:tracePt t="231722" x="9418638" y="5846763"/>
          <p14:tracePt t="231739" x="9477375" y="5846763"/>
          <p14:tracePt t="231756" x="9572625" y="5846763"/>
          <p14:tracePt t="231772" x="9656763" y="5846763"/>
          <p14:tracePt t="231788" x="9763125" y="5846763"/>
          <p14:tracePt t="231805" x="9906000" y="5846763"/>
          <p14:tracePt t="231822" x="9990138" y="5846763"/>
          <p14:tracePt t="231839" x="10037763" y="5846763"/>
          <p14:tracePt t="231856" x="10072688" y="5846763"/>
          <p14:tracePt t="231872" x="10109200" y="5846763"/>
          <p14:tracePt t="231889" x="10120313" y="5846763"/>
          <p14:tracePt t="231974" x="10120313" y="5857875"/>
          <p14:tracePt t="231986" x="10120313" y="5870575"/>
          <p14:tracePt t="232048" x="10120313" y="5881688"/>
          <p14:tracePt t="232072" x="10120313" y="5894388"/>
          <p14:tracePt t="232080" x="10109200" y="5905500"/>
          <p14:tracePt t="232090" x="10048875" y="5942013"/>
          <p14:tracePt t="232106" x="9953625" y="5953125"/>
          <p14:tracePt t="232123" x="9763125" y="5965825"/>
          <p14:tracePt t="232140" x="9537700" y="5976938"/>
          <p14:tracePt t="232157" x="9251950" y="5976938"/>
          <p14:tracePt t="232173" x="8990013" y="5976938"/>
          <p14:tracePt t="232190" x="8680450" y="5976938"/>
          <p14:tracePt t="232207" x="8394700" y="5976938"/>
          <p14:tracePt t="232224" x="8048625" y="5989638"/>
          <p14:tracePt t="232240" x="7762875" y="6013450"/>
          <p14:tracePt t="232257" x="7405688" y="6048375"/>
          <p14:tracePt t="232274" x="7167563" y="6096000"/>
          <p14:tracePt t="232290" x="6870700" y="6143625"/>
          <p14:tracePt t="232290" x="6786563" y="6156325"/>
          <p14:tracePt t="232308" x="6513513" y="6167438"/>
          <p14:tracePt t="232324" x="6299200" y="6215063"/>
          <p14:tracePt t="232340" x="6096000" y="6215063"/>
          <p14:tracePt t="232357" x="5929313" y="6215063"/>
          <p14:tracePt t="232374" x="5738813" y="6215063"/>
          <p14:tracePt t="232391" x="5595938" y="6215063"/>
          <p14:tracePt t="232407" x="5476875" y="6227763"/>
          <p14:tracePt t="232425" x="5370513" y="6238875"/>
          <p14:tracePt t="232441" x="5275263" y="6251575"/>
          <p14:tracePt t="232457" x="5203825" y="6262688"/>
          <p14:tracePt t="232474" x="5143500" y="6262688"/>
          <p14:tracePt t="232474" x="5132388" y="6262688"/>
          <p14:tracePt t="232492" x="5119688" y="6262688"/>
          <p14:tracePt t="232508" x="5095875" y="6262688"/>
          <p14:tracePt t="232524" x="5048250" y="6275388"/>
          <p14:tracePt t="232541" x="5013325" y="6286500"/>
          <p14:tracePt t="232558" x="4965700" y="6286500"/>
          <p14:tracePt t="232574" x="4929188" y="6286500"/>
          <p14:tracePt t="232592" x="4918075" y="6299200"/>
          <p14:tracePt t="233374" x="4905375" y="6299200"/>
          <p14:tracePt t="233408" x="4881563" y="6299200"/>
          <p14:tracePt t="234038" x="4881563" y="6286500"/>
          <p14:tracePt t="234052" x="4870450" y="6275388"/>
          <p14:tracePt t="234058" x="4857750" y="6262688"/>
          <p14:tracePt t="234065" x="4846638" y="6238875"/>
          <p14:tracePt t="234079" x="4810125" y="6203950"/>
          <p14:tracePt t="234096" x="4775200" y="6167438"/>
          <p14:tracePt t="234112" x="4727575" y="6096000"/>
          <p14:tracePt t="234129" x="4703763" y="6061075"/>
          <p14:tracePt t="234146" x="4691063" y="6024563"/>
          <p14:tracePt t="234162" x="4667250" y="5976938"/>
          <p14:tracePt t="234179" x="4643438" y="5918200"/>
          <p14:tracePt t="234196" x="4608513" y="5881688"/>
          <p14:tracePt t="234213" x="4584700" y="5846763"/>
          <p14:tracePt t="234230" x="4572000" y="5822950"/>
          <p14:tracePt t="234246" x="4560888" y="5786438"/>
          <p14:tracePt t="234263" x="4560888" y="5775325"/>
          <p14:tracePt t="234279" x="4548188" y="5775325"/>
          <p14:tracePt t="234296" x="4548188" y="5762625"/>
          <p14:tracePt t="234332" x="4548188" y="5751513"/>
          <p14:tracePt t="234460" x="4560888" y="5751513"/>
          <p14:tracePt t="234481" x="4572000" y="5751513"/>
          <p14:tracePt t="234486" x="4595813" y="5751513"/>
          <p14:tracePt t="234486" x="4608513" y="5751513"/>
          <p14:tracePt t="234498" x="4691063" y="5738813"/>
          <p14:tracePt t="234514" x="4762500" y="5738813"/>
          <p14:tracePt t="234530" x="4881563" y="5727700"/>
          <p14:tracePt t="234547" x="5060950" y="5727700"/>
          <p14:tracePt t="234564" x="5191125" y="5727700"/>
          <p14:tracePt t="234580" x="5322888" y="5715000"/>
          <p14:tracePt t="234597" x="5405438" y="5715000"/>
          <p14:tracePt t="234614" x="5500688" y="5715000"/>
          <p14:tracePt t="234631" x="5608638" y="5715000"/>
          <p14:tracePt t="234647" x="5703888" y="5715000"/>
          <p14:tracePt t="234665" x="5810250" y="5715000"/>
          <p14:tracePt t="234665" x="5822950" y="5715000"/>
          <p14:tracePt t="234681" x="5918200" y="5727700"/>
          <p14:tracePt t="234698" x="6000750" y="5727700"/>
          <p14:tracePt t="234714" x="6072188" y="5738813"/>
          <p14:tracePt t="234714" x="6096000" y="5738813"/>
          <p14:tracePt t="234732" x="6156325" y="5762625"/>
          <p14:tracePt t="234748" x="6203950" y="5786438"/>
          <p14:tracePt t="234764" x="6227763" y="5786438"/>
          <p14:tracePt t="234781" x="6275388" y="5810250"/>
          <p14:tracePt t="234798" x="6299200" y="5810250"/>
          <p14:tracePt t="234815" x="6310313" y="5822950"/>
          <p14:tracePt t="234831" x="6346825" y="5834063"/>
          <p14:tracePt t="234848" x="6370638" y="5834063"/>
          <p14:tracePt t="234865" x="6405563" y="5834063"/>
          <p14:tracePt t="234882" x="6442075" y="5846763"/>
          <p14:tracePt t="234898" x="6453188" y="5846763"/>
          <p14:tracePt t="234914" x="6477000" y="5846763"/>
          <p14:tracePt t="234931" x="6489700" y="5857875"/>
          <p14:tracePt t="239337" x="6500813" y="5870575"/>
          <p14:tracePt t="239596" x="6500813" y="5881688"/>
          <p14:tracePt t="239599" x="6500813" y="5894388"/>
          <p14:tracePt t="239665" x="6513513" y="5894388"/>
          <p14:tracePt t="239902" x="6513513" y="5918200"/>
          <p14:tracePt t="239913" x="6513513" y="5929313"/>
          <p14:tracePt t="239929" x="6513513" y="5942013"/>
          <p14:tracePt t="239937" x="6513513" y="5953125"/>
          <p14:tracePt t="239946" x="6513513" y="5976938"/>
          <p14:tracePt t="239963" x="6513513" y="6000750"/>
          <p14:tracePt t="239980" x="6524625" y="6013450"/>
          <p14:tracePt t="240024" x="6537325" y="6013450"/>
          <p14:tracePt t="240221" x="6537325" y="6000750"/>
          <p14:tracePt t="240242" x="6537325" y="5989638"/>
          <p14:tracePt t="240246" x="6537325" y="5976938"/>
          <p14:tracePt t="240251" x="6537325" y="5953125"/>
          <p14:tracePt t="240264" x="6537325" y="5918200"/>
          <p14:tracePt t="240281" x="6537325" y="5894388"/>
          <p14:tracePt t="240298" x="6537325" y="5857875"/>
          <p14:tracePt t="240314" x="6537325" y="5822950"/>
          <p14:tracePt t="240331" x="6537325" y="5799138"/>
          <p14:tracePt t="240348" x="6537325" y="5786438"/>
          <p14:tracePt t="240364" x="6537325" y="5775325"/>
          <p14:tracePt t="240381" x="6537325" y="5786438"/>
          <p14:tracePt t="240703" x="6537325" y="5810250"/>
          <p14:tracePt t="240756" x="6537325" y="5822950"/>
          <p14:tracePt t="240786" x="6537325" y="5834063"/>
          <p14:tracePt t="240806" x="6537325" y="5846763"/>
          <p14:tracePt t="240821" x="6537325" y="5857875"/>
          <p14:tracePt t="240840" x="6537325" y="5870575"/>
          <p14:tracePt t="240860" x="6537325" y="5894388"/>
          <p14:tracePt t="240902" x="6537325" y="5905500"/>
          <p14:tracePt t="240992" x="6537325" y="5918200"/>
          <p14:tracePt t="241106" x="6537325" y="5929313"/>
          <p14:tracePt t="241143" x="6537325" y="5942013"/>
          <p14:tracePt t="241151" x="6537325" y="5953125"/>
          <p14:tracePt t="241159" x="6524625" y="5953125"/>
          <p14:tracePt t="241167" x="6513513" y="5965825"/>
          <p14:tracePt t="241183" x="6500813" y="5989638"/>
          <p14:tracePt t="241200" x="6489700" y="6000750"/>
          <p14:tracePt t="241216" x="6477000" y="6024563"/>
          <p14:tracePt t="241233" x="6465888" y="6037263"/>
          <p14:tracePt t="241250" x="6453188" y="6037263"/>
          <p14:tracePt t="241345" x="6442075" y="6037263"/>
          <p14:tracePt t="241350" x="6429375" y="6037263"/>
          <p14:tracePt t="241357" x="6418263" y="6037263"/>
          <p14:tracePt t="241367" x="6405563" y="6013450"/>
          <p14:tracePt t="241384" x="6381750" y="6000750"/>
          <p14:tracePt t="241401" x="6370638" y="6000750"/>
          <p14:tracePt t="241418" x="6370638" y="5989638"/>
          <p14:tracePt t="241435" x="6370638" y="5976938"/>
          <p14:tracePt t="241451" x="6357938" y="5976938"/>
          <p14:tracePt t="243227" x="6346825" y="5976938"/>
          <p14:tracePt t="243803" x="6334125" y="5953125"/>
          <p14:tracePt t="243807" x="6310313" y="5918200"/>
          <p14:tracePt t="243825" x="6286500" y="5870575"/>
          <p14:tracePt t="243842" x="6275388" y="5846763"/>
          <p14:tracePt t="243858" x="6227763" y="5810250"/>
          <p14:tracePt t="243858" x="6215063" y="5799138"/>
          <p14:tracePt t="243875" x="6203950" y="5762625"/>
          <p14:tracePt t="243892" x="6180138" y="5703888"/>
          <p14:tracePt t="243908" x="6156325" y="5691188"/>
          <p14:tracePt t="243926" x="6119813" y="5656263"/>
          <p14:tracePt t="243942" x="6084888" y="5643563"/>
          <p14:tracePt t="243959" x="6024563" y="5608638"/>
          <p14:tracePt t="243976" x="5989638" y="5595938"/>
          <p14:tracePt t="243992" x="5929313" y="5561013"/>
          <p14:tracePt t="244009" x="5870575" y="5524500"/>
          <p14:tracePt t="244026" x="5822950" y="5489575"/>
          <p14:tracePt t="244042" x="5775325" y="5476875"/>
          <p14:tracePt t="244059" x="5703888" y="5441950"/>
          <p14:tracePt t="244076" x="5656263" y="5429250"/>
          <p14:tracePt t="244092" x="5632450" y="5405438"/>
          <p14:tracePt t="244109" x="5572125" y="5370513"/>
          <p14:tracePt t="244126" x="5537200" y="5370513"/>
          <p14:tracePt t="244143" x="5476875" y="5357813"/>
          <p14:tracePt t="244159" x="5429250" y="5346700"/>
          <p14:tracePt t="244176" x="5370513" y="5310188"/>
          <p14:tracePt t="244193" x="5310188" y="5299075"/>
          <p14:tracePt t="244209" x="5286375" y="5286375"/>
          <p14:tracePt t="244226" x="5251450" y="5286375"/>
          <p14:tracePt t="244226" x="5251450" y="5275263"/>
          <p14:tracePt t="244243" x="5214938" y="5262563"/>
          <p14:tracePt t="244259" x="5167313" y="5238750"/>
          <p14:tracePt t="244276" x="5132388" y="5227638"/>
          <p14:tracePt t="244292" x="5108575" y="5203825"/>
          <p14:tracePt t="244310" x="5084763" y="5203825"/>
          <p14:tracePt t="244327" x="5060950" y="5180013"/>
          <p14:tracePt t="244343" x="5037138" y="5167313"/>
          <p14:tracePt t="244360" x="5013325" y="5156200"/>
          <p14:tracePt t="244377" x="5013325" y="5143500"/>
          <p14:tracePt t="244393" x="4989513" y="5143500"/>
          <p14:tracePt t="244410" x="5000625" y="5143500"/>
          <p14:tracePt t="244617" x="5024438" y="5143500"/>
          <p14:tracePt t="244626" x="5048250" y="5143500"/>
          <p14:tracePt t="244629" x="5108575" y="5167313"/>
          <p14:tracePt t="244644" x="5370513" y="5227638"/>
          <p14:tracePt t="244661" x="5691188" y="5238750"/>
          <p14:tracePt t="244678" x="5881688" y="5238750"/>
          <p14:tracePt t="244694" x="6143625" y="5238750"/>
          <p14:tracePt t="244694" x="6227763" y="5238750"/>
          <p14:tracePt t="244712" x="6513513" y="5238750"/>
          <p14:tracePt t="244728" x="6775450" y="5238750"/>
          <p14:tracePt t="244744" x="6977063" y="5238750"/>
          <p14:tracePt t="244744" x="7024688" y="5238750"/>
          <p14:tracePt t="244762" x="7180263" y="5238750"/>
          <p14:tracePt t="244778" x="7323138" y="5238750"/>
          <p14:tracePt t="244794" x="7453313" y="5238750"/>
          <p14:tracePt t="244794" x="7489825" y="5238750"/>
          <p14:tracePt t="244812" x="7620000" y="5238750"/>
          <p14:tracePt t="244828" x="7715250" y="5214938"/>
          <p14:tracePt t="244845" x="7762875" y="5203825"/>
          <p14:tracePt t="244862" x="7786688" y="5203825"/>
          <p14:tracePt t="245759" x="7799388" y="5203825"/>
          <p14:tracePt t="245901" x="7799388" y="5214938"/>
          <p14:tracePt t="245939" x="7799388" y="5227638"/>
          <p14:tracePt t="245943" x="7810500" y="5227638"/>
          <p14:tracePt t="245955" x="7834313" y="5227638"/>
          <p14:tracePt t="245965" x="7894638" y="5238750"/>
          <p14:tracePt t="245981" x="7942263" y="5238750"/>
          <p14:tracePt t="245998" x="8037513" y="5262563"/>
          <p14:tracePt t="246015" x="8108950" y="5286375"/>
          <p14:tracePt t="246031" x="8143875" y="5310188"/>
          <p14:tracePt t="246048" x="8204200" y="5346700"/>
          <p14:tracePt t="246048" x="8204200" y="5357813"/>
          <p14:tracePt t="246066" x="8251825" y="5394325"/>
          <p14:tracePt t="246082" x="8299450" y="5418138"/>
          <p14:tracePt t="246098" x="8358188" y="5441950"/>
          <p14:tracePt t="246098" x="8382000" y="5441950"/>
          <p14:tracePt t="246116" x="8537575" y="5441950"/>
          <p14:tracePt t="246132" x="8643938" y="5405438"/>
          <p14:tracePt t="246149" x="8834438" y="5322888"/>
          <p14:tracePt t="246166" x="9024938" y="5203825"/>
          <p14:tracePt t="246182" x="9228138" y="5095875"/>
          <p14:tracePt t="246199" x="9477375" y="4989513"/>
          <p14:tracePt t="246215" x="9715500" y="4894263"/>
          <p14:tracePt t="246232" x="9871075" y="4857750"/>
          <p14:tracePt t="246249" x="9977438" y="4799013"/>
          <p14:tracePt t="246266" x="10001250" y="4775200"/>
          <p14:tracePt t="246282" x="10025063" y="4762500"/>
          <p14:tracePt t="246299" x="10037763" y="4751388"/>
          <p14:tracePt t="246316" x="10025063" y="4751388"/>
          <p14:tracePt t="246477" x="10013950" y="4751388"/>
          <p14:tracePt t="246481" x="10001250" y="4751388"/>
          <p14:tracePt t="246485" x="9894888" y="4762500"/>
          <p14:tracePt t="246500" x="9715500" y="4822825"/>
          <p14:tracePt t="246516" x="9548813" y="4905375"/>
          <p14:tracePt t="246533" x="9429750" y="4918075"/>
          <p14:tracePt t="246550" x="9299575" y="4929188"/>
          <p14:tracePt t="246567" x="9132888" y="4941888"/>
          <p14:tracePt t="246584" x="8977313" y="4965700"/>
          <p14:tracePt t="246600" x="8763000" y="5000625"/>
          <p14:tracePt t="246617" x="8323263" y="5060950"/>
          <p14:tracePt t="246634" x="7894638" y="5167313"/>
          <p14:tracePt t="246650" x="7453313" y="5262563"/>
          <p14:tracePt t="246650" x="7346950" y="5275263"/>
          <p14:tracePt t="246668" x="6786563" y="5405438"/>
          <p14:tracePt t="246684" x="6346825" y="5524500"/>
          <p14:tracePt t="246700" x="5929313" y="5608638"/>
          <p14:tracePt t="246717" x="5489575" y="5691188"/>
          <p14:tracePt t="246734" x="5214938" y="5738813"/>
          <p14:tracePt t="246750" x="5072063" y="5751513"/>
          <p14:tracePt t="246767" x="4976813" y="5762625"/>
          <p14:tracePt t="246784" x="4929188" y="5762625"/>
          <p14:tracePt t="246801" x="4894263" y="5762625"/>
          <p14:tracePt t="246817" x="4870450" y="5762625"/>
          <p14:tracePt t="246834" x="4846638" y="5762625"/>
          <p14:tracePt t="246851" x="4810125" y="5762625"/>
          <p14:tracePt t="246868" x="4786313" y="5762625"/>
          <p14:tracePt t="246884" x="4799013" y="5762625"/>
          <p14:tracePt t="247377" x="4810125" y="5775325"/>
          <p14:tracePt t="247381" x="4822825" y="5786438"/>
          <p14:tracePt t="247389" x="4833938" y="5786438"/>
          <p14:tracePt t="247402" x="4870450" y="5810250"/>
          <p14:tracePt t="247419" x="4894263" y="5810250"/>
          <p14:tracePt t="247435" x="4905375" y="5810250"/>
          <p14:tracePt t="247455" x="4941888" y="5810250"/>
          <p14:tracePt t="247469" x="4989513" y="5822950"/>
          <p14:tracePt t="247486" x="5060950" y="5857875"/>
          <p14:tracePt t="247503" x="5203825" y="5894388"/>
          <p14:tracePt t="247519" x="5453063" y="5953125"/>
          <p14:tracePt t="247536" x="5727700" y="5989638"/>
          <p14:tracePt t="247553" x="6048375" y="6024563"/>
          <p14:tracePt t="247570" x="6286500" y="6072188"/>
          <p14:tracePt t="247586" x="6524625" y="6119813"/>
          <p14:tracePt t="247586" x="6572250" y="6132513"/>
          <p14:tracePt t="247604" x="6715125" y="6180138"/>
          <p14:tracePt t="247620" x="6870700" y="6227763"/>
          <p14:tracePt t="247636" x="7037388" y="6286500"/>
          <p14:tracePt t="247653" x="7119938" y="6310313"/>
          <p14:tracePt t="247670" x="7262813" y="6334125"/>
          <p14:tracePt t="247687" x="7405688" y="6334125"/>
          <p14:tracePt t="247703" x="7572375" y="6334125"/>
          <p14:tracePt t="247720" x="7751763" y="6334125"/>
          <p14:tracePt t="247737" x="7894638" y="6310313"/>
          <p14:tracePt t="247753" x="8013700" y="6286500"/>
          <p14:tracePt t="247770" x="8108950" y="6262688"/>
          <p14:tracePt t="247787" x="8191500" y="6227763"/>
          <p14:tracePt t="247804" x="8215313" y="6215063"/>
          <p14:tracePt t="247820" x="8215313" y="6203950"/>
          <p14:tracePt t="247837" x="8228013" y="6191250"/>
          <p14:tracePt t="247854" x="8239125" y="6180138"/>
          <p14:tracePt t="247870" x="8239125" y="6143625"/>
          <p14:tracePt t="247887" x="8251825" y="6119813"/>
          <p14:tracePt t="247904" x="8262938" y="6096000"/>
          <p14:tracePt t="247921" x="8275638" y="6072188"/>
          <p14:tracePt t="247937" x="8286750" y="6072188"/>
          <p14:tracePt t="247957" x="8286750" y="6061075"/>
          <p14:tracePt t="248060" x="8299450" y="6061075"/>
          <p14:tracePt t="248093" x="8310563" y="6037263"/>
          <p14:tracePt t="248097" x="8334375" y="6037263"/>
          <p14:tracePt t="248104" x="8453438" y="6000750"/>
          <p14:tracePt t="248122" x="8656638" y="5965825"/>
          <p14:tracePt t="248138" x="8966200" y="5894388"/>
          <p14:tracePt t="248155" x="9228138" y="5822950"/>
          <p14:tracePt t="248171" x="9358313" y="5810250"/>
          <p14:tracePt t="248188" x="9466263" y="5786438"/>
          <p14:tracePt t="248205" x="9537700" y="5786438"/>
          <p14:tracePt t="248221" x="9561513" y="5786438"/>
          <p14:tracePt t="248238" x="9609138" y="5786438"/>
          <p14:tracePt t="248255" x="9620250" y="5786438"/>
          <p14:tracePt t="248271" x="9656763" y="5786438"/>
          <p14:tracePt t="248289" x="9667875" y="5786438"/>
          <p14:tracePt t="249196" x="9680575" y="5786438"/>
          <p14:tracePt t="249355" x="9680575" y="5775325"/>
          <p14:tracePt t="249682" x="9680575" y="5799138"/>
          <p14:tracePt t="249837" x="9680575" y="5810250"/>
          <p14:tracePt t="249879" x="9680575" y="5822950"/>
          <p14:tracePt t="253399" x="9620250" y="5822950"/>
          <p14:tracePt t="253415" x="9572625" y="5822950"/>
          <p14:tracePt t="253420" x="9334500" y="5799138"/>
          <p14:tracePt t="253437" x="9061450" y="5775325"/>
          <p14:tracePt t="253454" x="8763000" y="5751513"/>
          <p14:tracePt t="253471" x="8466138" y="5691188"/>
          <p14:tracePt t="253487" x="8286750" y="5691188"/>
          <p14:tracePt t="253504" x="8120063" y="5656263"/>
          <p14:tracePt t="253504" x="8096250" y="5632450"/>
          <p14:tracePt t="253521" x="7977188" y="5619750"/>
          <p14:tracePt t="253538" x="7881938" y="5608638"/>
          <p14:tracePt t="253554" x="7727950" y="5608638"/>
          <p14:tracePt t="253554" x="7656513" y="5608638"/>
          <p14:tracePt t="253572" x="7405688" y="5584825"/>
          <p14:tracePt t="253588" x="7108825" y="5572125"/>
          <p14:tracePt t="253605" x="6691313" y="5548313"/>
          <p14:tracePt t="253621" x="6323013" y="5548313"/>
          <p14:tracePt t="253638" x="5953125" y="5548313"/>
          <p14:tracePt t="253654" x="5619750" y="5548313"/>
          <p14:tracePt t="253671" x="5167313" y="5537200"/>
          <p14:tracePt t="253687" x="4846638" y="5537200"/>
          <p14:tracePt t="253704" x="4548188" y="5537200"/>
          <p14:tracePt t="253721" x="4275138" y="5537200"/>
          <p14:tracePt t="253738" x="4037013" y="5537200"/>
          <p14:tracePt t="253754" x="3833813" y="5537200"/>
          <p14:tracePt t="253771" x="3727450" y="5548313"/>
          <p14:tracePt t="253788" x="3656013" y="5548313"/>
          <p14:tracePt t="253805" x="3560763" y="5548313"/>
          <p14:tracePt t="253822" x="3500438" y="5548313"/>
          <p14:tracePt t="253838" x="3417888" y="5548313"/>
          <p14:tracePt t="253855" x="3370263" y="5548313"/>
          <p14:tracePt t="253872" x="3333750" y="5548313"/>
          <p14:tracePt t="253888" x="3275013" y="5548313"/>
          <p14:tracePt t="253905" x="3251200" y="5548313"/>
          <p14:tracePt t="253922" x="3238500" y="5548313"/>
          <p14:tracePt t="253938" x="3227388" y="5548313"/>
          <p14:tracePt t="253955" x="3227388" y="5537200"/>
          <p14:tracePt t="254007" x="3238500" y="5537200"/>
          <p14:tracePt t="254093" x="3251200" y="5537200"/>
          <p14:tracePt t="254101" x="3275013" y="5537200"/>
          <p14:tracePt t="254106" x="3370263" y="5513388"/>
          <p14:tracePt t="254123" x="3500438" y="5489575"/>
          <p14:tracePt t="254140" x="3608388" y="5476875"/>
          <p14:tracePt t="254156" x="3703638" y="5465763"/>
          <p14:tracePt t="254173" x="3762375" y="5465763"/>
          <p14:tracePt t="254190" x="3822700" y="5465763"/>
          <p14:tracePt t="254206" x="3870325" y="5465763"/>
          <p14:tracePt t="254223" x="3905250" y="5465763"/>
          <p14:tracePt t="254240" x="3929063" y="5465763"/>
          <p14:tracePt t="254256" x="3952875" y="5465763"/>
          <p14:tracePt t="254273" x="3965575" y="5465763"/>
          <p14:tracePt t="254289" x="3976688" y="5453063"/>
          <p14:tracePt t="254423" x="3989388" y="5453063"/>
          <p14:tracePt t="254439" x="3989388" y="5441950"/>
          <p14:tracePt t="254447" x="4000500" y="5429250"/>
          <p14:tracePt t="254457" x="4013200" y="5429250"/>
          <p14:tracePt t="254473" x="4037013" y="5418138"/>
          <p14:tracePt t="254490" x="4060825" y="5418138"/>
          <p14:tracePt t="254507" x="4108450" y="5418138"/>
          <p14:tracePt t="254524" x="4156075" y="5418138"/>
          <p14:tracePt t="254540" x="4262438" y="5418138"/>
          <p14:tracePt t="254557" x="4429125" y="5405438"/>
          <p14:tracePt t="254574" x="4632325" y="5394325"/>
          <p14:tracePt t="254591" x="4846638" y="5370513"/>
          <p14:tracePt t="254608" x="4989513" y="5346700"/>
          <p14:tracePt t="254624" x="5119688" y="5322888"/>
          <p14:tracePt t="254641" x="5214938" y="5322888"/>
          <p14:tracePt t="254658" x="5286375" y="5322888"/>
          <p14:tracePt t="254674" x="5322888" y="5322888"/>
          <p14:tracePt t="254690" x="5381625" y="5322888"/>
          <p14:tracePt t="254707" x="5429250" y="5322888"/>
          <p14:tracePt t="254724" x="5465763" y="5322888"/>
          <p14:tracePt t="254740" x="5537200" y="5322888"/>
          <p14:tracePt t="254758" x="5632450" y="5310188"/>
          <p14:tracePt t="254774" x="5727700" y="5299075"/>
          <p14:tracePt t="254791" x="5810250" y="5286375"/>
          <p14:tracePt t="254808" x="5881688" y="5275263"/>
          <p14:tracePt t="254825" x="5989638" y="5262563"/>
          <p14:tracePt t="254841" x="6084888" y="5238750"/>
          <p14:tracePt t="254858" x="6143625" y="5227638"/>
          <p14:tracePt t="254858" x="6156325" y="5227638"/>
          <p14:tracePt t="254875" x="6251575" y="5227638"/>
          <p14:tracePt t="254892" x="6323013" y="5227638"/>
          <p14:tracePt t="254908" x="6381750" y="5227638"/>
          <p14:tracePt t="254908" x="6405563" y="5227638"/>
          <p14:tracePt t="254926" x="6500813" y="5227638"/>
          <p14:tracePt t="254942" x="6584950" y="5227638"/>
          <p14:tracePt t="254959" x="6680200" y="5227638"/>
          <p14:tracePt t="254975" x="6786563" y="5227638"/>
          <p14:tracePt t="254992" x="6894513" y="5227638"/>
          <p14:tracePt t="255009" x="7013575" y="5203825"/>
          <p14:tracePt t="255026" x="7085013" y="5191125"/>
          <p14:tracePt t="255042" x="7204075" y="5167313"/>
          <p14:tracePt t="255059" x="7286625" y="5156200"/>
          <p14:tracePt t="255075" x="7394575" y="5156200"/>
          <p14:tracePt t="255092" x="7477125" y="5143500"/>
          <p14:tracePt t="255092" x="7500938" y="5143500"/>
          <p14:tracePt t="255109" x="7585075" y="5132388"/>
          <p14:tracePt t="255126" x="7620000" y="5119688"/>
          <p14:tracePt t="255142" x="7680325" y="5095875"/>
          <p14:tracePt t="255159" x="7715250" y="5095875"/>
          <p14:tracePt t="255176" x="7775575" y="5084763"/>
          <p14:tracePt t="255192" x="7847013" y="5060950"/>
          <p14:tracePt t="255209" x="7894638" y="5048250"/>
          <p14:tracePt t="255226" x="7929563" y="5048250"/>
          <p14:tracePt t="255242" x="7953375" y="5024438"/>
          <p14:tracePt t="255260" x="7989888" y="5000625"/>
          <p14:tracePt t="255276" x="8001000" y="5000625"/>
          <p14:tracePt t="255292" x="8013700" y="4989513"/>
          <p14:tracePt t="255309" x="8024813" y="4965700"/>
          <p14:tracePt t="255326" x="8024813" y="4941888"/>
          <p14:tracePt t="255343" x="8037513" y="4918075"/>
          <p14:tracePt t="255360" x="8037513" y="4881563"/>
          <p14:tracePt t="255376" x="8037513" y="4857750"/>
          <p14:tracePt t="255376" x="8037513" y="4846638"/>
          <p14:tracePt t="255393" x="8037513" y="4833938"/>
          <p14:tracePt t="255409" x="8037513" y="4799013"/>
          <p14:tracePt t="255427" x="8013700" y="4775200"/>
          <p14:tracePt t="255443" x="8001000" y="4762500"/>
          <p14:tracePt t="255471" x="7989888" y="4762500"/>
          <p14:tracePt t="255476" x="7966075" y="4751388"/>
          <p14:tracePt t="255493" x="7905750" y="4751388"/>
          <p14:tracePt t="255510" x="7847013" y="4738688"/>
          <p14:tracePt t="255527" x="7739063" y="4738688"/>
          <p14:tracePt t="255543" x="7656513" y="4727575"/>
          <p14:tracePt t="255560" x="7572375" y="4727575"/>
          <p14:tracePt t="255577" x="7477125" y="4727575"/>
          <p14:tracePt t="255594" x="7381875" y="4738688"/>
          <p14:tracePt t="255610" x="7299325" y="4738688"/>
          <p14:tracePt t="255627" x="7239000" y="4738688"/>
          <p14:tracePt t="255644" x="7191375" y="4738688"/>
          <p14:tracePt t="255660" x="7119938" y="4738688"/>
          <p14:tracePt t="255677" x="7072313" y="4738688"/>
          <p14:tracePt t="255694" x="7048500" y="4738688"/>
          <p14:tracePt t="255694" x="7037388" y="4738688"/>
          <p14:tracePt t="255711" x="6953250" y="4727575"/>
          <p14:tracePt t="255728" x="6894513" y="4714875"/>
          <p14:tracePt t="255743" x="6810375" y="4703763"/>
          <p14:tracePt t="255760" x="6786563" y="4679950"/>
          <p14:tracePt t="255760" x="6775450" y="4679950"/>
          <p14:tracePt t="255777" x="6704013" y="4679950"/>
          <p14:tracePt t="255793" x="6632575" y="4656138"/>
          <p14:tracePt t="255811" x="6548438" y="4632325"/>
          <p14:tracePt t="255828" x="6429375" y="4632325"/>
          <p14:tracePt t="255844" x="6286500" y="4643438"/>
          <p14:tracePt t="255861" x="6180138" y="4643438"/>
          <p14:tracePt t="255878" x="6084888" y="4643438"/>
          <p14:tracePt t="255895" x="5942013" y="4643438"/>
          <p14:tracePt t="255911" x="5834063" y="4643438"/>
          <p14:tracePt t="255928" x="5715000" y="4643438"/>
          <p14:tracePt t="255945" x="5584825" y="4643438"/>
          <p14:tracePt t="255962" x="5441950" y="4643438"/>
          <p14:tracePt t="255978" x="5299075" y="4643438"/>
          <p14:tracePt t="255978" x="5251450" y="4643438"/>
          <p14:tracePt t="255995" x="5132388" y="4643438"/>
          <p14:tracePt t="256012" x="5013325" y="4643438"/>
          <p14:tracePt t="256028" x="4905375" y="4643438"/>
          <p14:tracePt t="256045" x="4822825" y="4643438"/>
          <p14:tracePt t="256062" x="4762500" y="4643438"/>
          <p14:tracePt t="256078" x="4703763" y="4643438"/>
          <p14:tracePt t="256095" x="4643438" y="4656138"/>
          <p14:tracePt t="256112" x="4619625" y="4667250"/>
          <p14:tracePt t="256129" x="4524375" y="4691063"/>
          <p14:tracePt t="256145" x="4429125" y="4714875"/>
          <p14:tracePt t="256162" x="4333875" y="4727575"/>
          <p14:tracePt t="256162" x="4298950" y="4727575"/>
          <p14:tracePt t="256179" x="4203700" y="4762500"/>
          <p14:tracePt t="256196" x="4119563" y="4786313"/>
          <p14:tracePt t="256212" x="4048125" y="4786313"/>
          <p14:tracePt t="256212" x="4037013" y="4786313"/>
          <p14:tracePt t="256229" x="4024313" y="4799013"/>
          <p14:tracePt t="256245" x="4000500" y="4810125"/>
          <p14:tracePt t="256262" x="3989388" y="4822825"/>
          <p14:tracePt t="256279" x="3976688" y="4822825"/>
          <p14:tracePt t="256343" x="3965575" y="4822825"/>
          <p14:tracePt t="256346" x="3941763" y="4857750"/>
          <p14:tracePt t="256363" x="3941763" y="4881563"/>
          <p14:tracePt t="256379" x="3941763" y="4905375"/>
          <p14:tracePt t="256396" x="3941763" y="4918075"/>
          <p14:tracePt t="256412" x="3941763" y="4941888"/>
          <p14:tracePt t="256429" x="3941763" y="4953000"/>
          <p14:tracePt t="256446" x="3941763" y="5000625"/>
          <p14:tracePt t="256463" x="3941763" y="5024438"/>
          <p14:tracePt t="256480" x="3941763" y="5060950"/>
          <p14:tracePt t="256496" x="3941763" y="5095875"/>
          <p14:tracePt t="256514" x="3989388" y="5143500"/>
          <p14:tracePt t="256530" x="4024313" y="5156200"/>
          <p14:tracePt t="256546" x="4071938" y="5191125"/>
          <p14:tracePt t="256564" x="4132263" y="5227638"/>
          <p14:tracePt t="256580" x="4191000" y="5227638"/>
          <p14:tracePt t="256597" x="4251325" y="5251450"/>
          <p14:tracePt t="256613" x="4322763" y="5275263"/>
          <p14:tracePt t="256630" x="4381500" y="5310188"/>
          <p14:tracePt t="256647" x="4429125" y="5322888"/>
          <p14:tracePt t="256664" x="4452938" y="5322888"/>
          <p14:tracePt t="256680" x="4500563" y="5322888"/>
          <p14:tracePt t="256697" x="4513263" y="5322888"/>
          <p14:tracePt t="256715" x="4524375" y="5322888"/>
          <p14:tracePt t="257005" x="4537075" y="5322888"/>
          <p14:tracePt t="257010" x="4548188" y="5322888"/>
          <p14:tracePt t="257014" x="4572000" y="5334000"/>
          <p14:tracePt t="257031" x="4595813" y="5334000"/>
          <p14:tracePt t="257048" x="4667250" y="5334000"/>
          <p14:tracePt t="257065" x="4751388" y="5334000"/>
          <p14:tracePt t="257082" x="4822825" y="5334000"/>
          <p14:tracePt t="257098" x="4894263" y="5334000"/>
          <p14:tracePt t="257115" x="4953000" y="5334000"/>
          <p14:tracePt t="257132" x="5000625" y="5334000"/>
          <p14:tracePt t="257148" x="5024438" y="5334000"/>
          <p14:tracePt t="257165" x="5060950" y="5334000"/>
          <p14:tracePt t="257182" x="5084763" y="5334000"/>
          <p14:tracePt t="257198" x="5119688" y="5334000"/>
          <p14:tracePt t="257215" x="5156200" y="5334000"/>
          <p14:tracePt t="257232" x="5180013" y="5334000"/>
          <p14:tracePt t="257248" x="5227638" y="5334000"/>
          <p14:tracePt t="257265" x="5238750" y="5334000"/>
          <p14:tracePt t="257282" x="5286375" y="5334000"/>
          <p14:tracePt t="257299" x="5310188" y="5334000"/>
          <p14:tracePt t="257315" x="5357813" y="5334000"/>
          <p14:tracePt t="257332" x="5418138" y="5334000"/>
          <p14:tracePt t="257349" x="5465763" y="5334000"/>
          <p14:tracePt t="257366" x="5524500" y="5334000"/>
          <p14:tracePt t="257383" x="5584825" y="5334000"/>
          <p14:tracePt t="257399" x="5656263" y="5334000"/>
          <p14:tracePt t="257416" x="5738813" y="5334000"/>
          <p14:tracePt t="257432" x="5846763" y="5334000"/>
          <p14:tracePt t="257449" x="5953125" y="5334000"/>
          <p14:tracePt t="257466" x="6048375" y="5334000"/>
          <p14:tracePt t="257483" x="6191250" y="5334000"/>
          <p14:tracePt t="257500" x="6275388" y="5334000"/>
          <p14:tracePt t="257516" x="6357938" y="5334000"/>
          <p14:tracePt t="257533" x="6418263" y="5334000"/>
          <p14:tracePt t="257549" x="6500813" y="5334000"/>
          <p14:tracePt t="257566" x="6561138" y="5334000"/>
          <p14:tracePt t="257583" x="6667500" y="5334000"/>
          <p14:tracePt t="257600" x="6751638" y="5322888"/>
          <p14:tracePt t="257616" x="6858000" y="5310188"/>
          <p14:tracePt t="257633" x="6929438" y="5299075"/>
          <p14:tracePt t="257650" x="6989763" y="5299075"/>
          <p14:tracePt t="257666" x="7048500" y="5299075"/>
          <p14:tracePt t="257684" x="7085013" y="5299075"/>
          <p14:tracePt t="257700" x="7108825" y="5299075"/>
          <p14:tracePt t="257717" x="7132638" y="5299075"/>
          <p14:tracePt t="257734" x="7167563" y="5299075"/>
          <p14:tracePt t="257750" x="7191375" y="5299075"/>
          <p14:tracePt t="257767" x="7262813" y="5299075"/>
          <p14:tracePt t="257784" x="7299325" y="5299075"/>
          <p14:tracePt t="257801" x="7370763" y="5299075"/>
          <p14:tracePt t="257816" x="7405688" y="5299075"/>
          <p14:tracePt t="257833" x="7477125" y="5299075"/>
          <p14:tracePt t="257850" x="7513638" y="5299075"/>
          <p14:tracePt t="257867" x="7561263" y="5299075"/>
          <p14:tracePt t="257884" x="7572375" y="5299075"/>
          <p14:tracePt t="257900" x="7620000" y="5299075"/>
          <p14:tracePt t="257918" x="7656513" y="5299075"/>
          <p14:tracePt t="257934" x="7691438" y="5299075"/>
          <p14:tracePt t="257951" x="7775575" y="5299075"/>
          <p14:tracePt t="257968" x="7823200" y="5299075"/>
          <p14:tracePt t="257984" x="7881938" y="5299075"/>
          <p14:tracePt t="258001" x="7929563" y="5299075"/>
          <p14:tracePt t="258018" x="7966075" y="5299075"/>
          <p14:tracePt t="258034" x="8001000" y="5286375"/>
          <p14:tracePt t="258051" x="8013700" y="5286375"/>
          <p14:tracePt t="259822" x="8024813" y="5275263"/>
          <p14:tracePt t="259931" x="8024813" y="5262563"/>
          <p14:tracePt t="259939" x="8024813" y="5251450"/>
          <p14:tracePt t="259947" x="8024813" y="5227638"/>
          <p14:tracePt t="259956" x="8013700" y="5214938"/>
          <p14:tracePt t="259975" x="8013700" y="5227638"/>
          <p14:tracePt t="260087" x="8013700" y="5238750"/>
          <p14:tracePt t="260095" x="8013700" y="5251450"/>
          <p14:tracePt t="260107" x="8013700" y="5262563"/>
          <p14:tracePt t="261884" x="8024813" y="5275263"/>
          <p14:tracePt t="262604" x="8037513" y="5286375"/>
          <p14:tracePt t="262635" x="8048625" y="5286375"/>
          <p14:tracePt t="262731" x="8061325" y="5286375"/>
          <p14:tracePt t="262735" x="8132763" y="5286375"/>
          <p14:tracePt t="262749" x="8228013" y="5286375"/>
          <p14:tracePt t="262765" x="8286750" y="5286375"/>
          <p14:tracePt t="262782" x="8299450" y="5286375"/>
          <p14:tracePt t="262798" x="8310563" y="5286375"/>
          <p14:tracePt t="262919" x="8334375" y="5286375"/>
          <p14:tracePt t="262947" x="8347075" y="5286375"/>
          <p14:tracePt t="263113" x="8358188" y="5286375"/>
          <p14:tracePt t="263117" x="8382000" y="5286375"/>
          <p14:tracePt t="263133" x="8394700" y="5286375"/>
          <p14:tracePt t="263150" x="8405813" y="5286375"/>
          <p14:tracePt t="263166" x="8429625" y="5286375"/>
          <p14:tracePt t="263183" x="8442325" y="5286375"/>
          <p14:tracePt t="263377" x="8429625" y="5286375"/>
          <p14:tracePt t="263463" x="8405813" y="5299075"/>
          <p14:tracePt t="263467" x="8299450" y="5334000"/>
          <p14:tracePt t="263484" x="8120063" y="5405438"/>
          <p14:tracePt t="263501" x="7834313" y="5489575"/>
          <p14:tracePt t="263517" x="7381875" y="5643563"/>
          <p14:tracePt t="263534" x="7108825" y="5715000"/>
          <p14:tracePt t="263551" x="6823075" y="5834063"/>
          <p14:tracePt t="263568" x="6561138" y="5905500"/>
          <p14:tracePt t="263584" x="6310313" y="5965825"/>
          <p14:tracePt t="263601" x="6180138" y="6013450"/>
          <p14:tracePt t="263618" x="6132513" y="6024563"/>
          <p14:tracePt t="263635" x="6119813" y="6024563"/>
          <p14:tracePt t="263651" x="6108700" y="6024563"/>
          <p14:tracePt t="263747" x="6108700" y="6037263"/>
          <p14:tracePt t="263755" x="6096000" y="6037263"/>
          <p14:tracePt t="263877" x="6084888" y="6037263"/>
          <p14:tracePt t="263879" x="6072188" y="6037263"/>
          <p14:tracePt t="264773" x="6072188" y="6024563"/>
          <p14:tracePt t="264873" x="6072188" y="6013450"/>
          <p14:tracePt t="264877" x="6072188" y="5976938"/>
          <p14:tracePt t="264888" x="6048375" y="5894388"/>
          <p14:tracePt t="264888" x="6048375" y="5881688"/>
          <p14:tracePt t="264905" x="6024563" y="5822950"/>
          <p14:tracePt t="264922" x="6000750" y="5762625"/>
          <p14:tracePt t="264938" x="5953125" y="5691188"/>
          <p14:tracePt t="264955" x="5918200" y="5632450"/>
          <p14:tracePt t="264972" x="5857875" y="5584825"/>
          <p14:tracePt t="264989" x="5738813" y="5548313"/>
          <p14:tracePt t="265006" x="5643563" y="5513388"/>
          <p14:tracePt t="265022" x="5513388" y="5489575"/>
          <p14:tracePt t="265039" x="5357813" y="5465763"/>
          <p14:tracePt t="265055" x="5191125" y="5465763"/>
          <p14:tracePt t="265072" x="5037138" y="5465763"/>
          <p14:tracePt t="265089" x="4810125" y="5429250"/>
          <p14:tracePt t="265105" x="4714875" y="5405438"/>
          <p14:tracePt t="265122" x="4489450" y="5441950"/>
          <p14:tracePt t="265138" x="4251325" y="5476875"/>
          <p14:tracePt t="265155" x="4037013" y="5500688"/>
          <p14:tracePt t="265172" x="3881438" y="5524500"/>
          <p14:tracePt t="265172" x="3857625" y="5537200"/>
          <p14:tracePt t="265189" x="3775075" y="5537200"/>
          <p14:tracePt t="265206" x="3762375" y="5548313"/>
          <p14:tracePt t="265222" x="3751263" y="5548313"/>
          <p14:tracePt t="265263" x="3762375" y="5548313"/>
          <p14:tracePt t="265285" x="3786188" y="5548313"/>
          <p14:tracePt t="265289" x="3846513" y="5537200"/>
          <p14:tracePt t="265306" x="3894138" y="5537200"/>
          <p14:tracePt t="265323" x="3952875" y="5537200"/>
          <p14:tracePt t="265340" x="4000500" y="5524500"/>
          <p14:tracePt t="265356" x="4013200" y="5524500"/>
          <p14:tracePt t="265373" x="4024313" y="5524500"/>
          <p14:tracePt t="265389" x="4048125" y="5524500"/>
          <p14:tracePt t="265489" x="4060825" y="5524500"/>
          <p14:tracePt t="265497" x="4071938" y="5524500"/>
          <p14:tracePt t="265507" x="4095750" y="5524500"/>
          <p14:tracePt t="265524" x="4132263" y="5524500"/>
          <p14:tracePt t="265540" x="4179888" y="5524500"/>
          <p14:tracePt t="265557" x="4262438" y="5524500"/>
          <p14:tracePt t="265574" x="4346575" y="5524500"/>
          <p14:tracePt t="265590" x="4595813" y="5524500"/>
          <p14:tracePt t="265607" x="4714875" y="5524500"/>
          <p14:tracePt t="265624" x="4965700" y="5524500"/>
          <p14:tracePt t="265640" x="5299075" y="5513388"/>
          <p14:tracePt t="265657" x="5656263" y="5476875"/>
          <p14:tracePt t="265674" x="5942013" y="5441950"/>
          <p14:tracePt t="265691" x="6418263" y="5381625"/>
          <p14:tracePt t="265708" x="6715125" y="5346700"/>
          <p14:tracePt t="265724" x="6942138" y="5334000"/>
          <p14:tracePt t="265724" x="7000875" y="5334000"/>
          <p14:tracePt t="265741" x="7239000" y="5275263"/>
          <p14:tracePt t="265758" x="7405688" y="5251450"/>
          <p14:tracePt t="265774" x="7537450" y="5214938"/>
          <p14:tracePt t="265774" x="7548563" y="5214938"/>
          <p14:tracePt t="265791" x="7656513" y="5203825"/>
          <p14:tracePt t="265808" x="7775575" y="5191125"/>
          <p14:tracePt t="265824" x="7858125" y="5156200"/>
          <p14:tracePt t="265841" x="7977188" y="5143500"/>
          <p14:tracePt t="265858" x="8061325" y="5143500"/>
          <p14:tracePt t="265875" x="8132763" y="5119688"/>
          <p14:tracePt t="265891" x="8180388" y="5119688"/>
          <p14:tracePt t="265908" x="8204200" y="5119688"/>
          <p14:tracePt t="265908" x="8228013" y="5119688"/>
          <p14:tracePt t="265926" x="8239125" y="5119688"/>
          <p14:tracePt t="265955" x="8251825" y="5119688"/>
          <p14:tracePt t="265967" x="8262938" y="5119688"/>
          <p14:tracePt t="265983" x="8275638" y="5119688"/>
          <p14:tracePt t="266001" x="8275638" y="5132388"/>
          <p14:tracePt t="266025" x="8275638" y="5143500"/>
          <p14:tracePt t="266065" x="8275638" y="5167313"/>
          <p14:tracePt t="266087" x="8275638" y="5180013"/>
          <p14:tracePt t="266115" x="8275638" y="5191125"/>
          <p14:tracePt t="266127" x="8275638" y="5203825"/>
          <p14:tracePt t="266139" x="8275638" y="5214938"/>
          <p14:tracePt t="266149" x="8275638" y="5227638"/>
          <p14:tracePt t="266161" x="8275638" y="5238750"/>
          <p14:tracePt t="266174" x="8275638" y="5262563"/>
          <p14:tracePt t="266191" x="8262938" y="5299075"/>
          <p14:tracePt t="266208" x="8180388" y="5310188"/>
          <p14:tracePt t="266226" x="8108950" y="5322888"/>
          <p14:tracePt t="266242" x="8048625" y="5370513"/>
          <p14:tracePt t="266242" x="8037513" y="5370513"/>
          <p14:tracePt t="266260" x="7989888" y="5370513"/>
          <p14:tracePt t="266276" x="7918450" y="5370513"/>
          <p14:tracePt t="266292" x="7823200" y="5370513"/>
          <p14:tracePt t="266309" x="7715250" y="5394325"/>
          <p14:tracePt t="266326" x="7620000" y="5394325"/>
          <p14:tracePt t="266343" x="7489825" y="5394325"/>
          <p14:tracePt t="266360" x="7310438" y="5394325"/>
          <p14:tracePt t="266376" x="7239000" y="5394325"/>
          <p14:tracePt t="266393" x="7132638" y="5381625"/>
          <p14:tracePt t="266409" x="7037388" y="5322888"/>
          <p14:tracePt t="266409" x="7024688" y="5322888"/>
          <p14:tracePt t="266427" x="6977063" y="5299075"/>
          <p14:tracePt t="266443" x="6942138" y="5251450"/>
          <p14:tracePt t="266460" x="6918325" y="5227638"/>
          <p14:tracePt t="266476" x="6881813" y="5191125"/>
          <p14:tracePt t="266493" x="6858000" y="5156200"/>
          <p14:tracePt t="266510" x="6858000" y="5143500"/>
          <p14:tracePt t="266526" x="6858000" y="5132388"/>
          <p14:tracePt t="266543" x="6846888" y="5119688"/>
          <p14:tracePt t="266560" x="6846888" y="5108575"/>
          <p14:tracePt t="266576" x="6834188" y="5095875"/>
          <p14:tracePt t="266609" x="6834188" y="5084763"/>
          <p14:tracePt t="266667" x="6834188" y="5072063"/>
          <p14:tracePt t="266769" x="6834188" y="5060950"/>
          <p14:tracePt t="266777" x="6834188" y="5037138"/>
          <p14:tracePt t="266791" x="6810375" y="5013325"/>
          <p14:tracePt t="267680" x="6810375" y="5024438"/>
          <p14:tracePt t="267943" x="6810375" y="5037138"/>
          <p14:tracePt t="267959" x="6810375" y="5060950"/>
          <p14:tracePt t="267971" x="6810375" y="5072063"/>
          <p14:tracePt t="267983" x="6799263" y="5108575"/>
          <p14:tracePt t="267998" x="6786563" y="5108575"/>
          <p14:tracePt t="268103" x="6775450" y="5108575"/>
          <p14:tracePt t="268145" x="6775450" y="5095875"/>
          <p14:tracePt t="268219" x="6775450" y="5084763"/>
          <p14:tracePt t="268223" x="6762750" y="5084763"/>
          <p14:tracePt t="268231" x="6751638" y="5072063"/>
          <p14:tracePt t="268248" x="6751638" y="5060950"/>
          <p14:tracePt t="268333" x="6751638" y="5048250"/>
          <p14:tracePt t="268341" x="6751638" y="5037138"/>
          <p14:tracePt t="268349" x="6738938" y="5037138"/>
          <p14:tracePt t="268365" x="6738938" y="5024438"/>
          <p14:tracePt t="268515" x="6762750" y="5024438"/>
          <p14:tracePt t="268963" x="6786563" y="5013325"/>
          <p14:tracePt t="268967" x="7000875" y="4846638"/>
          <p14:tracePt t="268984" x="7334250" y="4560888"/>
          <p14:tracePt t="268984" x="7405688" y="4489450"/>
          <p14:tracePt t="269001" x="7524750" y="4298950"/>
          <p14:tracePt t="269018" x="7524750" y="4191000"/>
          <p14:tracePt t="269034" x="7477125" y="4108450"/>
          <p14:tracePt t="269051" x="7442200" y="4071938"/>
          <p14:tracePt t="269067" x="7405688" y="4024313"/>
          <p14:tracePt t="269084" x="7405688" y="4037013"/>
          <p14:tracePt t="269141" x="7405688" y="4048125"/>
          <p14:tracePt t="269149" x="7405688" y="4060825"/>
          <p14:tracePt t="269157" x="7418388" y="4084638"/>
          <p14:tracePt t="269168" x="7429500" y="4132263"/>
          <p14:tracePt t="269184" x="7453313" y="4179888"/>
          <p14:tracePt t="269201" x="7466013" y="4203700"/>
          <p14:tracePt t="269218" x="7466013" y="4214813"/>
          <p14:tracePt t="269275" x="7466013" y="4238625"/>
          <p14:tracePt t="269353" x="7466013" y="4251325"/>
          <p14:tracePt t="269357" x="7466013" y="4298950"/>
          <p14:tracePt t="269368" x="7442200" y="4346575"/>
          <p14:tracePt t="269386" x="7394575" y="4429125"/>
          <p14:tracePt t="269402" x="7358063" y="4489450"/>
          <p14:tracePt t="269402" x="7346950" y="4513263"/>
          <p14:tracePt t="269420" x="7299325" y="4608513"/>
          <p14:tracePt t="269435" x="7227888" y="4751388"/>
          <p14:tracePt t="269452" x="7180263" y="4846638"/>
          <p14:tracePt t="269469" x="7132638" y="4941888"/>
          <p14:tracePt t="269486" x="7096125" y="5024438"/>
          <p14:tracePt t="269502" x="7048500" y="5072063"/>
          <p14:tracePt t="269502" x="7048500" y="5084763"/>
          <p14:tracePt t="269519" x="7013575" y="5108575"/>
          <p14:tracePt t="269536" x="6953250" y="5143500"/>
          <p14:tracePt t="269552" x="6881813" y="5143500"/>
          <p14:tracePt t="269569" x="6799263" y="5143500"/>
          <p14:tracePt t="269586" x="6786563" y="5143500"/>
          <p14:tracePt t="269687" x="6775450" y="5143500"/>
          <p14:tracePt t="269861" x="6775450" y="5132388"/>
          <p14:tracePt t="269869" x="6786563" y="5119688"/>
          <p14:tracePt t="269885" x="6799263" y="5108575"/>
          <p14:tracePt t="269889" x="6823075" y="5072063"/>
          <p14:tracePt t="269903" x="6834188" y="5037138"/>
          <p14:tracePt t="269920" x="6846888" y="5000625"/>
          <p14:tracePt t="269937" x="6870700" y="4976813"/>
          <p14:tracePt t="269954" x="6905625" y="4929188"/>
          <p14:tracePt t="269970" x="6918325" y="4918075"/>
          <p14:tracePt t="269991" x="6929438" y="4918075"/>
          <p14:tracePt t="270009" x="6929438" y="4905375"/>
          <p14:tracePt t="270020" x="6929438" y="4894263"/>
          <p14:tracePt t="270119" x="6929438" y="4881563"/>
          <p14:tracePt t="270127" x="6905625" y="4870450"/>
          <p14:tracePt t="270137" x="6834188" y="4857750"/>
          <p14:tracePt t="270154" x="6775450" y="4833938"/>
          <p14:tracePt t="270171" x="6738938" y="4833938"/>
          <p14:tracePt t="270187" x="6691313" y="4833938"/>
          <p14:tracePt t="270204" x="6667500" y="4822825"/>
          <p14:tracePt t="270221" x="6667500" y="4833938"/>
          <p14:tracePt t="270345" x="6667500" y="4857750"/>
          <p14:tracePt t="270349" x="6680200" y="4881563"/>
          <p14:tracePt t="270354" x="6738938" y="4965700"/>
          <p14:tracePt t="270354" x="6762750" y="5000625"/>
          <p14:tracePt t="270371" x="6881813" y="5227638"/>
          <p14:tracePt t="270387" x="7072313" y="5394325"/>
          <p14:tracePt t="270404" x="7286625" y="5548313"/>
          <p14:tracePt t="270421" x="7548563" y="5656263"/>
          <p14:tracePt t="270438" x="7704138" y="5703888"/>
          <p14:tracePt t="270455" x="7823200" y="5727700"/>
          <p14:tracePt t="270472" x="7918450" y="5727700"/>
          <p14:tracePt t="270488" x="7977188" y="5727700"/>
          <p14:tracePt t="270505" x="8072438" y="5667375"/>
          <p14:tracePt t="270522" x="8096250" y="5656263"/>
          <p14:tracePt t="270539" x="8132763" y="5619750"/>
          <p14:tracePt t="270555" x="8167688" y="5584825"/>
          <p14:tracePt t="270572" x="8191500" y="5548313"/>
          <p14:tracePt t="270572" x="8191500" y="5537200"/>
          <p14:tracePt t="270589" x="8228013" y="5500688"/>
          <p14:tracePt t="270605" x="8228013" y="5476875"/>
          <p14:tracePt t="270622" x="8228013" y="5465763"/>
          <p14:tracePt t="270638" x="8228013" y="5441950"/>
          <p14:tracePt t="270655" x="8228013" y="5429250"/>
          <p14:tracePt t="270672" x="8228013" y="5405438"/>
          <p14:tracePt t="270689" x="8228013" y="5394325"/>
          <p14:tracePt t="270705" x="8228013" y="5357813"/>
          <p14:tracePt t="270723" x="8228013" y="5334000"/>
          <p14:tracePt t="270739" x="8204200" y="5310188"/>
          <p14:tracePt t="270756" x="8204200" y="5299075"/>
          <p14:tracePt t="270772" x="8167688" y="5286375"/>
          <p14:tracePt t="270790" x="8120063" y="5251450"/>
          <p14:tracePt t="270806" x="8061325" y="5238750"/>
          <p14:tracePt t="270806" x="8048625" y="5227638"/>
          <p14:tracePt t="270823" x="7989888" y="5214938"/>
          <p14:tracePt t="270839" x="7905750" y="5203825"/>
          <p14:tracePt t="270856" x="7834313" y="5203825"/>
          <p14:tracePt t="270873" x="7810500" y="5203825"/>
          <p14:tracePt t="270890" x="7799388" y="5203825"/>
          <p14:tracePt t="270906" x="7786688" y="5203825"/>
          <p14:tracePt t="270959" x="7775575" y="5203825"/>
          <p14:tracePt t="270967" x="7775575" y="5214938"/>
          <p14:tracePt t="270987" x="7762875" y="5238750"/>
          <p14:tracePt t="270999" x="7751763" y="5251450"/>
          <p14:tracePt t="271009" x="7751763" y="5275263"/>
          <p14:tracePt t="271023" x="7751763" y="5286375"/>
          <p14:tracePt t="271040" x="7751763" y="5310188"/>
          <p14:tracePt t="271056" x="7762875" y="5346700"/>
          <p14:tracePt t="271074" x="7834313" y="5346700"/>
          <p14:tracePt t="271090" x="7918450" y="5346700"/>
          <p14:tracePt t="271090" x="7977188" y="5357813"/>
          <p14:tracePt t="271108" x="8167688" y="5334000"/>
          <p14:tracePt t="271124" x="8370888" y="5334000"/>
          <p14:tracePt t="271140" x="8609013" y="5334000"/>
          <p14:tracePt t="271157" x="8810625" y="5334000"/>
          <p14:tracePt t="271174" x="8966200" y="5334000"/>
          <p14:tracePt t="271190" x="9096375" y="5334000"/>
          <p14:tracePt t="271207" x="9251950" y="5322888"/>
          <p14:tracePt t="271224" x="9263063" y="5310188"/>
          <p14:tracePt t="271240" x="9275763" y="5299075"/>
          <p14:tracePt t="271287" x="9275763" y="5286375"/>
          <p14:tracePt t="271375" x="9275763" y="5262563"/>
          <p14:tracePt t="271461" x="9275763" y="5251450"/>
          <p14:tracePt t="271543" x="9275763" y="5238750"/>
          <p14:tracePt t="271563" x="9275763" y="5227638"/>
          <p14:tracePt t="271585" x="9286875" y="5214938"/>
          <p14:tracePt t="271781" x="9299575" y="5214938"/>
          <p14:tracePt t="271789" x="9310688" y="5214938"/>
          <p14:tracePt t="271799" x="9323388" y="5214938"/>
          <p14:tracePt t="271815" x="9334500" y="5214938"/>
          <p14:tracePt t="271825" x="9347200" y="5214938"/>
          <p14:tracePt t="271842" x="9347200" y="5203825"/>
          <p14:tracePt t="272239" x="9334500" y="5203825"/>
          <p14:tracePt t="272247" x="9310688" y="5191125"/>
          <p14:tracePt t="272260" x="9239250" y="5180013"/>
          <p14:tracePt t="272277" x="9156700" y="5167313"/>
          <p14:tracePt t="272294" x="8894763" y="5167313"/>
          <p14:tracePt t="272310" x="8728075" y="5167313"/>
          <p14:tracePt t="272327" x="8585200" y="5167313"/>
          <p14:tracePt t="272344" x="8299450" y="5167313"/>
          <p14:tracePt t="272361" x="8132763" y="5167313"/>
          <p14:tracePt t="272378" x="7977188" y="5167313"/>
          <p14:tracePt t="272393" x="7847013" y="5180013"/>
          <p14:tracePt t="272410" x="7715250" y="5227638"/>
          <p14:tracePt t="272428" x="7585075" y="5251450"/>
          <p14:tracePt t="272443" x="7453313" y="5275263"/>
          <p14:tracePt t="272460" x="7394575" y="5310188"/>
          <p14:tracePt t="272477" x="7358063" y="5334000"/>
          <p14:tracePt t="272494" x="7310438" y="5357813"/>
          <p14:tracePt t="272511" x="7299325" y="5370513"/>
          <p14:tracePt t="272528" x="7286625" y="5370513"/>
          <p14:tracePt t="272544" x="7275513" y="5381625"/>
          <p14:tracePt t="272613" x="7275513" y="5394325"/>
          <p14:tracePt t="272655" x="7275513" y="5405438"/>
          <p14:tracePt t="272663" x="7262813" y="5405438"/>
          <p14:tracePt t="272667" x="7251700" y="5418138"/>
          <p14:tracePt t="272678" x="7215188" y="5453063"/>
          <p14:tracePt t="272696" x="7191375" y="5476875"/>
          <p14:tracePt t="272712" x="7167563" y="5500688"/>
          <p14:tracePt t="272729" x="7085013" y="5537200"/>
          <p14:tracePt t="272746" x="7000875" y="5561013"/>
          <p14:tracePt t="272762" x="6918325" y="5584825"/>
          <p14:tracePt t="272779" x="6881813" y="5584825"/>
          <p14:tracePt t="272795" x="6823075" y="5572125"/>
          <p14:tracePt t="272812" x="6786563" y="5572125"/>
          <p14:tracePt t="272829" x="6762750" y="5572125"/>
          <p14:tracePt t="272845" x="6751638" y="5572125"/>
          <p14:tracePt t="272862" x="6751638" y="5584825"/>
          <p14:tracePt t="273077" x="6751638" y="5595938"/>
          <p14:tracePt t="273081" x="6762750" y="5608638"/>
          <p14:tracePt t="273096" x="6810375" y="5656263"/>
          <p14:tracePt t="273113" x="6881813" y="5703888"/>
          <p14:tracePt t="273130" x="6942138" y="5738813"/>
          <p14:tracePt t="273146" x="7000875" y="5762625"/>
          <p14:tracePt t="273163" x="7037388" y="5786438"/>
          <p14:tracePt t="273180" x="7061200" y="5799138"/>
          <p14:tracePt t="273196" x="7072313" y="5810250"/>
          <p14:tracePt t="273213" x="7085013" y="5810250"/>
          <p14:tracePt t="273230" x="7096125" y="5822950"/>
          <p14:tracePt t="273247" x="7132638" y="5834063"/>
          <p14:tracePt t="273263" x="7143750" y="5846763"/>
          <p14:tracePt t="273280" x="7167563" y="5846763"/>
          <p14:tracePt t="273297" x="7180263" y="5846763"/>
          <p14:tracePt t="273313" x="7191375" y="5846763"/>
          <p14:tracePt t="273445" x="7204075" y="5846763"/>
          <p14:tracePt t="273465" x="7215188" y="5846763"/>
          <p14:tracePt t="273469" x="7275513" y="5857875"/>
          <p14:tracePt t="273480" x="7346950" y="5881688"/>
          <p14:tracePt t="273480" x="7370763" y="5881688"/>
          <p14:tracePt t="273497" x="7466013" y="5881688"/>
          <p14:tracePt t="273514" x="7585075" y="5870575"/>
          <p14:tracePt t="273514" x="7620000" y="5870575"/>
          <p14:tracePt t="273531" x="7691438" y="5870575"/>
          <p14:tracePt t="273547" x="7727950" y="5870575"/>
          <p14:tracePt t="273564" x="7751763" y="5870575"/>
          <p14:tracePt t="273777" x="7762875" y="5870575"/>
          <p14:tracePt t="273781" x="7823200" y="5870575"/>
          <p14:tracePt t="273798" x="7966075" y="5870575"/>
          <p14:tracePt t="273815" x="8228013" y="5870575"/>
          <p14:tracePt t="273832" x="8429625" y="5870575"/>
          <p14:tracePt t="273848" x="8656638" y="5870575"/>
          <p14:tracePt t="273865" x="8929688" y="5870575"/>
          <p14:tracePt t="273882" x="9286875" y="5870575"/>
          <p14:tracePt t="273899" x="9513888" y="5870575"/>
          <p14:tracePt t="273916" x="9739313" y="5870575"/>
          <p14:tracePt t="273932" x="10001250" y="5870575"/>
          <p14:tracePt t="273949" x="10156825" y="5870575"/>
          <p14:tracePt t="273965" x="10239375" y="5870575"/>
          <p14:tracePt t="273982" x="10275888" y="5870575"/>
          <p14:tracePt t="273999" x="10263188" y="5870575"/>
          <p14:tracePt t="274147" x="10252075" y="5870575"/>
          <p14:tracePt t="274159" x="10228263" y="5870575"/>
          <p14:tracePt t="274166" x="10180638" y="5870575"/>
          <p14:tracePt t="274183" x="10133013" y="5870575"/>
          <p14:tracePt t="274200" x="10061575" y="5870575"/>
          <p14:tracePt t="274216" x="9918700" y="5870575"/>
          <p14:tracePt t="274233" x="9715500" y="5870575"/>
          <p14:tracePt t="274250" x="9561513" y="5846763"/>
          <p14:tracePt t="274266" x="9263063" y="5846763"/>
          <p14:tracePt t="274283" x="9013825" y="5846763"/>
          <p14:tracePt t="274300" x="8786813" y="5846763"/>
          <p14:tracePt t="274300" x="8739188" y="5846763"/>
          <p14:tracePt t="274317" x="8585200" y="5846763"/>
          <p14:tracePt t="274333" x="8382000" y="5846763"/>
          <p14:tracePt t="274350" x="8180388" y="5846763"/>
          <p14:tracePt t="274367" x="8037513" y="5846763"/>
          <p14:tracePt t="274384" x="8001000" y="5846763"/>
          <p14:tracePt t="274400" x="7977188" y="5846763"/>
          <p14:tracePt t="274423" x="7966075" y="5834063"/>
          <p14:tracePt t="274435" x="7953375" y="5834063"/>
          <p14:tracePt t="274450" x="7942263" y="5810250"/>
          <p14:tracePt t="274467" x="7966075" y="5810250"/>
          <p14:tracePt t="274663" x="7977188" y="5810250"/>
          <p14:tracePt t="274667" x="8072438" y="5810250"/>
          <p14:tracePt t="274684" x="8180388" y="5810250"/>
          <p14:tracePt t="274701" x="8299450" y="5810250"/>
          <p14:tracePt t="274718" x="8596313" y="5857875"/>
          <p14:tracePt t="274718" x="8691563" y="5870575"/>
          <p14:tracePt t="274735" x="8905875" y="5870575"/>
          <p14:tracePt t="274751" x="9061450" y="5881688"/>
          <p14:tracePt t="274768" x="9204325" y="5881688"/>
          <p14:tracePt t="274768" x="9228138" y="5881688"/>
          <p14:tracePt t="274785" x="9299575" y="5894388"/>
          <p14:tracePt t="274801" x="9371013" y="5905500"/>
          <p14:tracePt t="274818" x="9405938" y="5929313"/>
          <p14:tracePt t="274818" x="9429750" y="5942013"/>
          <p14:tracePt t="274835" x="9477375" y="5965825"/>
          <p14:tracePt t="274852" x="9572625" y="5976938"/>
          <p14:tracePt t="274868" x="9715500" y="5976938"/>
          <p14:tracePt t="274885" x="9823450" y="5976938"/>
          <p14:tracePt t="274902" x="9906000" y="5976938"/>
          <p14:tracePt t="274919" x="9966325" y="5976938"/>
          <p14:tracePt t="274935" x="10025063" y="5976938"/>
          <p14:tracePt t="274952" x="10048875" y="5976938"/>
          <p14:tracePt t="274968" x="10061575" y="5976938"/>
          <p14:tracePt t="274985" x="10072688" y="5976938"/>
          <p14:tracePt t="275002" x="10085388" y="5976938"/>
          <p14:tracePt t="275025" x="10096500" y="5976938"/>
          <p14:tracePt t="275403" x="10085388" y="5976938"/>
          <p14:tracePt t="275439" x="10072688" y="5976938"/>
          <p14:tracePt t="275447" x="10048875" y="5965825"/>
          <p14:tracePt t="275453" x="10013950" y="5965825"/>
          <p14:tracePt t="275470" x="9906000" y="5953125"/>
          <p14:tracePt t="275487" x="9775825" y="5929313"/>
          <p14:tracePt t="275504" x="9548813" y="5894388"/>
          <p14:tracePt t="275520" x="9191625" y="5870575"/>
          <p14:tracePt t="275537" x="8918575" y="5870575"/>
          <p14:tracePt t="275553" x="8537575" y="5870575"/>
          <p14:tracePt t="275570" x="8085138" y="5857875"/>
          <p14:tracePt t="275587" x="7751763" y="5857875"/>
          <p14:tracePt t="275604" x="7537450" y="5857875"/>
          <p14:tracePt t="275620" x="7418388" y="5857875"/>
          <p14:tracePt t="275637" x="7405688" y="5846763"/>
          <p14:tracePt t="275654" x="7394575" y="5846763"/>
          <p14:tracePt t="275670" x="7370763" y="5822950"/>
          <p14:tracePt t="275687" x="7370763" y="5810250"/>
          <p14:tracePt t="275711" x="7370763" y="5799138"/>
          <p14:tracePt t="275720" x="7358063" y="5786438"/>
          <p14:tracePt t="275737" x="7346950" y="5786438"/>
          <p14:tracePt t="275765" x="7346950" y="5775325"/>
          <p14:tracePt t="275883" x="7346950" y="5762625"/>
          <p14:tracePt t="275891" x="7358063" y="5762625"/>
          <p14:tracePt t="275904" x="7466013" y="5762625"/>
          <p14:tracePt t="275922" x="7704138" y="5762625"/>
          <p14:tracePt t="275938" x="7918450" y="5762625"/>
          <p14:tracePt t="275955" x="8085138" y="5775325"/>
          <p14:tracePt t="275972" x="8334375" y="5834063"/>
          <p14:tracePt t="275988" x="8572500" y="5857875"/>
          <p14:tracePt t="276005" x="8739188" y="5905500"/>
          <p14:tracePt t="276022" x="8882063" y="5942013"/>
          <p14:tracePt t="276022" x="8894763" y="5942013"/>
          <p14:tracePt t="276039" x="9013825" y="5976938"/>
          <p14:tracePt t="276055" x="9132888" y="6000750"/>
          <p14:tracePt t="276072" x="9239250" y="6024563"/>
          <p14:tracePt t="276089" x="9371013" y="6024563"/>
          <p14:tracePt t="276106" x="9418638" y="6024563"/>
          <p14:tracePt t="276122" x="9429750" y="6024563"/>
          <p14:tracePt t="276138" x="9453563" y="6024563"/>
          <p14:tracePt t="276155" x="9429750" y="6024563"/>
          <p14:tracePt t="276179" x="9418638" y="6024563"/>
          <p14:tracePt t="276191" x="9323388" y="6024563"/>
          <p14:tracePt t="276206" x="9263063" y="6000750"/>
          <p14:tracePt t="276222" x="9132888" y="6000750"/>
          <p14:tracePt t="276239" x="8990013" y="6000750"/>
          <p14:tracePt t="276256" x="8870950" y="5989638"/>
          <p14:tracePt t="276272" x="8763000" y="5953125"/>
          <p14:tracePt t="276289" x="8715375" y="5942013"/>
          <p14:tracePt t="276306" x="8656638" y="5918200"/>
          <p14:tracePt t="276322" x="8572500" y="5857875"/>
          <p14:tracePt t="276339" x="8501063" y="5822950"/>
          <p14:tracePt t="276356" x="8418513" y="5775325"/>
          <p14:tracePt t="276356" x="8394700" y="5751513"/>
          <p14:tracePt t="276373" x="8323263" y="5738813"/>
          <p14:tracePt t="276389" x="8275638" y="5703888"/>
          <p14:tracePt t="276406" x="8262938" y="5691188"/>
          <p14:tracePt t="276406" x="8251825" y="5691188"/>
          <p14:tracePt t="276424" x="8239125" y="5656263"/>
          <p14:tracePt t="276440" x="8215313" y="5632450"/>
          <p14:tracePt t="276456" x="8215313" y="5595938"/>
          <p14:tracePt t="276473" x="8215313" y="5537200"/>
          <p14:tracePt t="276490" x="8215313" y="5489575"/>
          <p14:tracePt t="276506" x="8215313" y="5453063"/>
          <p14:tracePt t="276523" x="8204200" y="5418138"/>
          <p14:tracePt t="276540" x="8191500" y="5381625"/>
          <p14:tracePt t="276557" x="8180388" y="5381625"/>
          <p14:tracePt t="276573" x="8143875" y="5334000"/>
          <p14:tracePt t="276589" x="8108950" y="5334000"/>
          <p14:tracePt t="276606" x="8085138" y="5310188"/>
          <p14:tracePt t="276623" x="8085138" y="5299075"/>
          <p14:tracePt t="276640" x="8048625" y="5286375"/>
          <p14:tracePt t="276657" x="8024813" y="5262563"/>
          <p14:tracePt t="276673" x="8013700" y="5262563"/>
          <p14:tracePt t="276690" x="8001000" y="5238750"/>
          <p14:tracePt t="276707" x="7977188" y="5227638"/>
          <p14:tracePt t="276724" x="7966075" y="5203825"/>
          <p14:tracePt t="276741" x="7953375" y="5180013"/>
          <p14:tracePt t="276757" x="7942263" y="5156200"/>
          <p14:tracePt t="276774" x="7918450" y="5119688"/>
          <p14:tracePt t="276791" x="7905750" y="5108575"/>
          <p14:tracePt t="276807" x="7881938" y="5084763"/>
          <p14:tracePt t="276824" x="7858125" y="5072063"/>
          <p14:tracePt t="276841" x="7847013" y="5060950"/>
          <p14:tracePt t="276857" x="7823200" y="5060950"/>
          <p14:tracePt t="276874" x="7786688" y="5048250"/>
          <p14:tracePt t="276891" x="7762875" y="5048250"/>
          <p14:tracePt t="276908" x="7715250" y="5048250"/>
          <p14:tracePt t="276908" x="7704138" y="5048250"/>
          <p14:tracePt t="276925" x="7632700" y="5048250"/>
          <p14:tracePt t="276941" x="7561263" y="5048250"/>
          <p14:tracePt t="276958" x="7489825" y="5060950"/>
          <p14:tracePt t="276974" x="7405688" y="5084763"/>
          <p14:tracePt t="276991" x="7334250" y="5108575"/>
          <p14:tracePt t="277008" x="7275513" y="5132388"/>
          <p14:tracePt t="277025" x="7227888" y="5156200"/>
          <p14:tracePt t="277041" x="7180263" y="5191125"/>
          <p14:tracePt t="277058" x="7119938" y="5227638"/>
          <p14:tracePt t="277075" x="7085013" y="5262563"/>
          <p14:tracePt t="277091" x="7048500" y="5310188"/>
          <p14:tracePt t="277108" x="7013575" y="5357813"/>
          <p14:tracePt t="277125" x="6977063" y="5394325"/>
          <p14:tracePt t="277142" x="6965950" y="5429250"/>
          <p14:tracePt t="277142" x="6965950" y="5441950"/>
          <p14:tracePt t="277159" x="6942138" y="5489575"/>
          <p14:tracePt t="277175" x="6929438" y="5524500"/>
          <p14:tracePt t="277192" x="6929438" y="5572125"/>
          <p14:tracePt t="277209" x="6929438" y="5643563"/>
          <p14:tracePt t="277226" x="6929438" y="5738813"/>
          <p14:tracePt t="277242" x="7000875" y="5822950"/>
          <p14:tracePt t="277259" x="7132638" y="5942013"/>
          <p14:tracePt t="277275" x="7215188" y="6024563"/>
          <p14:tracePt t="277292" x="7299325" y="6084888"/>
          <p14:tracePt t="277309" x="7370763" y="6108700"/>
          <p14:tracePt t="277325" x="7442200" y="6132513"/>
          <p14:tracePt t="277342" x="7489825" y="6132513"/>
          <p14:tracePt t="277359" x="7548563" y="6132513"/>
          <p14:tracePt t="277376" x="7585075" y="6132513"/>
          <p14:tracePt t="277392" x="7667625" y="6132513"/>
          <p14:tracePt t="277409" x="7727950" y="6108700"/>
          <p14:tracePt t="277409" x="7739063" y="6108700"/>
          <p14:tracePt t="277427" x="7775575" y="6048375"/>
          <p14:tracePt t="277443" x="7847013" y="5965825"/>
          <p14:tracePt t="277459" x="7881938" y="5881688"/>
          <p14:tracePt t="277476" x="7905750" y="5799138"/>
          <p14:tracePt t="277476" x="7918450" y="5786438"/>
          <p14:tracePt t="277493" x="7918450" y="5727700"/>
          <p14:tracePt t="277510" x="7918450" y="5656263"/>
          <p14:tracePt t="277526" x="7905750" y="5584825"/>
          <p14:tracePt t="277543" x="7847013" y="5524500"/>
          <p14:tracePt t="277560" x="7799388" y="5489575"/>
          <p14:tracePt t="277576" x="7739063" y="5453063"/>
          <p14:tracePt t="277593" x="7680325" y="5429250"/>
          <p14:tracePt t="277610" x="7620000" y="5418138"/>
          <p14:tracePt t="277626" x="7585075" y="5394325"/>
          <p14:tracePt t="277643" x="7561263" y="5394325"/>
          <p14:tracePt t="277659" x="7524750" y="5357813"/>
          <p14:tracePt t="277676" x="7513638" y="5346700"/>
          <p14:tracePt t="277693" x="7500938" y="5334000"/>
          <p14:tracePt t="277710" x="7477125" y="5334000"/>
          <p14:tracePt t="277773" x="7466013" y="5334000"/>
          <p14:tracePt t="277777" x="7429500" y="5334000"/>
          <p14:tracePt t="277794" x="7370763" y="5357813"/>
          <p14:tracePt t="277810" x="7299325" y="5429250"/>
          <p14:tracePt t="277827" x="7251700" y="5476875"/>
          <p14:tracePt t="277844" x="7227888" y="5513388"/>
          <p14:tracePt t="277860" x="7215188" y="5548313"/>
          <p14:tracePt t="277877" x="7215188" y="5584825"/>
          <p14:tracePt t="277894" x="7215188" y="5632450"/>
          <p14:tracePt t="277911" x="7215188" y="5667375"/>
          <p14:tracePt t="277928" x="7215188" y="5727700"/>
          <p14:tracePt t="277944" x="7251700" y="5799138"/>
          <p14:tracePt t="277944" x="7262813" y="5810250"/>
          <p14:tracePt t="277961" x="7299325" y="5881688"/>
          <p14:tracePt t="277978" x="7346950" y="5942013"/>
          <p14:tracePt t="277994" x="7405688" y="6013450"/>
          <p14:tracePt t="278011" x="7429500" y="6037263"/>
          <p14:tracePt t="278028" x="7477125" y="6061075"/>
          <p14:tracePt t="278044" x="7489825" y="6072188"/>
          <p14:tracePt t="278061" x="7500938" y="6072188"/>
          <p14:tracePt t="278078" x="7513638" y="6072188"/>
          <p14:tracePt t="278249" x="7524750" y="6072188"/>
          <p14:tracePt t="278427" x="7537450" y="6061075"/>
          <p14:tracePt t="278443" x="7548563" y="6048375"/>
          <p14:tracePt t="278447" x="7548563" y="6013450"/>
          <p14:tracePt t="278462" x="7548563" y="5929313"/>
          <p14:tracePt t="278479" x="7572375" y="5870575"/>
          <p14:tracePt t="278496" x="7572375" y="5834063"/>
          <p14:tracePt t="278496" x="7572375" y="5822950"/>
          <p14:tracePt t="278513" x="7596188" y="5786438"/>
          <p14:tracePt t="278529" x="7596188" y="5775325"/>
          <p14:tracePt t="278546" x="7596188" y="5762625"/>
          <p14:tracePt t="281540" x="7572375" y="5738813"/>
          <p14:tracePt t="282035" x="7572375" y="5727700"/>
          <p14:tracePt t="282039" x="7524750" y="5691188"/>
          <p14:tracePt t="282057" x="7405688" y="5595938"/>
          <p14:tracePt t="282073" x="7275513" y="5441950"/>
          <p14:tracePt t="282090" x="7180263" y="5299075"/>
          <p14:tracePt t="282107" x="7132638" y="5238750"/>
          <p14:tracePt t="282124" x="7108825" y="5214938"/>
          <p14:tracePt t="282140" x="7085013" y="5203825"/>
          <p14:tracePt t="282156" x="7085013" y="5214938"/>
          <p14:tracePt t="282231" x="7085013" y="5238750"/>
          <p14:tracePt t="282239" x="7085013" y="5251450"/>
          <p14:tracePt t="282241" x="7096125" y="5286375"/>
          <p14:tracePt t="282257" x="7132638" y="5346700"/>
          <p14:tracePt t="282274" x="7143750" y="5394325"/>
          <p14:tracePt t="282290" x="7156450" y="5418138"/>
          <p14:tracePt t="282307" x="7167563" y="5429250"/>
          <p14:tracePt t="282324" x="7180263" y="5453063"/>
          <p14:tracePt t="282340" x="7191375" y="5476875"/>
          <p14:tracePt t="282357" x="7191375" y="5489575"/>
          <p14:tracePt t="282374" x="7204075" y="5500688"/>
          <p14:tracePt t="282393" x="7204075" y="5513388"/>
          <p14:tracePt t="282407" x="7227888" y="5548313"/>
          <p14:tracePt t="282426" x="7239000" y="5584825"/>
          <p14:tracePt t="282441" x="7286625" y="5632450"/>
          <p14:tracePt t="282458" x="7299325" y="5656263"/>
          <p14:tracePt t="282474" x="7346950" y="5703888"/>
          <p14:tracePt t="282492" x="7358063" y="5727700"/>
          <p14:tracePt t="282508" x="7370763" y="5738813"/>
          <p14:tracePt t="282524" x="7394575" y="5762625"/>
          <p14:tracePt t="282541" x="7394575" y="5775325"/>
          <p14:tracePt t="282558" x="7405688" y="5799138"/>
          <p14:tracePt t="282575" x="7418388" y="5799138"/>
          <p14:tracePt t="282591" x="7429500" y="5810250"/>
          <p14:tracePt t="282608" x="7442200" y="5822950"/>
          <p14:tracePt t="282625" x="7453313" y="5834063"/>
          <p14:tracePt t="282667" x="7453313" y="5846763"/>
          <p14:tracePt t="282741" x="7466013" y="5857875"/>
          <p14:tracePt t="282771" x="7477125" y="5857875"/>
          <p14:tracePt t="282775" x="7477125" y="5870575"/>
          <p14:tracePt t="282792" x="7489825" y="5881688"/>
          <p14:tracePt t="282809" x="7500938" y="5905500"/>
          <p14:tracePt t="282826" x="7524750" y="5918200"/>
          <p14:tracePt t="282842" x="7537450" y="5942013"/>
          <p14:tracePt t="282858" x="7537450" y="5965825"/>
          <p14:tracePt t="282875" x="7561263" y="6013450"/>
          <p14:tracePt t="282892" x="7561263" y="6024563"/>
          <p14:tracePt t="282909" x="7585075" y="6061075"/>
          <p14:tracePt t="282926" x="7585075" y="6072188"/>
          <p14:tracePt t="282942" x="7596188" y="6096000"/>
          <p14:tracePt t="282959" x="7608888" y="6108700"/>
          <p14:tracePt t="282976" x="7632700" y="6132513"/>
          <p14:tracePt t="282992" x="7643813" y="6132513"/>
          <p14:tracePt t="283133" x="7656513" y="6143625"/>
          <p14:tracePt t="283137" x="7667625" y="6156325"/>
          <p14:tracePt t="283199" x="7680325" y="6156325"/>
          <p14:tracePt t="283363" x="7715250" y="6156325"/>
          <p14:tracePt t="283383" x="7739063" y="6156325"/>
          <p14:tracePt t="283387" x="7799388" y="6143625"/>
          <p14:tracePt t="283394" x="7881938" y="6143625"/>
          <p14:tracePt t="283410" x="7989888" y="6143625"/>
          <p14:tracePt t="283428" x="8108950" y="6119813"/>
          <p14:tracePt t="283444" x="8228013" y="6119813"/>
          <p14:tracePt t="283461" x="8286750" y="6119813"/>
          <p14:tracePt t="283478" x="8323263" y="6119813"/>
          <p14:tracePt t="283494" x="8334375" y="6119813"/>
          <p14:tracePt t="283515" x="8347075" y="6119813"/>
          <p14:tracePt t="283527" x="8358188" y="6119813"/>
          <p14:tracePt t="283557" x="8370888" y="6119813"/>
          <p14:tracePt t="283569" x="8382000" y="6119813"/>
          <p14:tracePt t="283577" x="8405813" y="6119813"/>
          <p14:tracePt t="283594" x="8453438" y="6143625"/>
          <p14:tracePt t="283611" x="8513763" y="6143625"/>
          <p14:tracePt t="283628" x="8585200" y="6167438"/>
          <p14:tracePt t="283645" x="8643938" y="6167438"/>
          <p14:tracePt t="283661" x="8739188" y="6167438"/>
          <p14:tracePt t="283678" x="8834438" y="6167438"/>
          <p14:tracePt t="283695" x="8929688" y="6167438"/>
          <p14:tracePt t="283711" x="9037638" y="6167438"/>
          <p14:tracePt t="283728" x="9144000" y="6167438"/>
          <p14:tracePt t="283745" x="9180513" y="6167438"/>
          <p14:tracePt t="283762" x="9239250" y="6167438"/>
          <p14:tracePt t="283778" x="9286875" y="6156325"/>
          <p14:tracePt t="283795" x="9299575" y="6143625"/>
          <p14:tracePt t="283811" x="9310688" y="6143625"/>
          <p14:tracePt t="283885" x="9323388" y="6132513"/>
          <p14:tracePt t="284261" x="9323388" y="6119813"/>
          <p14:tracePt t="284267" x="9323388" y="6108700"/>
          <p14:tracePt t="284425" x="9323388" y="6096000"/>
          <p14:tracePt t="285337" x="9251950" y="6096000"/>
          <p14:tracePt t="285451" x="9204325" y="6084888"/>
          <p14:tracePt t="285455" x="9072563" y="6061075"/>
          <p14:tracePt t="285455" x="9013825" y="6048375"/>
          <p14:tracePt t="285467" x="8775700" y="6024563"/>
          <p14:tracePt t="285483" x="8537575" y="6000750"/>
          <p14:tracePt t="285500" x="8347075" y="6000750"/>
          <p14:tracePt t="285517" x="8251825" y="5989638"/>
          <p14:tracePt t="285534" x="8120063" y="5953125"/>
          <p14:tracePt t="285550" x="8001000" y="5942013"/>
          <p14:tracePt t="285567" x="7929563" y="5942013"/>
          <p14:tracePt t="285584" x="7847013" y="5942013"/>
          <p14:tracePt t="285600" x="7799388" y="5929313"/>
          <p14:tracePt t="285617" x="7775575" y="5929313"/>
          <p14:tracePt t="285634" x="7751763" y="5929313"/>
          <p14:tracePt t="285650" x="7739063" y="5929313"/>
          <p14:tracePt t="285771" x="7727950" y="5918200"/>
          <p14:tracePt t="285791" x="7715250" y="5905500"/>
          <p14:tracePt t="285879" x="7704138" y="5894388"/>
          <p14:tracePt t="285939" x="7691438" y="5894388"/>
          <p14:tracePt t="285961" x="7667625" y="5894388"/>
          <p14:tracePt t="285965" x="7656513" y="5894388"/>
          <p14:tracePt t="285969" x="7596188" y="5894388"/>
          <p14:tracePt t="285984" x="7561263" y="5881688"/>
          <p14:tracePt t="286001" x="7524750" y="5881688"/>
          <p14:tracePt t="286001" x="7513638" y="5881688"/>
          <p14:tracePt t="286019" x="7477125" y="5857875"/>
          <p14:tracePt t="286035" x="7453313" y="5857875"/>
          <p14:tracePt t="286052" x="7442200" y="5846763"/>
          <p14:tracePt t="286068" x="7429500" y="5846763"/>
          <p14:tracePt t="286277" x="7442200" y="5846763"/>
          <p14:tracePt t="286347" x="7453313" y="5846763"/>
          <p14:tracePt t="286351" x="7477125" y="5846763"/>
          <p14:tracePt t="286355" x="7524750" y="5870575"/>
          <p14:tracePt t="286369" x="7632700" y="5870575"/>
          <p14:tracePt t="286387" x="7704138" y="5894388"/>
          <p14:tracePt t="286403" x="7810500" y="5905500"/>
          <p14:tracePt t="286420" x="7858125" y="5905500"/>
          <p14:tracePt t="286436" x="7953375" y="5905500"/>
          <p14:tracePt t="286453" x="8024813" y="5905500"/>
          <p14:tracePt t="286470" x="8132763" y="5905500"/>
          <p14:tracePt t="286487" x="8191500" y="5918200"/>
          <p14:tracePt t="286503" x="8299450" y="5918200"/>
          <p14:tracePt t="286520" x="8418513" y="5918200"/>
          <p14:tracePt t="286520" x="8453438" y="5918200"/>
          <p14:tracePt t="286537" x="8585200" y="5918200"/>
          <p14:tracePt t="286553" x="8704263" y="5918200"/>
          <p14:tracePt t="286570" x="8823325" y="5918200"/>
          <p14:tracePt t="286587" x="8966200" y="5918200"/>
          <p14:tracePt t="286604" x="9072563" y="5918200"/>
          <p14:tracePt t="286620" x="9144000" y="5918200"/>
          <p14:tracePt t="286637" x="9204325" y="5918200"/>
          <p14:tracePt t="286653" x="9310688" y="5918200"/>
          <p14:tracePt t="286670" x="9394825" y="5918200"/>
          <p14:tracePt t="286687" x="9490075" y="5918200"/>
          <p14:tracePt t="286704" x="9596438" y="5918200"/>
          <p14:tracePt t="286720" x="9786938" y="5918200"/>
          <p14:tracePt t="286737" x="9906000" y="5918200"/>
          <p14:tracePt t="286754" x="10013950" y="5918200"/>
          <p14:tracePt t="286754" x="10037763" y="5918200"/>
          <p14:tracePt t="286771" x="10144125" y="5918200"/>
          <p14:tracePt t="286787" x="10215563" y="5918200"/>
          <p14:tracePt t="286804" x="10287000" y="5918200"/>
          <p14:tracePt t="286804" x="10310813" y="5918200"/>
          <p14:tracePt t="286821" x="10394950" y="5918200"/>
          <p14:tracePt t="286837" x="10466388" y="5918200"/>
          <p14:tracePt t="286854" x="10525125" y="5918200"/>
          <p14:tracePt t="286871" x="10572750" y="5918200"/>
          <p14:tracePt t="286888" x="10596563" y="5918200"/>
          <p14:tracePt t="286904" x="10609263" y="5918200"/>
          <p14:tracePt t="287043" x="10609263" y="5929313"/>
          <p14:tracePt t="287047" x="10572750" y="5953125"/>
          <p14:tracePt t="287055" x="10466388" y="6000750"/>
          <p14:tracePt t="287071" x="10287000" y="6048375"/>
          <p14:tracePt t="287088" x="9823450" y="6108700"/>
          <p14:tracePt t="287105" x="9371013" y="6167438"/>
          <p14:tracePt t="287122" x="8823325" y="6262688"/>
          <p14:tracePt t="287138" x="8394700" y="6286500"/>
          <p14:tracePt t="287155" x="7929563" y="6286500"/>
          <p14:tracePt t="287172" x="7394575" y="6299200"/>
          <p14:tracePt t="287189" x="7013575" y="6299200"/>
          <p14:tracePt t="287205" x="6715125" y="6310313"/>
          <p14:tracePt t="287222" x="6489700" y="6299200"/>
          <p14:tracePt t="287222" x="6442075" y="6299200"/>
          <p14:tracePt t="287239" x="6251575" y="6299200"/>
          <p14:tracePt t="287255" x="6084888" y="6299200"/>
          <p14:tracePt t="287272" x="5881688" y="6286500"/>
          <p14:tracePt t="287289" x="5751513" y="6286500"/>
          <p14:tracePt t="287306" x="5643563" y="6286500"/>
          <p14:tracePt t="287322" x="5548313" y="6262688"/>
          <p14:tracePt t="287339" x="5476875" y="6262688"/>
          <p14:tracePt t="287356" x="5418138" y="6251575"/>
          <p14:tracePt t="287372" x="5370513" y="6238875"/>
          <p14:tracePt t="287389" x="5299075" y="6227763"/>
          <p14:tracePt t="287406" x="5214938" y="6227763"/>
          <p14:tracePt t="287423" x="5143500" y="6203950"/>
          <p14:tracePt t="287439" x="5037138" y="6203950"/>
          <p14:tracePt t="287456" x="4941888" y="6203950"/>
          <p14:tracePt t="287473" x="4881563" y="6203950"/>
          <p14:tracePt t="287489" x="4775200" y="6203950"/>
          <p14:tracePt t="287506" x="4679950" y="6203950"/>
          <p14:tracePt t="287523" x="4619625" y="6203950"/>
          <p14:tracePt t="287540" x="4537075" y="6203950"/>
          <p14:tracePt t="287556" x="4381500" y="6227763"/>
          <p14:tracePt t="287573" x="4262438" y="6238875"/>
          <p14:tracePt t="287590" x="4156075" y="6251575"/>
          <p14:tracePt t="287590" x="4132263" y="6251575"/>
          <p14:tracePt t="287607" x="4037013" y="6262688"/>
          <p14:tracePt t="287623" x="3965575" y="6262688"/>
          <p14:tracePt t="287640" x="3894138" y="6262688"/>
          <p14:tracePt t="287657" x="3822700" y="6275388"/>
          <p14:tracePt t="287673" x="3798888" y="6275388"/>
          <p14:tracePt t="287690" x="3762375" y="6286500"/>
          <p14:tracePt t="287707" x="3751263" y="6286500"/>
          <p14:tracePt t="287723" x="3738563" y="6286500"/>
          <p14:tracePt t="287747" x="3727450" y="6286500"/>
          <p14:tracePt t="287771" x="3714750" y="6299200"/>
          <p14:tracePt t="287849" x="3703638" y="6310313"/>
          <p14:tracePt t="287873" x="3714750" y="6323013"/>
          <p14:tracePt t="288445" x="3751263" y="6334125"/>
          <p14:tracePt t="288449" x="3822700" y="6334125"/>
          <p14:tracePt t="288459" x="3941763" y="6357938"/>
          <p14:tracePt t="288476" x="4060825" y="6381750"/>
          <p14:tracePt t="288492" x="4095750" y="6381750"/>
          <p14:tracePt t="288510" x="4156075" y="6381750"/>
          <p14:tracePt t="288526" x="4203700" y="6394450"/>
          <p14:tracePt t="288526" x="4214813" y="6394450"/>
          <p14:tracePt t="288543" x="4275138" y="6405563"/>
          <p14:tracePt t="288559" x="4322763" y="6405563"/>
          <p14:tracePt t="288576" x="4346575" y="6418263"/>
          <p14:tracePt t="288593" x="4405313" y="6418263"/>
          <p14:tracePt t="288610" x="4476750" y="6429375"/>
          <p14:tracePt t="288626" x="4572000" y="6442075"/>
          <p14:tracePt t="288643" x="4656138" y="6442075"/>
          <p14:tracePt t="288660" x="4727575" y="6453188"/>
          <p14:tracePt t="288676" x="4799013" y="6465888"/>
          <p14:tracePt t="288693" x="4857750" y="6465888"/>
          <p14:tracePt t="288710" x="4881563" y="6465888"/>
          <p14:tracePt t="288726" x="4894263" y="6465888"/>
          <p14:tracePt t="288743" x="4929188" y="6465888"/>
          <p14:tracePt t="288760" x="4941888" y="6465888"/>
          <p14:tracePt t="288776" x="5013325" y="6465888"/>
          <p14:tracePt t="288793" x="5060950" y="6465888"/>
          <p14:tracePt t="288810" x="5191125" y="6465888"/>
          <p14:tracePt t="288827" x="5429250" y="6465888"/>
          <p14:tracePt t="288844" x="5691188" y="6465888"/>
          <p14:tracePt t="288860" x="6013450" y="6465888"/>
          <p14:tracePt t="288877" x="6286500" y="6465888"/>
          <p14:tracePt t="288894" x="6548438" y="6465888"/>
          <p14:tracePt t="288910" x="6905625" y="6442075"/>
          <p14:tracePt t="288928" x="7143750" y="6405563"/>
          <p14:tracePt t="288944" x="7405688" y="6370638"/>
          <p14:tracePt t="288961" x="7585075" y="6346825"/>
          <p14:tracePt t="288977" x="7691438" y="6334125"/>
          <p14:tracePt t="288994" x="7762875" y="6286500"/>
          <p14:tracePt t="289011" x="7786688" y="6275388"/>
          <p14:tracePt t="289027" x="7799388" y="6275388"/>
          <p14:tracePt t="289087" x="7799388" y="6262688"/>
          <p14:tracePt t="289099" x="7799388" y="6251575"/>
          <p14:tracePt t="289115" x="7799388" y="6238875"/>
          <p14:tracePt t="289131" x="7799388" y="6227763"/>
          <p14:tracePt t="289135" x="7799388" y="6203950"/>
          <p14:tracePt t="289149" x="7786688" y="6191250"/>
          <p14:tracePt t="289161" x="7775575" y="6191250"/>
          <p14:tracePt t="289185" x="7775575" y="6167438"/>
          <p14:tracePt t="289194" x="7751763" y="6119813"/>
          <p14:tracePt t="289211" x="7751763" y="6108700"/>
          <p14:tracePt t="289228" x="7751763" y="6084888"/>
          <p14:tracePt t="289245" x="7751763" y="6061075"/>
          <p14:tracePt t="289261" x="7751763" y="6048375"/>
          <p14:tracePt t="289278" x="7751763" y="6024563"/>
          <p14:tracePt t="289295" x="7751763" y="6013450"/>
          <p14:tracePt t="289433" x="7762875" y="6013450"/>
          <p14:tracePt t="289453" x="7775575" y="6013450"/>
          <p14:tracePt t="289461" x="7786688" y="6013450"/>
          <p14:tracePt t="289485" x="7799388" y="6024563"/>
          <p14:tracePt t="289493" x="7810500" y="6024563"/>
          <p14:tracePt t="289503" x="7823200" y="6037263"/>
          <p14:tracePt t="289515" x="7834313" y="6037263"/>
          <p14:tracePt t="289529" x="7870825" y="6048375"/>
          <p14:tracePt t="289546" x="7870825" y="6061075"/>
          <p14:tracePt t="289562" x="7894638" y="6061075"/>
          <p14:tracePt t="289579" x="7905750" y="6072188"/>
          <p14:tracePt t="289596" x="7905750" y="6084888"/>
          <p14:tracePt t="289729" x="7881938" y="6084888"/>
          <p14:tracePt t="289745" x="7858125" y="6084888"/>
          <p14:tracePt t="289749" x="7762875" y="6084888"/>
          <p14:tracePt t="289763" x="7620000" y="6084888"/>
          <p14:tracePt t="289780" x="7418388" y="6084888"/>
          <p14:tracePt t="289796" x="7286625" y="6084888"/>
          <p14:tracePt t="289813" x="7167563" y="6084888"/>
          <p14:tracePt t="289830" x="7085013" y="6084888"/>
          <p14:tracePt t="289830" x="7061200" y="6084888"/>
          <p14:tracePt t="289847" x="6989763" y="6084888"/>
          <p14:tracePt t="289863" x="6929438" y="6084888"/>
          <p14:tracePt t="289880" x="6881813" y="6096000"/>
          <p14:tracePt t="289880" x="6870700" y="6108700"/>
          <p14:tracePt t="289897" x="6823075" y="6119813"/>
          <p14:tracePt t="289913" x="6799263" y="6132513"/>
          <p14:tracePt t="289930" x="6762750" y="6156325"/>
          <p14:tracePt t="289947" x="6727825" y="6167438"/>
          <p14:tracePt t="289963" x="6704013" y="6180138"/>
          <p14:tracePt t="289980" x="6680200" y="6203950"/>
          <p14:tracePt t="289997" x="6667500" y="6215063"/>
          <p14:tracePt t="291792" x="6667500" y="6227763"/>
          <p14:tracePt t="292589" x="6667500" y="6238875"/>
          <p14:tracePt t="292609" x="6680200" y="6238875"/>
          <p14:tracePt t="293201" x="6704013" y="6238875"/>
          <p14:tracePt t="293205" x="6738938" y="6227763"/>
          <p14:tracePt t="293207" x="6905625" y="6167438"/>
          <p14:tracePt t="293223" x="7072313" y="6132513"/>
          <p14:tracePt t="293241" x="7227888" y="6096000"/>
          <p14:tracePt t="293257" x="7299325" y="6072188"/>
          <p14:tracePt t="293273" x="7370763" y="6061075"/>
          <p14:tracePt t="293289" x="7381875" y="6048375"/>
          <p14:tracePt t="293609" x="7394575" y="6037263"/>
          <p14:tracePt t="293613" x="7381875" y="6024563"/>
          <p14:tracePt t="293613" x="7370763" y="6024563"/>
          <p14:tracePt t="293625" x="7334250" y="6000750"/>
          <p14:tracePt t="293641" x="7286625" y="5976938"/>
          <p14:tracePt t="293658" x="7251700" y="5965825"/>
          <p14:tracePt t="293675" x="7239000" y="5942013"/>
          <p14:tracePt t="293691" x="7215188" y="5918200"/>
          <p14:tracePt t="293708" x="7191375" y="5894388"/>
          <p14:tracePt t="293725" x="7180263" y="5881688"/>
          <p14:tracePt t="293757" x="7191375" y="5881688"/>
          <p14:tracePt t="294005" x="7204075" y="5881688"/>
          <p14:tracePt t="294013" x="7251700" y="5894388"/>
          <p14:tracePt t="294026" x="7323138" y="5894388"/>
          <p14:tracePt t="294042" x="7394575" y="5894388"/>
          <p14:tracePt t="294059" x="7489825" y="5894388"/>
          <p14:tracePt t="294076" x="7572375" y="5894388"/>
          <p14:tracePt t="294093" x="7620000" y="5894388"/>
          <p14:tracePt t="294109" x="7667625" y="5870575"/>
          <p14:tracePt t="294126" x="7704138" y="5799138"/>
          <p14:tracePt t="294143" x="7727950" y="5703888"/>
          <p14:tracePt t="294159" x="7727950" y="5572125"/>
          <p14:tracePt t="294176" x="7727950" y="5346700"/>
          <p14:tracePt t="294193" x="7715250" y="5238750"/>
          <p14:tracePt t="294210" x="7667625" y="5084763"/>
          <p14:tracePt t="294210" x="7667625" y="5048250"/>
          <p14:tracePt t="294227" x="7620000" y="4941888"/>
          <p14:tracePt t="294243" x="7585075" y="4905375"/>
          <p14:tracePt t="294260" x="7561263" y="4881563"/>
          <p14:tracePt t="294277" x="7524750" y="4870450"/>
          <p14:tracePt t="294293" x="7477125" y="4846638"/>
          <p14:tracePt t="294310" x="7429500" y="4846638"/>
          <p14:tracePt t="294326" x="7358063" y="4846638"/>
          <p14:tracePt t="294343" x="7262813" y="4822825"/>
          <p14:tracePt t="294359" x="7204075" y="4857750"/>
          <p14:tracePt t="294376" x="7108825" y="4941888"/>
          <p14:tracePt t="294394" x="7072313" y="4989513"/>
          <p14:tracePt t="294410" x="7048500" y="5048250"/>
          <p14:tracePt t="294428" x="7048500" y="5095875"/>
          <p14:tracePt t="294444" x="7048500" y="5180013"/>
          <p14:tracePt t="294444" x="7048500" y="5203825"/>
          <p14:tracePt t="294461" x="7048500" y="5310188"/>
          <p14:tracePt t="294477" x="7048500" y="5418138"/>
          <p14:tracePt t="294494" x="7061200" y="5584825"/>
          <p14:tracePt t="294494" x="7072313" y="5619750"/>
          <p14:tracePt t="294511" x="7108825" y="5715000"/>
          <p14:tracePt t="294527" x="7143750" y="5799138"/>
          <p14:tracePt t="294544" x="7167563" y="5846763"/>
          <p14:tracePt t="294561" x="7204075" y="5905500"/>
          <p14:tracePt t="294577" x="7215188" y="5929313"/>
          <p14:tracePt t="294594" x="7227888" y="5942013"/>
          <p14:tracePt t="294611" x="7251700" y="5953125"/>
          <p14:tracePt t="294627" x="7299325" y="5965825"/>
          <p14:tracePt t="294644" x="7405688" y="5965825"/>
          <p14:tracePt t="294661" x="7489825" y="5965825"/>
          <p14:tracePt t="294678" x="7585075" y="5942013"/>
          <p14:tracePt t="294678" x="7620000" y="5929313"/>
          <p14:tracePt t="294695" x="7715250" y="5857875"/>
          <p14:tracePt t="294712" x="7786688" y="5810250"/>
          <p14:tracePt t="294728" x="7834313" y="5738813"/>
          <p14:tracePt t="294745" x="7847013" y="5691188"/>
          <p14:tracePt t="294761" x="7847013" y="5619750"/>
          <p14:tracePt t="294778" x="7847013" y="5513388"/>
          <p14:tracePt t="294795" x="7810500" y="5465763"/>
          <p14:tracePt t="294811" x="7775575" y="5441950"/>
          <p14:tracePt t="294828" x="7751763" y="5429250"/>
          <p14:tracePt t="294845" x="7727950" y="5418138"/>
          <p14:tracePt t="294861" x="7691438" y="5418138"/>
          <p14:tracePt t="294878" x="7667625" y="5418138"/>
          <p14:tracePt t="294895" x="7656513" y="5418138"/>
          <p14:tracePt t="294911" x="7643813" y="5418138"/>
          <p14:tracePt t="294928" x="7632700" y="5418138"/>
          <p14:tracePt t="294947" x="7608888" y="5418138"/>
          <p14:tracePt t="294962" x="7548563" y="5441950"/>
          <p14:tracePt t="294962" x="7537450" y="5453063"/>
          <p14:tracePt t="294979" x="7466013" y="5489575"/>
          <p14:tracePt t="294995" x="7429500" y="5524500"/>
          <p14:tracePt t="295012" x="7370763" y="5572125"/>
          <p14:tracePt t="295029" x="7323138" y="5619750"/>
          <p14:tracePt t="295045" x="7286625" y="5703888"/>
          <p14:tracePt t="295062" x="7262813" y="5799138"/>
          <p14:tracePt t="295079" x="7251700" y="5881688"/>
          <p14:tracePt t="295096" x="7251700" y="5965825"/>
          <p14:tracePt t="295112" x="7251700" y="6048375"/>
          <p14:tracePt t="295129" x="7251700" y="6119813"/>
          <p14:tracePt t="295146" x="7275513" y="6191250"/>
          <p14:tracePt t="295162" x="7323138" y="6227763"/>
          <p14:tracePt t="295179" x="7418388" y="6262688"/>
          <p14:tracePt t="295196" x="7548563" y="6262688"/>
          <p14:tracePt t="295213" x="7643813" y="6262688"/>
          <p14:tracePt t="295229" x="7727950" y="6262688"/>
          <p14:tracePt t="295246" x="7786688" y="6203950"/>
          <p14:tracePt t="295263" x="7823200" y="6108700"/>
          <p14:tracePt t="295279" x="7847013" y="5989638"/>
          <p14:tracePt t="295296" x="7858125" y="5786438"/>
          <p14:tracePt t="295313" x="7858125" y="5656263"/>
          <p14:tracePt t="295330" x="7810500" y="5561013"/>
          <p14:tracePt t="295347" x="7727950" y="5476875"/>
          <p14:tracePt t="295363" x="7643813" y="5418138"/>
          <p14:tracePt t="295379" x="7620000" y="5394325"/>
          <p14:tracePt t="295396" x="7572375" y="5381625"/>
          <p14:tracePt t="295413" x="7513638" y="5370513"/>
          <p14:tracePt t="295430" x="7477125" y="5346700"/>
          <p14:tracePt t="295447" x="7429500" y="5346700"/>
          <p14:tracePt t="295463" x="7381875" y="5346700"/>
          <p14:tracePt t="295480" x="7346950" y="5346700"/>
          <p14:tracePt t="295497" x="7323138" y="5346700"/>
          <p14:tracePt t="295514" x="7275513" y="5346700"/>
          <p14:tracePt t="295531" x="7239000" y="5346700"/>
          <p14:tracePt t="295547" x="7215188" y="5370513"/>
          <p14:tracePt t="295564" x="7204075" y="5418138"/>
          <p14:tracePt t="295580" x="7180263" y="5489575"/>
          <p14:tracePt t="295597" x="7156450" y="5584825"/>
          <p14:tracePt t="295614" x="7132638" y="5667375"/>
          <p14:tracePt t="295630" x="7132638" y="5751513"/>
          <p14:tracePt t="295647" x="7132638" y="5834063"/>
          <p14:tracePt t="295664" x="7132638" y="5894388"/>
          <p14:tracePt t="295681" x="7143750" y="5953125"/>
          <p14:tracePt t="295698" x="7167563" y="5989638"/>
          <p14:tracePt t="295714" x="7204075" y="6037263"/>
          <p14:tracePt t="295731" x="7251700" y="6072188"/>
          <p14:tracePt t="295748" x="7299325" y="6084888"/>
          <p14:tracePt t="295764" x="7358063" y="6084888"/>
          <p14:tracePt t="295781" x="7442200" y="6084888"/>
          <p14:tracePt t="295798" x="7453313" y="6072188"/>
          <p14:tracePt t="295814" x="7513638" y="6024563"/>
          <p14:tracePt t="295831" x="7572375" y="5953125"/>
          <p14:tracePt t="295848" x="7620000" y="5857875"/>
          <p14:tracePt t="295848" x="7632700" y="5822950"/>
          <p14:tracePt t="295865" x="7656513" y="5715000"/>
          <p14:tracePt t="295881" x="7656513" y="5595938"/>
          <p14:tracePt t="295898" x="7656513" y="5476875"/>
          <p14:tracePt t="295915" x="7656513" y="5418138"/>
          <p14:tracePt t="295932" x="7608888" y="5370513"/>
          <p14:tracePt t="295948" x="7585075" y="5346700"/>
          <p14:tracePt t="295965" x="7548563" y="5322888"/>
          <p14:tracePt t="295981" x="7524750" y="5310188"/>
          <p14:tracePt t="295981" x="7500938" y="5299075"/>
          <p14:tracePt t="295999" x="7477125" y="5299075"/>
          <p14:tracePt t="296015" x="7405688" y="5299075"/>
          <p14:tracePt t="296032" x="7358063" y="5322888"/>
          <p14:tracePt t="296032" x="7334250" y="5322888"/>
          <p14:tracePt t="296049" x="7275513" y="5370513"/>
          <p14:tracePt t="296065" x="7227888" y="5441950"/>
          <p14:tracePt t="296082" x="7191375" y="5489575"/>
          <p14:tracePt t="296082" x="7180263" y="5500688"/>
          <p14:tracePt t="296099" x="7156450" y="5537200"/>
          <p14:tracePt t="296115" x="7143750" y="5561013"/>
          <p14:tracePt t="296132" x="7132638" y="5608638"/>
          <p14:tracePt t="296149" x="7132638" y="5656263"/>
          <p14:tracePt t="296166" x="7132638" y="5715000"/>
          <p14:tracePt t="296182" x="7143750" y="5775325"/>
          <p14:tracePt t="296199" x="7180263" y="5834063"/>
          <p14:tracePt t="296216" x="7251700" y="5905500"/>
          <p14:tracePt t="296232" x="7310438" y="5965825"/>
          <p14:tracePt t="296249" x="7394575" y="6013450"/>
          <p14:tracePt t="296266" x="7442200" y="6061075"/>
          <p14:tracePt t="296282" x="7466013" y="6084888"/>
          <p14:tracePt t="296299" x="7500938" y="6108700"/>
          <p14:tracePt t="296316" x="7513638" y="6108700"/>
          <p14:tracePt t="296333" x="7537450" y="6108700"/>
          <p14:tracePt t="296349" x="7561263" y="6096000"/>
          <p14:tracePt t="296366" x="7596188" y="6000750"/>
          <p14:tracePt t="296384" x="7643813" y="5881688"/>
          <p14:tracePt t="296399" x="7667625" y="5751513"/>
          <p14:tracePt t="296416" x="7680325" y="5537200"/>
          <p14:tracePt t="296432" x="7680325" y="5394325"/>
          <p14:tracePt t="296449" x="7680325" y="5346700"/>
          <p14:tracePt t="296466" x="7643813" y="5310188"/>
          <p14:tracePt t="296483" x="7620000" y="5286375"/>
          <p14:tracePt t="296500" x="7608888" y="5275263"/>
          <p14:tracePt t="296517" x="7572375" y="5262563"/>
          <p14:tracePt t="296533" x="7561263" y="5251450"/>
          <p14:tracePt t="296550" x="7537450" y="5238750"/>
          <p14:tracePt t="296566" x="7537450" y="5251450"/>
          <p14:tracePt t="296831" x="7537450" y="5262563"/>
          <p14:tracePt t="296839" x="7537450" y="5286375"/>
          <p14:tracePt t="296851" x="7537450" y="5322888"/>
          <p14:tracePt t="296868" x="7537450" y="5357813"/>
          <p14:tracePt t="296885" x="7537450" y="5405438"/>
          <p14:tracePt t="296901" x="7537450" y="5453063"/>
          <p14:tracePt t="296918" x="7537450" y="5500688"/>
          <p14:tracePt t="296935" x="7537450" y="5561013"/>
          <p14:tracePt t="296951" x="7537450" y="5619750"/>
          <p14:tracePt t="296968" x="7537450" y="5680075"/>
          <p14:tracePt t="296985" x="7537450" y="5751513"/>
          <p14:tracePt t="297001" x="7537450" y="5810250"/>
          <p14:tracePt t="297018" x="7537450" y="5881688"/>
          <p14:tracePt t="297035" x="7537450" y="5929313"/>
          <p14:tracePt t="297052" x="7537450" y="5976938"/>
          <p14:tracePt t="297068" x="7537450" y="6037263"/>
          <p14:tracePt t="297085" x="7537450" y="6084888"/>
          <p14:tracePt t="297102" x="7537450" y="6132513"/>
          <p14:tracePt t="297118" x="7537450" y="6167438"/>
          <p14:tracePt t="297135" x="7537450" y="6191250"/>
          <p14:tracePt t="297152" x="7537450" y="6215063"/>
          <p14:tracePt t="297169" x="7548563" y="6215063"/>
          <p14:tracePt t="297629" x="7561263" y="6215063"/>
          <p14:tracePt t="297635" x="7585075" y="6203950"/>
          <p14:tracePt t="297643" x="7632700" y="6180138"/>
          <p14:tracePt t="297653" x="7704138" y="6156325"/>
          <p14:tracePt t="297670" x="7799388" y="6143625"/>
          <p14:tracePt t="297687" x="7905750" y="6119813"/>
          <p14:tracePt t="297703" x="8048625" y="6119813"/>
          <p14:tracePt t="297720" x="8167688" y="6096000"/>
          <p14:tracePt t="297737" x="8286750" y="6096000"/>
          <p14:tracePt t="297754" x="8429625" y="6096000"/>
          <p14:tracePt t="297770" x="8596313" y="6096000"/>
          <p14:tracePt t="297787" x="8728075" y="6096000"/>
          <p14:tracePt t="297804" x="8810625" y="6096000"/>
          <p14:tracePt t="297804" x="8823325" y="6096000"/>
          <p14:tracePt t="297821" x="8894763" y="6096000"/>
          <p14:tracePt t="297837" x="8929688" y="6096000"/>
          <p14:tracePt t="297854" x="8953500" y="6096000"/>
          <p14:tracePt t="297871" x="8966200" y="6096000"/>
          <p14:tracePt t="297887" x="8977313" y="6084888"/>
          <p14:tracePt t="298055" x="8990013" y="6084888"/>
          <p14:tracePt t="298059" x="9001125" y="6048375"/>
          <p14:tracePt t="298071" x="9037638" y="5929313"/>
          <p14:tracePt t="298088" x="9048750" y="5834063"/>
          <p14:tracePt t="298105" x="9085263" y="5727700"/>
          <p14:tracePt t="298121" x="9120188" y="5632450"/>
          <p14:tracePt t="298138" x="9144000" y="5524500"/>
          <p14:tracePt t="298155" x="9156700" y="5489575"/>
          <p14:tracePt t="299932" x="9156700" y="5476875"/>
          <p14:tracePt t="300129" x="9167813" y="5476875"/>
          <p14:tracePt t="300135" x="9204325" y="5513388"/>
          <p14:tracePt t="300144" x="9215438" y="5595938"/>
          <p14:tracePt t="300161" x="9215438" y="5643563"/>
          <p14:tracePt t="300178" x="9228138" y="5656263"/>
          <p14:tracePt t="300194" x="9215438" y="5656263"/>
          <p14:tracePt t="300243" x="9204325" y="5656263"/>
          <p14:tracePt t="300247" x="9156700" y="5656263"/>
          <p14:tracePt t="300261" x="9096375" y="5656263"/>
          <p14:tracePt t="300278" x="9024938" y="5632450"/>
          <p14:tracePt t="300294" x="8953500" y="5632450"/>
          <p14:tracePt t="300311" x="8858250" y="5632450"/>
          <p14:tracePt t="300328" x="8763000" y="5656263"/>
          <p14:tracePt t="300345" x="8667750" y="5703888"/>
          <p14:tracePt t="300362" x="8537575" y="5775325"/>
          <p14:tracePt t="300378" x="8180388" y="5846763"/>
          <p14:tracePt t="300395" x="7894638" y="5870575"/>
          <p14:tracePt t="300412" x="7667625" y="5870575"/>
          <p14:tracePt t="300428" x="7394575" y="5870575"/>
          <p14:tracePt t="300446" x="7299325" y="5834063"/>
          <p14:tracePt t="300462" x="7191375" y="5810250"/>
          <p14:tracePt t="300478" x="7132638" y="5775325"/>
          <p14:tracePt t="300495" x="7119938" y="5762625"/>
          <p14:tracePt t="300512" x="7108825" y="5762625"/>
          <p14:tracePt t="300667" x="7119938" y="5762625"/>
          <p14:tracePt t="301363" x="7143750" y="5762625"/>
          <p14:tracePt t="301371" x="7156450" y="5762625"/>
          <p14:tracePt t="301381" x="7215188" y="5762625"/>
          <p14:tracePt t="301398" x="7251700" y="5762625"/>
          <p14:tracePt t="301416" x="7286625" y="5762625"/>
          <p14:tracePt t="301432" x="7334250" y="5786438"/>
          <p14:tracePt t="301448" x="7370763" y="5786438"/>
          <p14:tracePt t="301465" x="7442200" y="5786438"/>
          <p14:tracePt t="301481" x="7561263" y="5786438"/>
          <p14:tracePt t="301498" x="7762875" y="5786438"/>
          <p14:tracePt t="301515" x="7894638" y="5810250"/>
          <p14:tracePt t="301532" x="8096250" y="5846763"/>
          <p14:tracePt t="301548" x="8310563" y="5870575"/>
          <p14:tracePt t="301565" x="8596313" y="5929313"/>
          <p14:tracePt t="301582" x="8799513" y="5953125"/>
          <p14:tracePt t="301598" x="8942388" y="6000750"/>
          <p14:tracePt t="301615" x="9109075" y="6000750"/>
          <p14:tracePt t="301631" x="9358313" y="6013450"/>
          <p14:tracePt t="301648" x="9585325" y="6024563"/>
          <p14:tracePt t="301665" x="9704388" y="6024563"/>
          <p14:tracePt t="301682" x="9823450" y="6037263"/>
          <p14:tracePt t="301699" x="9906000" y="6048375"/>
          <p14:tracePt t="301715" x="9966325" y="6048375"/>
          <p14:tracePt t="301732" x="10025063" y="6048375"/>
          <p14:tracePt t="301749" x="10072688" y="6061075"/>
          <p14:tracePt t="301766" x="10167938" y="6072188"/>
          <p14:tracePt t="301783" x="10310813" y="6072188"/>
          <p14:tracePt t="301799" x="10418763" y="6096000"/>
          <p14:tracePt t="301816" x="10514013" y="6096000"/>
          <p14:tracePt t="301832" x="10609263" y="6084888"/>
          <p14:tracePt t="301849" x="10704513" y="6061075"/>
          <p14:tracePt t="301866" x="10763250" y="6061075"/>
          <p14:tracePt t="301883" x="10787063" y="6061075"/>
          <p14:tracePt t="301899" x="10799763" y="6037263"/>
          <p14:tracePt t="301917" x="10810875" y="6037263"/>
          <p14:tracePt t="301932" x="10823575" y="6024563"/>
          <p14:tracePt t="301949" x="10834688" y="6013450"/>
          <p14:tracePt t="301966" x="10882313" y="5989638"/>
          <p14:tracePt t="301983" x="10895013" y="5989638"/>
          <p14:tracePt t="302884" x="10895013" y="5976938"/>
          <p14:tracePt t="302995" x="10871200" y="5976938"/>
          <p14:tracePt t="303003" x="10858500" y="5965825"/>
          <p14:tracePt t="303011" x="10834688" y="5953125"/>
          <p14:tracePt t="303020" x="10787063" y="5929313"/>
          <p14:tracePt t="303036" x="10752138" y="5905500"/>
          <p14:tracePt t="303053" x="10668000" y="5881688"/>
          <p14:tracePt t="303070" x="10620375" y="5857875"/>
          <p14:tracePt t="303086" x="10561638" y="5834063"/>
          <p14:tracePt t="303103" x="10347325" y="5799138"/>
          <p14:tracePt t="303120" x="10144125" y="5775325"/>
          <p14:tracePt t="303137" x="9894888" y="5727700"/>
          <p14:tracePt t="303153" x="9609138" y="5691188"/>
          <p14:tracePt t="303170" x="9167813" y="5656263"/>
          <p14:tracePt t="303187" x="8870950" y="5643563"/>
          <p14:tracePt t="303203" x="8596313" y="5619750"/>
          <p14:tracePt t="303220" x="8358188" y="5608638"/>
          <p14:tracePt t="303237" x="8262938" y="5608638"/>
          <p14:tracePt t="303253" x="8228013" y="5608638"/>
          <p14:tracePt t="303270" x="8215313" y="5608638"/>
          <p14:tracePt t="303295" x="8204200" y="5608638"/>
          <p14:tracePt t="303389" x="8204200" y="5619750"/>
          <p14:tracePt t="303451" x="8204200" y="5632450"/>
          <p14:tracePt t="303463" x="8215313" y="5632450"/>
          <p14:tracePt t="303473" x="8228013" y="5643563"/>
          <p14:tracePt t="303489" x="8239125" y="5643563"/>
          <p14:tracePt t="303505" x="8251825" y="5643563"/>
          <p14:tracePt t="303533" x="8262938" y="5656263"/>
          <p14:tracePt t="303537" x="8275638" y="5667375"/>
          <p14:tracePt t="303781" x="8310563" y="5667375"/>
          <p14:tracePt t="303785" x="8347075" y="5691188"/>
          <p14:tracePt t="303789" x="8596313" y="5715000"/>
          <p14:tracePt t="303805" x="8810625" y="5751513"/>
          <p14:tracePt t="303822" x="9048750" y="5762625"/>
          <p14:tracePt t="303822" x="9120188" y="5762625"/>
          <p14:tracePt t="303839" x="9299575" y="5762625"/>
          <p14:tracePt t="303855" x="9466263" y="5762625"/>
          <p14:tracePt t="303872" x="9537700" y="5762625"/>
          <p14:tracePt t="303889" x="9596438" y="5762625"/>
          <p14:tracePt t="303905" x="9632950" y="5762625"/>
          <p14:tracePt t="303922" x="9691688" y="5762625"/>
          <p14:tracePt t="303939" x="9715500" y="5762625"/>
          <p14:tracePt t="303955" x="9810750" y="5762625"/>
          <p14:tracePt t="303972" x="9918700" y="5762625"/>
          <p14:tracePt t="303989" x="10013950" y="5762625"/>
          <p14:tracePt t="304006" x="10061575" y="5762625"/>
          <p14:tracePt t="304006" x="10072688" y="5762625"/>
          <p14:tracePt t="304023" x="10096500" y="5762625"/>
          <p14:tracePt t="304039" x="10109200" y="5762625"/>
          <p14:tracePt t="304056" x="10109200" y="5775325"/>
          <p14:tracePt t="304139" x="10120313" y="5775325"/>
          <p14:tracePt t="304431" x="10120313" y="5786438"/>
          <p14:tracePt t="305047" x="10072688" y="5775325"/>
          <p14:tracePt t="305051" x="10025063" y="5762625"/>
          <p14:tracePt t="305059" x="9810750" y="5727700"/>
          <p14:tracePt t="305076" x="9548813" y="5667375"/>
          <p14:tracePt t="305092" x="9132888" y="5595938"/>
          <p14:tracePt t="305109" x="8775700" y="5524500"/>
          <p14:tracePt t="305126" x="8394700" y="5465763"/>
          <p14:tracePt t="305142" x="7942263" y="5381625"/>
          <p14:tracePt t="305159" x="7786688" y="5310188"/>
          <p14:tracePt t="305176" x="7513638" y="5238750"/>
          <p14:tracePt t="305193" x="7262813" y="5156200"/>
          <p14:tracePt t="305209" x="7072313" y="5060950"/>
          <p14:tracePt t="305226" x="6989763" y="5000625"/>
          <p14:tracePt t="305243" x="6929438" y="4965700"/>
          <p14:tracePt t="305260" x="6905625" y="4941888"/>
          <p14:tracePt t="305285" x="6881813" y="4929188"/>
          <p14:tracePt t="305293" x="6870700" y="4918075"/>
          <p14:tracePt t="305309" x="6846888" y="4918075"/>
          <p14:tracePt t="305326" x="6834188" y="4918075"/>
          <p14:tracePt t="305495" x="6834188" y="4929188"/>
          <p14:tracePt t="305507" x="6846888" y="4953000"/>
          <p14:tracePt t="305517" x="6846888" y="4965700"/>
          <p14:tracePt t="305527" x="6858000" y="4989513"/>
          <p14:tracePt t="305544" x="6870700" y="5000625"/>
          <p14:tracePt t="305561" x="6881813" y="5013325"/>
          <p14:tracePt t="305577" x="6881813" y="5000625"/>
          <p14:tracePt t="305701" x="6881813" y="4989513"/>
          <p14:tracePt t="305705" x="6881813" y="4976813"/>
          <p14:tracePt t="305711" x="6881813" y="4941888"/>
          <p14:tracePt t="305728" x="6881813" y="4918075"/>
          <p14:tracePt t="305745" x="6881813" y="4894263"/>
          <p14:tracePt t="305761" x="6881813" y="4881563"/>
          <p14:tracePt t="305778" x="6881813" y="4857750"/>
          <p14:tracePt t="305794" x="6881813" y="4881563"/>
          <p14:tracePt t="305923" x="6894513" y="4894263"/>
          <p14:tracePt t="305927" x="6929438" y="4918075"/>
          <p14:tracePt t="305931" x="6977063" y="4976813"/>
          <p14:tracePt t="305945" x="6989763" y="5037138"/>
          <p14:tracePt t="305962" x="7024688" y="5095875"/>
          <p14:tracePt t="305979" x="7061200" y="5156200"/>
          <p14:tracePt t="305995" x="7085013" y="5191125"/>
          <p14:tracePt t="306012" x="7096125" y="5227638"/>
          <p14:tracePt t="306029" x="7119938" y="5251450"/>
          <p14:tracePt t="306045" x="7119938" y="5238750"/>
          <p14:tracePt t="306187" x="7119938" y="5227638"/>
          <p14:tracePt t="306199" x="7119938" y="5214938"/>
          <p14:tracePt t="306203" x="7119938" y="5203825"/>
          <p14:tracePt t="306212" x="7119938" y="5180013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/>
              <a:t>АТРИБУТ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770" y="1511759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2400" dirty="0"/>
              <a:t>Зависни део реченичног члана (синтагме) </a:t>
            </a:r>
          </a:p>
          <a:p>
            <a:r>
              <a:rPr lang="sr-Cyrl-RS" sz="2400" dirty="0"/>
              <a:t>Може бити исказан придевом, придевском заменицом, редним бројем, основним бројем један, прилогом и именицом </a:t>
            </a:r>
          </a:p>
          <a:p>
            <a:r>
              <a:rPr lang="sr-Cyrl-RS" sz="2400" dirty="0"/>
              <a:t>Примери: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45983" y="4012649"/>
            <a:ext cx="3007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Шетали смо </a:t>
            </a:r>
            <a:r>
              <a:rPr lang="sr-Cyrl-RS" b="1" u="sng" dirty="0">
                <a:solidFill>
                  <a:schemeClr val="accent2"/>
                </a:solidFill>
              </a:rPr>
              <a:t>осветљеним</a:t>
            </a:r>
            <a:r>
              <a:rPr lang="sr-Cyrl-RS" u="sng" dirty="0"/>
              <a:t> улицама </a:t>
            </a:r>
            <a:r>
              <a:rPr lang="sr-Cyrl-RS" b="1" u="sng" dirty="0">
                <a:solidFill>
                  <a:schemeClr val="accent2"/>
                </a:solidFill>
              </a:rPr>
              <a:t>велеграда</a:t>
            </a:r>
            <a:r>
              <a:rPr lang="sr-Cyrl-RS" u="sng" dirty="0"/>
              <a:t>.</a:t>
            </a:r>
            <a:endParaRPr lang="en-US" u="sng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743696" y="4431712"/>
            <a:ext cx="1002287" cy="3084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434367">
            <a:off x="1779471" y="4110769"/>
            <a:ext cx="16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2"/>
                </a:solidFill>
              </a:rPr>
              <a:t>атрибути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155894" y="4630227"/>
            <a:ext cx="363557" cy="638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76241" y="5266837"/>
            <a:ext cx="338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/>
              <a:t>прилошка одредба за место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299975" y="3400570"/>
            <a:ext cx="1905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2. Дуго није осетио </a:t>
            </a:r>
            <a:r>
              <a:rPr lang="sr-Cyrl-RS" sz="2000" b="1" u="sng" dirty="0">
                <a:solidFill>
                  <a:srgbClr val="FFFF00"/>
                </a:solidFill>
              </a:rPr>
              <a:t>нежни</a:t>
            </a:r>
            <a:r>
              <a:rPr lang="sr-Cyrl-RS" sz="2000" u="sng" dirty="0"/>
              <a:t> стисак </a:t>
            </a:r>
            <a:r>
              <a:rPr lang="sr-Cyrl-RS" sz="2000" b="1" u="sng" dirty="0">
                <a:solidFill>
                  <a:srgbClr val="FFFF00"/>
                </a:solidFill>
              </a:rPr>
              <a:t>мајчине руке. 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534112" y="4474314"/>
            <a:ext cx="925417" cy="3194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780535">
            <a:off x="10080916" y="4399395"/>
            <a:ext cx="204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FF00"/>
                </a:solidFill>
              </a:rPr>
              <a:t>атрибути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2491858">
            <a:off x="7325965" y="4421664"/>
            <a:ext cx="947450" cy="35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39025" y="3730021"/>
            <a:ext cx="252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/>
              <a:t>објекат</a:t>
            </a:r>
            <a:endParaRPr lang="en-US" sz="24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6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30"/>
    </mc:Choice>
    <mc:Fallback xmlns="">
      <p:transition spd="slow" advTm="276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</p:bldLst>
  </p:timing>
  <p:extLst>
    <p:ext uri="{3A86A75C-4F4B-4683-9AE1-C65F6400EC91}">
      <p14:laserTraceLst xmlns:p14="http://schemas.microsoft.com/office/powerpoint/2010/main">
        <p14:tracePtLst>
          <p14:tracePt t="5" x="7119938" y="5191125"/>
          <p14:tracePt t="342" x="7119938" y="5214938"/>
          <p14:tracePt t="348" x="7119938" y="5238750"/>
          <p14:tracePt t="364" x="7119938" y="5251450"/>
          <p14:tracePt t="384" x="7119938" y="5275263"/>
          <p14:tracePt t="408" x="7132638" y="5286375"/>
          <p14:tracePt t="450" x="7132638" y="5299075"/>
          <p14:tracePt t="474" x="7132638" y="5310188"/>
          <p14:tracePt t="516" x="7132638" y="5322888"/>
          <p14:tracePt t="544" x="7132638" y="5334000"/>
          <p14:tracePt t="574" x="7132638" y="5346700"/>
          <p14:tracePt t="586" x="7132638" y="5357813"/>
          <p14:tracePt t="610" x="7132638" y="5381625"/>
          <p14:tracePt t="3203" x="7132638" y="5370513"/>
          <p14:tracePt t="3909" x="7119938" y="5346700"/>
          <p14:tracePt t="3917" x="7108825" y="5334000"/>
          <p14:tracePt t="3928" x="7061200" y="5275263"/>
          <p14:tracePt t="3945" x="7013575" y="5214938"/>
          <p14:tracePt t="3962" x="6977063" y="5167313"/>
          <p14:tracePt t="3979" x="6918325" y="5095875"/>
          <p14:tracePt t="3995" x="6881813" y="5060950"/>
          <p14:tracePt t="4012" x="6846888" y="5037138"/>
          <p14:tracePt t="4029" x="6834188" y="5013325"/>
          <p14:tracePt t="4045" x="6823075" y="5000625"/>
          <p14:tracePt t="4062" x="6810375" y="5000625"/>
          <p14:tracePt t="4078" x="6810375" y="4989513"/>
          <p14:tracePt t="4127" x="6810375" y="4965700"/>
          <p14:tracePt t="4555" x="6810375" y="4929188"/>
          <p14:tracePt t="4559" x="6810375" y="4894263"/>
          <p14:tracePt t="4563" x="6810375" y="4727575"/>
          <p14:tracePt t="4580" x="6810375" y="4537075"/>
          <p14:tracePt t="4597" x="6810375" y="4214813"/>
          <p14:tracePt t="4614" x="6786563" y="3905250"/>
          <p14:tracePt t="4630" x="6786563" y="3548063"/>
          <p14:tracePt t="4647" x="6786563" y="3203575"/>
          <p14:tracePt t="4664" x="6786563" y="2786063"/>
          <p14:tracePt t="4680" x="6834188" y="2465388"/>
          <p14:tracePt t="4697" x="6881813" y="2203450"/>
          <p14:tracePt t="4715" x="6942138" y="1941513"/>
          <p14:tracePt t="4732" x="6942138" y="1822450"/>
          <p14:tracePt t="4748" x="6953250" y="1762125"/>
          <p14:tracePt t="4748" x="6953250" y="1738313"/>
          <p14:tracePt t="4766" x="6953250" y="1703388"/>
          <p14:tracePt t="4782" x="6953250" y="1690688"/>
          <p14:tracePt t="4856" x="6953250" y="1679575"/>
          <p14:tracePt t="4859" x="6953250" y="1655763"/>
          <p14:tracePt t="4867" x="6953250" y="1631950"/>
          <p14:tracePt t="4882" x="6953250" y="1571625"/>
          <p14:tracePt t="4899" x="6953250" y="1512888"/>
          <p14:tracePt t="4915" x="6953250" y="1476375"/>
          <p14:tracePt t="4932" x="6953250" y="1452563"/>
          <p14:tracePt t="4949" x="6953250" y="1476375"/>
          <p14:tracePt t="5116" x="6965950" y="1489075"/>
          <p14:tracePt t="5124" x="6977063" y="1500188"/>
          <p14:tracePt t="5133" x="6977063" y="1524000"/>
          <p14:tracePt t="5150" x="6989763" y="1536700"/>
          <p14:tracePt t="5166" x="7000875" y="1547813"/>
          <p14:tracePt t="5183" x="7000875" y="1560513"/>
          <p14:tracePt t="5378" x="7000875" y="1571625"/>
          <p14:tracePt t="5758" x="7000875" y="1584325"/>
          <p14:tracePt t="5762" x="7000875" y="1595438"/>
          <p14:tracePt t="5968" x="7000875" y="1608138"/>
          <p14:tracePt t="6160" x="7000875" y="1619250"/>
          <p14:tracePt t="6194" x="7013575" y="1631950"/>
          <p14:tracePt t="6222" x="7024688" y="1655763"/>
          <p14:tracePt t="6238" x="7048500" y="1679575"/>
          <p14:tracePt t="6250" x="7061200" y="1690688"/>
          <p14:tracePt t="6256" x="7119938" y="1727200"/>
          <p14:tracePt t="6270" x="7204075" y="1785938"/>
          <p14:tracePt t="6286" x="7358063" y="1905000"/>
          <p14:tracePt t="6303" x="7513638" y="2036763"/>
          <p14:tracePt t="6320" x="7691438" y="2143125"/>
          <p14:tracePt t="6336" x="7858125" y="2227263"/>
          <p14:tracePt t="6336" x="7894638" y="2251075"/>
          <p14:tracePt t="6354" x="8037513" y="2309813"/>
          <p14:tracePt t="6370" x="8143875" y="2346325"/>
          <p14:tracePt t="6387" x="8215313" y="2346325"/>
          <p14:tracePt t="6404" x="8228013" y="2346325"/>
          <p14:tracePt t="6419" x="8239125" y="2346325"/>
          <p14:tracePt t="6436" x="8262938" y="2346325"/>
          <p14:tracePt t="6470" x="8275638" y="2346325"/>
          <p14:tracePt t="6522" x="8299450" y="2346325"/>
          <p14:tracePt t="6526" x="8310563" y="2346325"/>
          <p14:tracePt t="6537" x="8358188" y="2322513"/>
          <p14:tracePt t="6554" x="8370888" y="2322513"/>
          <p14:tracePt t="6570" x="8382000" y="2309813"/>
          <p14:tracePt t="8346" x="8405813" y="2286000"/>
          <p14:tracePt t="8628" x="8405813" y="2274888"/>
          <p14:tracePt t="8632" x="8418513" y="2262188"/>
          <p14:tracePt t="8643" x="8418513" y="2238375"/>
          <p14:tracePt t="8660" x="8429625" y="2238375"/>
          <p14:tracePt t="9564" x="8442325" y="2238375"/>
          <p14:tracePt t="10932" x="8453438" y="2238375"/>
          <p14:tracePt t="11032" x="8453438" y="2251075"/>
          <p14:tracePt t="11065" x="8453438" y="2262188"/>
          <p14:tracePt t="11099" x="8453438" y="2274888"/>
          <p14:tracePt t="11133" x="8453438" y="2286000"/>
          <p14:tracePt t="11134" x="8466138" y="2286000"/>
          <p14:tracePt t="11150" x="8466138" y="2298700"/>
          <p14:tracePt t="11166" x="8466138" y="2309813"/>
          <p14:tracePt t="11185" x="8466138" y="2322513"/>
          <p14:tracePt t="11200" x="8442325" y="2322513"/>
          <p14:tracePt t="11843" x="8429625" y="2322513"/>
          <p14:tracePt t="11871" x="8418513" y="2322513"/>
          <p14:tracePt t="12151" x="8405813" y="2322513"/>
          <p14:tracePt t="12155" x="8334375" y="2322513"/>
          <p14:tracePt t="12170" x="8262938" y="2333625"/>
          <p14:tracePt t="12170" x="8251825" y="2346325"/>
          <p14:tracePt t="12187" x="8180388" y="2357438"/>
          <p14:tracePt t="12203" x="8096250" y="2381250"/>
          <p14:tracePt t="12220" x="7977188" y="2428875"/>
          <p14:tracePt t="12237" x="7870825" y="2465388"/>
          <p14:tracePt t="12254" x="7643813" y="2513013"/>
          <p14:tracePt t="12254" x="7585075" y="2536825"/>
          <p14:tracePt t="12271" x="7405688" y="2571750"/>
          <p14:tracePt t="12287" x="7239000" y="2608263"/>
          <p14:tracePt t="12303" x="7085013" y="2608263"/>
          <p14:tracePt t="12320" x="6929438" y="2608263"/>
          <p14:tracePt t="12337" x="6846888" y="2608263"/>
          <p14:tracePt t="12354" x="6799263" y="2608263"/>
          <p14:tracePt t="12370" x="6762750" y="2608263"/>
          <p14:tracePt t="12387" x="6727825" y="2608263"/>
          <p14:tracePt t="12404" x="6727825" y="2619375"/>
          <p14:tracePt t="12435" x="6715125" y="2619375"/>
          <p14:tracePt t="12471" x="6715125" y="2608263"/>
          <p14:tracePt t="12943" x="6715125" y="2595563"/>
          <p14:tracePt t="12947" x="6715125" y="2584450"/>
          <p14:tracePt t="12955" x="6715125" y="2560638"/>
          <p14:tracePt t="12972" x="6715125" y="2524125"/>
          <p14:tracePt t="12989" x="6715125" y="2500313"/>
          <p14:tracePt t="13006" x="6715125" y="2489200"/>
          <p14:tracePt t="13022" x="6715125" y="2465388"/>
          <p14:tracePt t="13039" x="6715125" y="2452688"/>
          <p14:tracePt t="13583" x="6786563" y="2452688"/>
          <p14:tracePt t="13587" x="6823075" y="2452688"/>
          <p14:tracePt t="13591" x="7000875" y="2441575"/>
          <p14:tracePt t="13607" x="7215188" y="2405063"/>
          <p14:tracePt t="13624" x="7442200" y="2357438"/>
          <p14:tracePt t="13641" x="7643813" y="2333625"/>
          <p14:tracePt t="13658" x="7762875" y="2322513"/>
          <p14:tracePt t="13674" x="7799388" y="2322513"/>
          <p14:tracePt t="13691" x="7823200" y="2309813"/>
          <p14:tracePt t="13707" x="7847013" y="2309813"/>
          <p14:tracePt t="13724" x="7870825" y="2309813"/>
          <p14:tracePt t="13740" x="7905750" y="2309813"/>
          <p14:tracePt t="13740" x="7918450" y="2309813"/>
          <p14:tracePt t="13759" x="7977188" y="2309813"/>
          <p14:tracePt t="13775" x="8072438" y="2309813"/>
          <p14:tracePt t="13791" x="8191500" y="2309813"/>
          <p14:tracePt t="13808" x="8323263" y="2309813"/>
          <p14:tracePt t="13825" x="8429625" y="2309813"/>
          <p14:tracePt t="13841" x="8489950" y="2309813"/>
          <p14:tracePt t="13858" x="8513763" y="2309813"/>
          <p14:tracePt t="13875" x="8524875" y="2309813"/>
          <p14:tracePt t="14019" x="8537575" y="2322513"/>
          <p14:tracePt t="14089" x="8537575" y="2333625"/>
          <p14:tracePt t="14141" x="8548688" y="2333625"/>
          <p14:tracePt t="14151" x="8548688" y="2357438"/>
          <p14:tracePt t="14195" x="8548688" y="2370138"/>
          <p14:tracePt t="14541" x="8537575" y="2370138"/>
          <p14:tracePt t="14569" x="8524875" y="2370138"/>
          <p14:tracePt t="14573" x="8513763" y="2370138"/>
          <p14:tracePt t="14581" x="8477250" y="2370138"/>
          <p14:tracePt t="14594" x="8382000" y="2370138"/>
          <p14:tracePt t="14594" x="8358188" y="2370138"/>
          <p14:tracePt t="14611" x="8239125" y="2370138"/>
          <p14:tracePt t="14627" x="8085138" y="2370138"/>
          <p14:tracePt t="14644" x="7918450" y="2370138"/>
          <p14:tracePt t="14660" x="7775575" y="2370138"/>
          <p14:tracePt t="14677" x="7643813" y="2346325"/>
          <p14:tracePt t="14694" x="7537450" y="2322513"/>
          <p14:tracePt t="14711" x="7370763" y="2309813"/>
          <p14:tracePt t="14727" x="7239000" y="2309813"/>
          <p14:tracePt t="14744" x="7108825" y="2298700"/>
          <p14:tracePt t="14760" x="7000875" y="2274888"/>
          <p14:tracePt t="14777" x="6942138" y="2274888"/>
          <p14:tracePt t="14793" x="6870700" y="2274888"/>
          <p14:tracePt t="14810" x="6823075" y="2274888"/>
          <p14:tracePt t="14827" x="6775450" y="2274888"/>
          <p14:tracePt t="14827" x="6762750" y="2274888"/>
          <p14:tracePt t="14845" x="6738938" y="2274888"/>
          <p14:tracePt t="14861" x="6704013" y="2274888"/>
          <p14:tracePt t="14878" x="6656388" y="2274888"/>
          <p14:tracePt t="14895" x="6608763" y="2274888"/>
          <p14:tracePt t="14911" x="6584950" y="2286000"/>
          <p14:tracePt t="14928" x="6548438" y="2298700"/>
          <p14:tracePt t="14945" x="6537325" y="2309813"/>
          <p14:tracePt t="14977" x="6537325" y="2322513"/>
          <p14:tracePt t="14981" x="6513513" y="2333625"/>
          <p14:tracePt t="14995" x="6500813" y="2370138"/>
          <p14:tracePt t="15011" x="6465888" y="2405063"/>
          <p14:tracePt t="15028" x="6429375" y="2476500"/>
          <p14:tracePt t="15045" x="6405563" y="2513013"/>
          <p14:tracePt t="15062" x="6394450" y="2560638"/>
          <p14:tracePt t="15079" x="6394450" y="2608263"/>
          <p14:tracePt t="15095" x="6381750" y="2643188"/>
          <p14:tracePt t="15112" x="6381750" y="2679700"/>
          <p14:tracePt t="15129" x="6381750" y="2714625"/>
          <p14:tracePt t="15145" x="6381750" y="2727325"/>
          <p14:tracePt t="15162" x="6381750" y="2738438"/>
          <p14:tracePt t="15178" x="6381750" y="2751138"/>
          <p14:tracePt t="15195" x="6381750" y="2762250"/>
          <p14:tracePt t="15212" x="6381750" y="2786063"/>
          <p14:tracePt t="15229" x="6394450" y="2798763"/>
          <p14:tracePt t="15246" x="6394450" y="2809875"/>
          <p14:tracePt t="15269" x="6405563" y="2809875"/>
          <p14:tracePt t="15279" x="6405563" y="2822575"/>
          <p14:tracePt t="15295" x="6405563" y="2846388"/>
          <p14:tracePt t="15313" x="6418263" y="2846388"/>
          <p14:tracePt t="15329" x="6429375" y="2857500"/>
          <p14:tracePt t="15346" x="6465888" y="2857500"/>
          <p14:tracePt t="16079" x="6500813" y="2857500"/>
          <p14:tracePt t="16081" x="6727825" y="2774950"/>
          <p14:tracePt t="16081" x="6799263" y="2738438"/>
          <p14:tracePt t="16099" x="7132638" y="2632075"/>
          <p14:tracePt t="16115" x="7299325" y="2584450"/>
          <p14:tracePt t="16132" x="7537450" y="2547938"/>
          <p14:tracePt t="16148" x="7775575" y="2489200"/>
          <p14:tracePt t="16165" x="7870825" y="2489200"/>
          <p14:tracePt t="16182" x="7918450" y="2489200"/>
          <p14:tracePt t="16198" x="7953375" y="2489200"/>
          <p14:tracePt t="16215" x="7989888" y="2500313"/>
          <p14:tracePt t="16232" x="8013700" y="2536825"/>
          <p14:tracePt t="16249" x="8024813" y="2571750"/>
          <p14:tracePt t="16265" x="8061325" y="2608263"/>
          <p14:tracePt t="16282" x="8085138" y="2643188"/>
          <p14:tracePt t="16299" x="8108950" y="2703513"/>
          <p14:tracePt t="16316" x="8108950" y="2751138"/>
          <p14:tracePt t="16332" x="8120063" y="2798763"/>
          <p14:tracePt t="16349" x="8132763" y="2822575"/>
          <p14:tracePt t="16366" x="8143875" y="2870200"/>
          <p14:tracePt t="16382" x="8156575" y="2917825"/>
          <p14:tracePt t="16399" x="8167688" y="2928938"/>
          <p14:tracePt t="16415" x="8180388" y="2976563"/>
          <p14:tracePt t="16432" x="8215313" y="3013075"/>
          <p14:tracePt t="16449" x="8228013" y="3048000"/>
          <p14:tracePt t="16466" x="8239125" y="3060700"/>
          <p14:tracePt t="16489" x="8215313" y="3060700"/>
          <p14:tracePt t="16991" x="8204200" y="3060700"/>
          <p14:tracePt t="16999" x="8180388" y="3048000"/>
          <p14:tracePt t="17007" x="8156575" y="3048000"/>
          <p14:tracePt t="17018" x="8072438" y="3024188"/>
          <p14:tracePt t="17034" x="8037513" y="3024188"/>
          <p14:tracePt t="17051" x="7918450" y="3013075"/>
          <p14:tracePt t="17068" x="7727950" y="3000375"/>
          <p14:tracePt t="17068" x="7667625" y="3000375"/>
          <p14:tracePt t="17085" x="7405688" y="3000375"/>
          <p14:tracePt t="17101" x="7085013" y="3000375"/>
          <p14:tracePt t="17118" x="6667500" y="3000375"/>
          <p14:tracePt t="17135" x="6346825" y="2989263"/>
          <p14:tracePt t="17151" x="6180138" y="2976563"/>
          <p14:tracePt t="17168" x="5881688" y="2976563"/>
          <p14:tracePt t="17185" x="5632450" y="2976563"/>
          <p14:tracePt t="17201" x="5441950" y="2976563"/>
          <p14:tracePt t="17218" x="5191125" y="2976563"/>
          <p14:tracePt t="17235" x="5013325" y="2976563"/>
          <p14:tracePt t="17252" x="4857750" y="2976563"/>
          <p14:tracePt t="17268" x="4643438" y="2976563"/>
          <p14:tracePt t="17285" x="4465638" y="2976563"/>
          <p14:tracePt t="17302" x="4286250" y="2976563"/>
          <p14:tracePt t="17318" x="4119563" y="2989263"/>
          <p14:tracePt t="17335" x="3965575" y="3000375"/>
          <p14:tracePt t="17352" x="3798888" y="3024188"/>
          <p14:tracePt t="17369" x="3679825" y="3048000"/>
          <p14:tracePt t="17385" x="3548063" y="3048000"/>
          <p14:tracePt t="17402" x="3370263" y="3071813"/>
          <p14:tracePt t="17419" x="3251200" y="3108325"/>
          <p14:tracePt t="17435" x="3132138" y="3119438"/>
          <p14:tracePt t="17452" x="3060700" y="3132138"/>
          <p14:tracePt t="17469" x="3000375" y="3155950"/>
          <p14:tracePt t="17486" x="2941638" y="3167063"/>
          <p14:tracePt t="17502" x="2928938" y="3167063"/>
          <p14:tracePt t="17519" x="2928938" y="3179763"/>
          <p14:tracePt t="17587" x="2917825" y="3190875"/>
          <p14:tracePt t="17667" x="2917825" y="3203575"/>
          <p14:tracePt t="17691" x="2941638" y="3214688"/>
          <p14:tracePt t="17707" x="2952750" y="3214688"/>
          <p14:tracePt t="17711" x="2989263" y="3227388"/>
          <p14:tracePt t="17720" x="3095625" y="3238500"/>
          <p14:tracePt t="17720" x="3132138" y="3238500"/>
          <p14:tracePt t="17737" x="3251200" y="3262313"/>
          <p14:tracePt t="17754" x="3346450" y="3275013"/>
          <p14:tracePt t="17770" x="3417888" y="3298825"/>
          <p14:tracePt t="17786" x="3441700" y="3322638"/>
          <p14:tracePt t="17803" x="3452813" y="3333750"/>
          <p14:tracePt t="17823" x="3452813" y="3346450"/>
          <p14:tracePt t="17855" x="3452813" y="3357563"/>
          <p14:tracePt t="17874" x="3429000" y="3357563"/>
          <p14:tracePt t="17880" x="3429000" y="3370263"/>
          <p14:tracePt t="17886" x="3394075" y="3370263"/>
          <p14:tracePt t="17903" x="3298825" y="3381375"/>
          <p14:tracePt t="17920" x="3214688" y="3394075"/>
          <p14:tracePt t="17920" x="3203575" y="3394075"/>
          <p14:tracePt t="17937" x="3132138" y="3394075"/>
          <p14:tracePt t="17953" x="3060700" y="3394075"/>
          <p14:tracePt t="17971" x="3024188" y="3394075"/>
          <p14:tracePt t="17987" x="3000375" y="3394075"/>
          <p14:tracePt t="18004" x="2989263" y="3394075"/>
          <p14:tracePt t="18020" x="2976563" y="3394075"/>
          <p14:tracePt t="18037" x="2965450" y="3394075"/>
          <p14:tracePt t="18073" x="2965450" y="3405188"/>
          <p14:tracePt t="18353" x="2965450" y="3417888"/>
          <p14:tracePt t="18373" x="2976563" y="3417888"/>
          <p14:tracePt t="18377" x="3048000" y="3417888"/>
          <p14:tracePt t="18388" x="3214688" y="3417888"/>
          <p14:tracePt t="18405" x="3346450" y="3417888"/>
          <p14:tracePt t="18422" x="3584575" y="3417888"/>
          <p14:tracePt t="18439" x="3775075" y="3417888"/>
          <p14:tracePt t="18455" x="3989388" y="3417888"/>
          <p14:tracePt t="18472" x="4214813" y="3417888"/>
          <p14:tracePt t="18489" x="4405313" y="3500438"/>
          <p14:tracePt t="18505" x="4548188" y="3643313"/>
          <p14:tracePt t="18505" x="4608513" y="3679825"/>
          <p14:tracePt t="18523" x="4846638" y="3846513"/>
          <p14:tracePt t="18539" x="5037138" y="3941763"/>
          <p14:tracePt t="18555" x="5214938" y="4037013"/>
          <p14:tracePt t="18572" x="5334000" y="4095750"/>
          <p14:tracePt t="18589" x="5405438" y="4143375"/>
          <p14:tracePt t="18606" x="5441950" y="4156075"/>
          <p14:tracePt t="18622" x="5465763" y="4167188"/>
          <p14:tracePt t="18639" x="5465763" y="4179888"/>
          <p14:tracePt t="18655" x="5476875" y="4191000"/>
          <p14:tracePt t="18724" x="5476875" y="4203700"/>
          <p14:tracePt t="18867" x="5476875" y="4227513"/>
          <p14:tracePt t="18945" x="5489575" y="4238625"/>
          <p14:tracePt t="19085" x="5489575" y="4251325"/>
          <p14:tracePt t="19303" x="5489575" y="4262438"/>
          <p14:tracePt t="19321" x="5489575" y="4275138"/>
          <p14:tracePt t="19775" x="5489575" y="4286250"/>
          <p14:tracePt t="22500" x="5476875" y="4298950"/>
          <p14:tracePt t="22937" x="5465763" y="4310063"/>
          <p14:tracePt t="22941" x="5429250" y="4322763"/>
          <p14:tracePt t="22952" x="5275263" y="4357688"/>
          <p14:tracePt t="22969" x="5156200" y="4370388"/>
          <p14:tracePt t="22986" x="5013325" y="4370388"/>
          <p14:tracePt t="23002" x="4905375" y="4357688"/>
          <p14:tracePt t="23019" x="4894263" y="4322763"/>
          <p14:tracePt t="23036" x="4870450" y="4298950"/>
          <p14:tracePt t="23052" x="4870450" y="4227513"/>
          <p14:tracePt t="23069" x="4870450" y="4167188"/>
          <p14:tracePt t="23085" x="4870450" y="4119563"/>
          <p14:tracePt t="23102" x="4870450" y="4084638"/>
          <p14:tracePt t="23118" x="4870450" y="4060825"/>
          <p14:tracePt t="23135" x="4881563" y="4060825"/>
          <p14:tracePt t="23319" x="4894263" y="4071938"/>
          <p14:tracePt t="23327" x="4905375" y="4084638"/>
          <p14:tracePt t="23336" x="4918075" y="4108450"/>
          <p14:tracePt t="23353" x="4976813" y="4143375"/>
          <p14:tracePt t="23370" x="5024438" y="4167188"/>
          <p14:tracePt t="23387" x="5072063" y="4179888"/>
          <p14:tracePt t="23403" x="5084763" y="4179888"/>
          <p14:tracePt t="23420" x="5095875" y="4179888"/>
          <p14:tracePt t="23533" x="5084763" y="4179888"/>
          <p14:tracePt t="23619" x="5072063" y="4179888"/>
          <p14:tracePt t="23623" x="5000625" y="4191000"/>
          <p14:tracePt t="23637" x="4894263" y="4214813"/>
          <p14:tracePt t="23654" x="4786313" y="4214813"/>
          <p14:tracePt t="23671" x="4632325" y="4251325"/>
          <p14:tracePt t="23688" x="4524375" y="4251325"/>
          <p14:tracePt t="23688" x="4489450" y="4251325"/>
          <p14:tracePt t="23705" x="4429125" y="4275138"/>
          <p14:tracePt t="23721" x="4381500" y="4275138"/>
          <p14:tracePt t="23738" x="4346575" y="4275138"/>
          <p14:tracePt t="23755" x="4322763" y="4298950"/>
          <p14:tracePt t="23771" x="4310063" y="4298950"/>
          <p14:tracePt t="23788" x="4298950" y="4310063"/>
          <p14:tracePt t="23887" x="4298950" y="4322763"/>
          <p14:tracePt t="23899" x="4298950" y="4346575"/>
          <p14:tracePt t="23907" x="4298950" y="4370388"/>
          <p14:tracePt t="23921" x="4298950" y="4418013"/>
          <p14:tracePt t="23938" x="4298950" y="4441825"/>
          <p14:tracePt t="23955" x="4298950" y="4476750"/>
          <p14:tracePt t="23972" x="4298950" y="4537075"/>
          <p14:tracePt t="23989" x="4310063" y="4560888"/>
          <p14:tracePt t="24005" x="4322763" y="4584700"/>
          <p14:tracePt t="24022" x="4322763" y="4608513"/>
          <p14:tracePt t="24039" x="4333875" y="4643438"/>
          <p14:tracePt t="24055" x="4333875" y="4667250"/>
          <p14:tracePt t="24072" x="4333875" y="4703763"/>
          <p14:tracePt t="24089" x="4333875" y="4738688"/>
          <p14:tracePt t="24106" x="4346575" y="4775200"/>
          <p14:tracePt t="24122" x="4357688" y="4799013"/>
          <p14:tracePt t="24138" x="4357688" y="4810125"/>
          <p14:tracePt t="24170" x="4357688" y="4822825"/>
          <p14:tracePt t="24261" x="4370388" y="4833938"/>
          <p14:tracePt t="24435" x="4381500" y="4846638"/>
          <p14:tracePt t="24501" x="4394200" y="4846638"/>
          <p14:tracePt t="24505" x="4405313" y="4846638"/>
          <p14:tracePt t="24509" x="4476750" y="4846638"/>
          <p14:tracePt t="24524" x="4595813" y="4846638"/>
          <p14:tracePt t="24524" x="4619625" y="4846638"/>
          <p14:tracePt t="24541" x="4905375" y="4846638"/>
          <p14:tracePt t="24557" x="5084763" y="4846638"/>
          <p14:tracePt t="24574" x="5203825" y="4846638"/>
          <p14:tracePt t="24574" x="5227638" y="4846638"/>
          <p14:tracePt t="24591" x="5275263" y="4846638"/>
          <p14:tracePt t="24607" x="5299075" y="4846638"/>
          <p14:tracePt t="24624" x="5322888" y="4846638"/>
          <p14:tracePt t="24640" x="5334000" y="4846638"/>
          <p14:tracePt t="24705" x="5346700" y="4846638"/>
          <p14:tracePt t="24709" x="5429250" y="4846638"/>
          <p14:tracePt t="24724" x="5572125" y="4846638"/>
          <p14:tracePt t="24741" x="5751513" y="4822825"/>
          <p14:tracePt t="24758" x="5929313" y="4810125"/>
          <p14:tracePt t="24758" x="5989638" y="4799013"/>
          <p14:tracePt t="24775" x="6108700" y="4786313"/>
          <p14:tracePt t="24791" x="6203950" y="4775200"/>
          <p14:tracePt t="24808" x="6251575" y="4762500"/>
          <p14:tracePt t="24808" x="6262688" y="4762500"/>
          <p14:tracePt t="24825" x="6275388" y="4762500"/>
          <p14:tracePt t="24841" x="6251575" y="4762500"/>
          <p14:tracePt t="25085" x="6215063" y="4762500"/>
          <p14:tracePt t="25089" x="6180138" y="4762500"/>
          <p14:tracePt t="25093" x="6000750" y="4775200"/>
          <p14:tracePt t="25109" x="5881688" y="4799013"/>
          <p14:tracePt t="25125" x="5846763" y="4799013"/>
          <p14:tracePt t="25125" x="5834063" y="4799013"/>
          <p14:tracePt t="25143" x="5786438" y="4799013"/>
          <p14:tracePt t="25159" x="5738813" y="4799013"/>
          <p14:tracePt t="25175" x="5727700" y="4786313"/>
          <p14:tracePt t="25191" x="5691188" y="4775200"/>
          <p14:tracePt t="25208" x="5632450" y="4762500"/>
          <p14:tracePt t="25225" x="5513388" y="4762500"/>
          <p14:tracePt t="25242" x="5346700" y="4762500"/>
          <p14:tracePt t="25259" x="5119688" y="4762500"/>
          <p14:tracePt t="25276" x="4870450" y="4762500"/>
          <p14:tracePt t="25292" x="4727575" y="4799013"/>
          <p14:tracePt t="25309" x="4643438" y="4810125"/>
          <p14:tracePt t="25326" x="4595813" y="4810125"/>
          <p14:tracePt t="25342" x="4560888" y="4810125"/>
          <p14:tracePt t="25359" x="4560888" y="4822825"/>
          <p14:tracePt t="25435" x="4560888" y="4833938"/>
          <p14:tracePt t="25583" x="4560888" y="4846638"/>
          <p14:tracePt t="25587" x="4560888" y="4857750"/>
          <p14:tracePt t="25595" x="4560888" y="4881563"/>
          <p14:tracePt t="25595" x="4560888" y="4894263"/>
          <p14:tracePt t="25611" x="4548188" y="4941888"/>
          <p14:tracePt t="25627" x="4524375" y="4989513"/>
          <p14:tracePt t="25643" x="4513263" y="5024438"/>
          <p14:tracePt t="25643" x="4513263" y="5037138"/>
          <p14:tracePt t="25661" x="4513263" y="5060950"/>
          <p14:tracePt t="25677" x="4513263" y="5072063"/>
          <p14:tracePt t="25693" x="4513263" y="5095875"/>
          <p14:tracePt t="25710" x="4513263" y="5108575"/>
          <p14:tracePt t="25727" x="4524375" y="5119688"/>
          <p14:tracePt t="25752" x="4537075" y="5119688"/>
          <p14:tracePt t="25775" x="4548188" y="5132388"/>
          <p14:tracePt t="25783" x="4560888" y="5143500"/>
          <p14:tracePt t="25794" x="4572000" y="5143500"/>
          <p14:tracePt t="25810" x="4572000" y="5156200"/>
          <p14:tracePt t="26244" x="4584700" y="5156200"/>
          <p14:tracePt t="26265" x="4595813" y="5156200"/>
          <p14:tracePt t="26277" x="4608513" y="5156200"/>
          <p14:tracePt t="26291" x="4608513" y="5167313"/>
          <p14:tracePt t="26355" x="4619625" y="5156200"/>
          <p14:tracePt t="26695" x="4632325" y="5143500"/>
          <p14:tracePt t="26707" x="4632325" y="5132388"/>
          <p14:tracePt t="26715" x="4643438" y="5119688"/>
          <p14:tracePt t="26730" x="4643438" y="5108575"/>
          <p14:tracePt t="26751" x="4656138" y="5095875"/>
          <p14:tracePt t="27751" x="4656138" y="5060950"/>
          <p14:tracePt t="28223" x="4679950" y="5013325"/>
          <p14:tracePt t="28229" x="4679950" y="4976813"/>
          <p14:tracePt t="28234" x="4727575" y="4833938"/>
          <p14:tracePt t="28252" x="4799013" y="4679950"/>
          <p14:tracePt t="28268" x="4810125" y="4572000"/>
          <p14:tracePt t="28285" x="4822825" y="4452938"/>
          <p14:tracePt t="28302" x="4833938" y="4333875"/>
          <p14:tracePt t="28317" x="4833938" y="4227513"/>
          <p14:tracePt t="28334" x="4833938" y="4156075"/>
          <p14:tracePt t="28351" x="4833938" y="4084638"/>
          <p14:tracePt t="28368" x="4833938" y="4024313"/>
          <p14:tracePt t="28385" x="4833938" y="3989388"/>
          <p14:tracePt t="28401" x="4833938" y="3965575"/>
          <p14:tracePt t="28418" x="4833938" y="3952875"/>
          <p14:tracePt t="28435" x="4822825" y="3941763"/>
          <p14:tracePt t="28452" x="4810125" y="3929063"/>
          <p14:tracePt t="28493" x="4799013" y="3929063"/>
          <p14:tracePt t="28617" x="4799013" y="3941763"/>
          <p14:tracePt t="28621" x="4762500" y="3965575"/>
          <p14:tracePt t="28636" x="4703763" y="4037013"/>
          <p14:tracePt t="28653" x="4595813" y="4095750"/>
          <p14:tracePt t="28669" x="4441825" y="4167188"/>
          <p14:tracePt t="28686" x="4370388" y="4214813"/>
          <p14:tracePt t="28703" x="4346575" y="4214813"/>
          <p14:tracePt t="28719" x="4333875" y="4227513"/>
          <p14:tracePt t="28805" x="4333875" y="4238625"/>
          <p14:tracePt t="29155" x="4333875" y="4262438"/>
          <p14:tracePt t="29159" x="4357688" y="4286250"/>
          <p14:tracePt t="29171" x="4452938" y="4322763"/>
          <p14:tracePt t="29188" x="4560888" y="4370388"/>
          <p14:tracePt t="29188" x="4584700" y="4394200"/>
          <p14:tracePt t="29204" x="4632325" y="4405313"/>
          <p14:tracePt t="29221" x="4691063" y="4405313"/>
          <p14:tracePt t="29238" x="4751388" y="4405313"/>
          <p14:tracePt t="29256" x="4810125" y="4405313"/>
          <p14:tracePt t="29271" x="4881563" y="4405313"/>
          <p14:tracePt t="29288" x="4989513" y="4394200"/>
          <p14:tracePt t="29305" x="5095875" y="4394200"/>
          <p14:tracePt t="29322" x="5180013" y="4394200"/>
          <p14:tracePt t="29338" x="5214938" y="4394200"/>
          <p14:tracePt t="29354" x="5262563" y="4394200"/>
          <p14:tracePt t="29371" x="5334000" y="4394200"/>
          <p14:tracePt t="29387" x="5381625" y="4394200"/>
          <p14:tracePt t="29404" x="5429250" y="4370388"/>
          <p14:tracePt t="29421" x="5453063" y="4370388"/>
          <p14:tracePt t="29438" x="5465763" y="4357688"/>
          <p14:tracePt t="29469" x="5476875" y="4357688"/>
          <p14:tracePt t="29519" x="5476875" y="4346575"/>
          <p14:tracePt t="29523" x="5537200" y="4298950"/>
          <p14:tracePt t="29539" x="5561013" y="4251325"/>
          <p14:tracePt t="29555" x="5561013" y="4191000"/>
          <p14:tracePt t="29572" x="5561013" y="4119563"/>
          <p14:tracePt t="29589" x="5561013" y="4060825"/>
          <p14:tracePt t="29605" x="5513388" y="4013200"/>
          <p14:tracePt t="29622" x="5476875" y="3989388"/>
          <p14:tracePt t="29639" x="5441950" y="3989388"/>
          <p14:tracePt t="29655" x="5394325" y="3965575"/>
          <p14:tracePt t="29672" x="5322888" y="3941763"/>
          <p14:tracePt t="29689" x="5262563" y="3929063"/>
          <p14:tracePt t="29706" x="5191125" y="3917950"/>
          <p14:tracePt t="29723" x="5132388" y="3905250"/>
          <p14:tracePt t="29739" x="5060950" y="3881438"/>
          <p14:tracePt t="29756" x="5037138" y="3857625"/>
          <p14:tracePt t="29772" x="4989513" y="3846513"/>
          <p14:tracePt t="29789" x="4965700" y="3833813"/>
          <p14:tracePt t="29806" x="4929188" y="3833813"/>
          <p14:tracePt t="29823" x="4894263" y="3833813"/>
          <p14:tracePt t="29839" x="4846638" y="3857625"/>
          <p14:tracePt t="29856" x="4810125" y="3881438"/>
          <p14:tracePt t="29873" x="4762500" y="3917950"/>
          <p14:tracePt t="29889" x="4727575" y="3941763"/>
          <p14:tracePt t="29906" x="4679950" y="3965575"/>
          <p14:tracePt t="29923" x="4632325" y="3989388"/>
          <p14:tracePt t="29940" x="4608513" y="4024313"/>
          <p14:tracePt t="29956" x="4584700" y="4048125"/>
          <p14:tracePt t="29973" x="4548188" y="4071938"/>
          <p14:tracePt t="29990" x="4537075" y="4084638"/>
          <p14:tracePt t="30006" x="4524375" y="4119563"/>
          <p14:tracePt t="30023" x="4513263" y="4132263"/>
          <p14:tracePt t="30040" x="4513263" y="4143375"/>
          <p14:tracePt t="30056" x="4500563" y="4167188"/>
          <p14:tracePt t="30827" x="4500563" y="4179888"/>
          <p14:tracePt t="30835" x="4465638" y="4214813"/>
          <p14:tracePt t="30843" x="4418013" y="4275138"/>
          <p14:tracePt t="30859" x="4357688" y="4333875"/>
          <p14:tracePt t="30859" x="4357688" y="4346575"/>
          <p14:tracePt t="30877" x="4346575" y="4370388"/>
          <p14:tracePt t="30893" x="4333875" y="4370388"/>
          <p14:tracePt t="30909" x="4322763" y="4370388"/>
          <p14:tracePt t="30926" x="4298950" y="4370388"/>
          <p14:tracePt t="30963" x="4286250" y="4370388"/>
          <p14:tracePt t="30967" x="4275138" y="4357688"/>
          <p14:tracePt t="30967" x="4275138" y="4346575"/>
          <p14:tracePt t="30977" x="4251325" y="4322763"/>
          <p14:tracePt t="30993" x="4214813" y="4298950"/>
          <p14:tracePt t="31010" x="4191000" y="4298950"/>
          <p14:tracePt t="31026" x="4167188" y="4275138"/>
          <p14:tracePt t="31043" x="4156075" y="4275138"/>
          <p14:tracePt t="31133" x="4143375" y="4275138"/>
          <p14:tracePt t="31203" x="4132263" y="4275138"/>
          <p14:tracePt t="31211" x="4119563" y="4275138"/>
          <p14:tracePt t="31239" x="4119563" y="4286250"/>
          <p14:tracePt t="31349" x="4119563" y="4298950"/>
          <p14:tracePt t="31363" x="4119563" y="4310063"/>
          <p14:tracePt t="31375" x="4119563" y="4322763"/>
          <p14:tracePt t="31383" x="4119563" y="4333875"/>
          <p14:tracePt t="31399" x="4119563" y="4357688"/>
          <p14:tracePt t="31411" x="4108450" y="4357688"/>
          <p14:tracePt t="31427" x="4108450" y="4346575"/>
          <p14:tracePt t="31503" x="4108450" y="4333875"/>
          <p14:tracePt t="31687" x="4095750" y="4333875"/>
          <p14:tracePt t="31741" x="4095750" y="4322763"/>
          <p14:tracePt t="31749" x="4084638" y="4322763"/>
          <p14:tracePt t="31915" x="4071938" y="4322763"/>
          <p14:tracePt t="31947" x="4060825" y="4322763"/>
          <p14:tracePt t="32051" x="4048125" y="4322763"/>
          <p14:tracePt t="32067" x="4048125" y="4333875"/>
          <p14:tracePt t="32277" x="4060825" y="4346575"/>
          <p14:tracePt t="32383" x="4071938" y="4357688"/>
          <p14:tracePt t="32413" x="4071938" y="4370388"/>
          <p14:tracePt t="32429" x="4071938" y="4381500"/>
          <p14:tracePt t="32437" x="4071938" y="4394200"/>
          <p14:tracePt t="32447" x="4071938" y="4418013"/>
          <p14:tracePt t="32464" x="4071938" y="4441825"/>
          <p14:tracePt t="32464" x="4071938" y="4452938"/>
          <p14:tracePt t="32480" x="4071938" y="4476750"/>
          <p14:tracePt t="32496" x="4071938" y="4500563"/>
          <p14:tracePt t="32513" x="4071938" y="4524375"/>
          <p14:tracePt t="32530" x="4071938" y="4560888"/>
          <p14:tracePt t="32548" x="4084638" y="4595813"/>
          <p14:tracePt t="32564" x="4084638" y="4608513"/>
          <p14:tracePt t="32581" x="4084638" y="4632325"/>
          <p14:tracePt t="32597" x="4084638" y="4656138"/>
          <p14:tracePt t="32614" x="4084638" y="4679950"/>
          <p14:tracePt t="32631" x="4084638" y="4691063"/>
          <p14:tracePt t="32648" x="4095750" y="4727575"/>
          <p14:tracePt t="32664" x="4108450" y="4738688"/>
          <p14:tracePt t="32681" x="4108450" y="4762500"/>
          <p14:tracePt t="32698" x="4108450" y="4775200"/>
          <p14:tracePt t="32714" x="4108450" y="4799013"/>
          <p14:tracePt t="32731" x="4132263" y="4833938"/>
          <p14:tracePt t="32731" x="4132263" y="4846638"/>
          <p14:tracePt t="32749" x="4156075" y="4881563"/>
          <p14:tracePt t="32765" x="4167188" y="4905375"/>
          <p14:tracePt t="32782" x="4191000" y="4929188"/>
          <p14:tracePt t="32798" x="4214813" y="4941888"/>
          <p14:tracePt t="32815" x="4251325" y="4965700"/>
          <p14:tracePt t="32832" x="4310063" y="4989513"/>
          <p14:tracePt t="32849" x="4346575" y="5000625"/>
          <p14:tracePt t="32865" x="4405313" y="5013325"/>
          <p14:tracePt t="32882" x="4489450" y="5013325"/>
          <p14:tracePt t="32899" x="4608513" y="5024438"/>
          <p14:tracePt t="32915" x="4714875" y="5024438"/>
          <p14:tracePt t="32932" x="4799013" y="5024438"/>
          <p14:tracePt t="32949" x="4894263" y="5037138"/>
          <p14:tracePt t="32965" x="4976813" y="5037138"/>
          <p14:tracePt t="32965" x="5013325" y="5037138"/>
          <p14:tracePt t="32983" x="5108575" y="5037138"/>
          <p14:tracePt t="32999" x="5180013" y="5037138"/>
          <p14:tracePt t="33016" x="5275263" y="5037138"/>
          <p14:tracePt t="33016" x="5299075" y="5024438"/>
          <p14:tracePt t="33033" x="5381625" y="5024438"/>
          <p14:tracePt t="33049" x="5513388" y="5000625"/>
          <p14:tracePt t="33066" x="5656263" y="4976813"/>
          <p14:tracePt t="33083" x="5942013" y="4941888"/>
          <p14:tracePt t="33099" x="6108700" y="4929188"/>
          <p14:tracePt t="33116" x="6251575" y="4894263"/>
          <p14:tracePt t="33133" x="6346825" y="4881563"/>
          <p14:tracePt t="33150" x="6429375" y="4846638"/>
          <p14:tracePt t="33166" x="6465888" y="4833938"/>
          <p14:tracePt t="33183" x="6513513" y="4822825"/>
          <p14:tracePt t="33199" x="6537325" y="4810125"/>
          <p14:tracePt t="33216" x="6584950" y="4775200"/>
          <p14:tracePt t="33233" x="6619875" y="4738688"/>
          <p14:tracePt t="33250" x="6656388" y="4691063"/>
          <p14:tracePt t="33268" x="6667500" y="4656138"/>
          <p14:tracePt t="33283" x="6691313" y="4632325"/>
          <p14:tracePt t="33300" x="6691313" y="4608513"/>
          <p14:tracePt t="33317" x="6691313" y="4584700"/>
          <p14:tracePt t="33333" x="6691313" y="4572000"/>
          <p14:tracePt t="33350" x="6691313" y="4560888"/>
          <p14:tracePt t="33375" x="6691313" y="4548188"/>
          <p14:tracePt t="33407" x="6691313" y="4537075"/>
          <p14:tracePt t="33415" x="6680200" y="4537075"/>
          <p14:tracePt t="33425" x="6656388" y="4537075"/>
          <p14:tracePt t="33433" x="6608763" y="4524375"/>
          <p14:tracePt t="33450" x="6537325" y="4524375"/>
          <p14:tracePt t="33467" x="6524625" y="4513263"/>
          <p14:tracePt t="33484" x="6500813" y="4500563"/>
          <p14:tracePt t="33500" x="6500813" y="4489450"/>
          <p14:tracePt t="33517" x="6489700" y="4489450"/>
          <p14:tracePt t="33533" x="6477000" y="4489450"/>
          <p14:tracePt t="33550" x="6477000" y="4476750"/>
          <p14:tracePt t="33566" x="6453188" y="4465638"/>
          <p14:tracePt t="33583" x="6418263" y="4452938"/>
          <p14:tracePt t="33601" x="6323013" y="4452938"/>
          <p14:tracePt t="33617" x="6119813" y="4452938"/>
          <p14:tracePt t="33617" x="5989638" y="4452938"/>
          <p14:tracePt t="33635" x="5703888" y="4452938"/>
          <p14:tracePt t="33651" x="5429250" y="4452938"/>
          <p14:tracePt t="33668" x="5167313" y="4452938"/>
          <p14:tracePt t="33684" x="4965700" y="4452938"/>
          <p14:tracePt t="33701" x="4881563" y="4452938"/>
          <p14:tracePt t="33718" x="4833938" y="4452938"/>
          <p14:tracePt t="33734" x="4810125" y="4452938"/>
          <p14:tracePt t="33752" x="4799013" y="4452938"/>
          <p14:tracePt t="33768" x="4775200" y="4452938"/>
          <p14:tracePt t="33785" x="4751388" y="4452938"/>
          <p14:tracePt t="33801" x="4714875" y="4452938"/>
          <p14:tracePt t="33801" x="4703763" y="4452938"/>
          <p14:tracePt t="33819" x="4667250" y="4452938"/>
          <p14:tracePt t="33835" x="4595813" y="4465638"/>
          <p14:tracePt t="33852" x="4548188" y="4465638"/>
          <p14:tracePt t="33852" x="4537075" y="4465638"/>
          <p14:tracePt t="33869" x="4524375" y="4465638"/>
          <p14:tracePt t="33885" x="4513263" y="4465638"/>
          <p14:tracePt t="33901" x="4476750" y="4476750"/>
          <p14:tracePt t="33919" x="4465638" y="4500563"/>
          <p14:tracePt t="33935" x="4452938" y="4513263"/>
          <p14:tracePt t="33952" x="4441825" y="4524375"/>
          <p14:tracePt t="33968" x="4429125" y="4548188"/>
          <p14:tracePt t="33985" x="4429125" y="4560888"/>
          <p14:tracePt t="34002" x="4429125" y="4584700"/>
          <p14:tracePt t="34019" x="4429125" y="4595813"/>
          <p14:tracePt t="34035" x="4429125" y="4608513"/>
          <p14:tracePt t="34052" x="4429125" y="4632325"/>
          <p14:tracePt t="34069" x="4429125" y="4643438"/>
          <p14:tracePt t="34085" x="4429125" y="4679950"/>
          <p14:tracePt t="34102" x="4429125" y="4703763"/>
          <p14:tracePt t="34119" x="4429125" y="4714875"/>
          <p14:tracePt t="34141" x="4429125" y="4727575"/>
          <p14:tracePt t="34152" x="4429125" y="4751388"/>
          <p14:tracePt t="34169" x="4429125" y="4762500"/>
          <p14:tracePt t="34185" x="4429125" y="4786313"/>
          <p14:tracePt t="34202" x="4441825" y="4822825"/>
          <p14:tracePt t="34219" x="4452938" y="4833938"/>
          <p14:tracePt t="34236" x="4465638" y="4846638"/>
          <p14:tracePt t="34254" x="4500563" y="4894263"/>
          <p14:tracePt t="34269" x="4524375" y="4953000"/>
          <p14:tracePt t="34286" x="4560888" y="4965700"/>
          <p14:tracePt t="34303" x="4572000" y="4989513"/>
          <p14:tracePt t="34319" x="4584700" y="5000625"/>
          <p14:tracePt t="34336" x="4608513" y="5000625"/>
          <p14:tracePt t="35234" x="4632325" y="5000625"/>
          <p14:tracePt t="35641" x="4656138" y="5000625"/>
          <p14:tracePt t="35643" x="4881563" y="5048250"/>
          <p14:tracePt t="35657" x="5072063" y="5072063"/>
          <p14:tracePt t="35674" x="5262563" y="5108575"/>
          <p14:tracePt t="35690" x="5394325" y="5143500"/>
          <p14:tracePt t="35707" x="5500688" y="5167313"/>
          <p14:tracePt t="35724" x="5548313" y="5180013"/>
          <p14:tracePt t="35740" x="5572125" y="5191125"/>
          <p14:tracePt t="35837" x="5584825" y="5191125"/>
          <p14:tracePt t="35871" x="5595938" y="5191125"/>
          <p14:tracePt t="35927" x="5608638" y="5191125"/>
          <p14:tracePt t="35965" x="5619750" y="5191125"/>
          <p14:tracePt t="35985" x="5632450" y="5191125"/>
          <p14:tracePt t="36015" x="5643563" y="5191125"/>
          <p14:tracePt t="36051" x="5656263" y="5191125"/>
          <p14:tracePt t="36067" x="5667375" y="5191125"/>
          <p14:tracePt t="36071" x="5680075" y="5191125"/>
          <p14:tracePt t="36076" x="5691188" y="5191125"/>
          <p14:tracePt t="36091" x="5715000" y="5191125"/>
          <p14:tracePt t="36108" x="5762625" y="5191125"/>
          <p14:tracePt t="36125" x="5810250" y="5180013"/>
          <p14:tracePt t="36142" x="5822950" y="5167313"/>
          <p14:tracePt t="36158" x="5834063" y="5167313"/>
          <p14:tracePt t="36175" x="5846763" y="5156200"/>
          <p14:tracePt t="36211" x="5857875" y="5143500"/>
          <p14:tracePt t="36232" x="5881688" y="5132388"/>
          <p14:tracePt t="72127" x="5881688" y="5108575"/>
          <p14:tracePt t="72284" x="5870575" y="5072063"/>
          <p14:tracePt t="72288" x="5857875" y="5037138"/>
          <p14:tracePt t="72301" x="5810250" y="4965700"/>
          <p14:tracePt t="72317" x="5738813" y="4833938"/>
          <p14:tracePt t="72317" x="5715000" y="4762500"/>
          <p14:tracePt t="72334" x="5584825" y="4452938"/>
          <p14:tracePt t="72351" x="5405438" y="4119563"/>
          <p14:tracePt t="72367" x="5227638" y="3786188"/>
          <p14:tracePt t="72384" x="5000625" y="3452813"/>
          <p14:tracePt t="72401" x="4714875" y="3132138"/>
          <p14:tracePt t="72417" x="4465638" y="2905125"/>
          <p14:tracePt t="72434" x="4108450" y="2714625"/>
          <p14:tracePt t="72451" x="3762375" y="2560638"/>
          <p14:tracePt t="72467" x="3251200" y="2441575"/>
          <p14:tracePt t="72484" x="2881313" y="2428875"/>
          <p14:tracePt t="72501" x="2560638" y="2428875"/>
          <p14:tracePt t="72518" x="2322513" y="2513013"/>
          <p14:tracePt t="72535" x="2238375" y="2632075"/>
          <p14:tracePt t="72551" x="2203450" y="2822575"/>
          <p14:tracePt t="72568" x="2190750" y="3143250"/>
          <p14:tracePt t="72584" x="2190750" y="3357563"/>
          <p14:tracePt t="72601" x="2286000" y="3632200"/>
          <p14:tracePt t="72618" x="2513013" y="3952875"/>
          <p14:tracePt t="72635" x="2822575" y="4156075"/>
          <p14:tracePt t="72651" x="3190875" y="4310063"/>
          <p14:tracePt t="72668" x="3560763" y="4394200"/>
          <p14:tracePt t="72685" x="4024313" y="4452938"/>
          <p14:tracePt t="72702" x="4333875" y="4489450"/>
          <p14:tracePt t="72719" x="4656138" y="4489450"/>
          <p14:tracePt t="72735" x="4810125" y="4489450"/>
          <p14:tracePt t="72735" x="4857750" y="4489450"/>
          <p14:tracePt t="72752" x="4965700" y="4489450"/>
          <p14:tracePt t="72768" x="4976813" y="4489450"/>
          <p14:tracePt t="72785" x="5000625" y="4500563"/>
          <p14:tracePt t="72840" x="5000625" y="4513263"/>
          <p14:tracePt t="72852" x="5000625" y="4524375"/>
          <p14:tracePt t="72856" x="5000625" y="4560888"/>
          <p14:tracePt t="72869" x="5024438" y="4643438"/>
          <p14:tracePt t="72885" x="5048250" y="4703763"/>
          <p14:tracePt t="72902" x="5060950" y="4775200"/>
          <p14:tracePt t="72919" x="5060950" y="4799013"/>
          <p14:tracePt t="72936" x="5048250" y="4799013"/>
          <p14:tracePt t="73012" x="5037138" y="4799013"/>
          <p14:tracePt t="73020" x="5024438" y="4786313"/>
          <p14:tracePt t="73028" x="5013325" y="4786313"/>
          <p14:tracePt t="73036" x="4941888" y="4762500"/>
          <p14:tracePt t="73052" x="4833938" y="4751388"/>
          <p14:tracePt t="73069" x="4703763" y="4727575"/>
          <p14:tracePt t="73086" x="4595813" y="4703763"/>
          <p14:tracePt t="73103" x="4548188" y="4679950"/>
          <p14:tracePt t="73119" x="4513263" y="4667250"/>
          <p14:tracePt t="73135" x="4476750" y="4656138"/>
          <p14:tracePt t="73152" x="4476750" y="4643438"/>
          <p14:tracePt t="73169" x="4465638" y="4643438"/>
          <p14:tracePt t="73198" x="4452938" y="4643438"/>
          <p14:tracePt t="73284" x="4441825" y="4643438"/>
          <p14:tracePt t="73292" x="4441825" y="4619625"/>
          <p14:tracePt t="73303" x="4429125" y="4619625"/>
          <p14:tracePt t="73320" x="4452938" y="4619625"/>
          <p14:tracePt t="73460" x="4465638" y="4619625"/>
          <p14:tracePt t="73464" x="4476750" y="4619625"/>
          <p14:tracePt t="73470" x="4619625" y="4619625"/>
          <p14:tracePt t="73487" x="4714875" y="4619625"/>
          <p14:tracePt t="73504" x="4775200" y="4619625"/>
          <p14:tracePt t="73521" x="4833938" y="4632325"/>
          <p14:tracePt t="73537" x="4870450" y="4632325"/>
          <p14:tracePt t="73554" x="4905375" y="4656138"/>
          <p14:tracePt t="73571" x="4953000" y="4679950"/>
          <p14:tracePt t="73587" x="4989513" y="4703763"/>
          <p14:tracePt t="73604" x="5037138" y="4727575"/>
          <p14:tracePt t="73621" x="5048250" y="4738688"/>
          <p14:tracePt t="73637" x="5108575" y="4762500"/>
          <p14:tracePt t="73655" x="5132388" y="4762500"/>
          <p14:tracePt t="73671" x="5156200" y="4762500"/>
          <p14:tracePt t="74074" x="5167313" y="4762500"/>
          <p14:tracePt t="74086" x="5167313" y="4751388"/>
          <p14:tracePt t="74098" x="5167313" y="4738688"/>
          <p14:tracePt t="74106" x="5167313" y="4714875"/>
          <p14:tracePt t="74123" x="5167313" y="4703763"/>
          <p14:tracePt t="74412" x="5167313" y="4679950"/>
          <p14:tracePt t="74416" x="5167313" y="4667250"/>
          <p14:tracePt t="74424" x="5167313" y="4608513"/>
          <p14:tracePt t="74441" x="5167313" y="4560888"/>
          <p14:tracePt t="74457" x="5167313" y="4537075"/>
          <p14:tracePt t="74473" x="5167313" y="4524375"/>
          <p14:tracePt t="74550" x="5167313" y="4537075"/>
          <p14:tracePt t="74568" x="5167313" y="4560888"/>
          <p14:tracePt t="74576" x="5156200" y="4560888"/>
          <p14:tracePt t="74580" x="5156200" y="4572000"/>
          <p14:tracePt t="74590" x="5143500" y="4584700"/>
          <p14:tracePt t="75486" x="5143500" y="4608513"/>
          <p14:tracePt t="75790" x="5143500" y="4619625"/>
          <p14:tracePt t="75798" x="5143500" y="4656138"/>
          <p14:tracePt t="75811" x="5143500" y="4703763"/>
          <p14:tracePt t="75828" x="5143500" y="4762500"/>
          <p14:tracePt t="75844" x="5143500" y="4799013"/>
          <p14:tracePt t="75861" x="5143500" y="4822825"/>
          <p14:tracePt t="75878" x="5156200" y="4833938"/>
          <p14:tracePt t="75894" x="5167313" y="4833938"/>
          <p14:tracePt t="76164" x="5167313" y="4822825"/>
          <p14:tracePt t="76176" x="5167313" y="4799013"/>
          <p14:tracePt t="76184" x="5180013" y="4786313"/>
          <p14:tracePt t="76195" x="5180013" y="4762500"/>
          <p14:tracePt t="76212" x="5180013" y="4751388"/>
          <p14:tracePt t="76229" x="5180013" y="4738688"/>
          <p14:tracePt t="76328" x="5191125" y="4727575"/>
          <p14:tracePt t="77484" x="5191125" y="4703763"/>
          <p14:tracePt t="78336" x="5191125" y="4691063"/>
          <p14:tracePt t="78342" x="5191125" y="4679950"/>
          <p14:tracePt t="78351" x="5167313" y="4643438"/>
          <p14:tracePt t="78368" x="5167313" y="4632325"/>
          <p14:tracePt t="78385" x="5180013" y="4632325"/>
          <p14:tracePt t="79068" x="5214938" y="4632325"/>
          <p14:tracePt t="79072" x="5286375" y="4643438"/>
          <p14:tracePt t="79087" x="5418138" y="4691063"/>
          <p14:tracePt t="79104" x="5537200" y="4714875"/>
          <p14:tracePt t="79121" x="5608638" y="4714875"/>
          <p14:tracePt t="79137" x="5632450" y="4714875"/>
          <p14:tracePt t="79154" x="5656263" y="4727575"/>
          <p14:tracePt t="79170" x="5667375" y="4727575"/>
          <p14:tracePt t="79426" x="5667375" y="4714875"/>
          <p14:tracePt t="79438" x="5667375" y="4703763"/>
          <p14:tracePt t="79454" x="5680075" y="4703763"/>
          <p14:tracePt t="79458" x="5680075" y="4679950"/>
          <p14:tracePt t="79472" x="5691188" y="4667250"/>
          <p14:tracePt t="79488" x="5715000" y="4632325"/>
          <p14:tracePt t="79505" x="5727700" y="4619625"/>
          <p14:tracePt t="79522" x="5762625" y="4595813"/>
          <p14:tracePt t="79539" x="5775325" y="4584700"/>
          <p14:tracePt t="79555" x="5786438" y="4572000"/>
          <p14:tracePt t="79572" x="5799138" y="4560888"/>
          <p14:tracePt t="79588" x="5799138" y="4537075"/>
          <p14:tracePt t="79672" x="5786438" y="4500563"/>
          <p14:tracePt t="79676" x="5762625" y="4500563"/>
          <p14:tracePt t="79689" x="5751513" y="4489450"/>
          <p14:tracePt t="79706" x="5751513" y="4476750"/>
          <p14:tracePt t="80244" x="5727700" y="4476750"/>
          <p14:tracePt t="80248" x="5680075" y="4465638"/>
          <p14:tracePt t="80257" x="5608638" y="4465638"/>
          <p14:tracePt t="80274" x="5561013" y="4452938"/>
          <p14:tracePt t="80291" x="5476875" y="4452938"/>
          <p14:tracePt t="80308" x="5441950" y="4452938"/>
          <p14:tracePt t="80324" x="5405438" y="4452938"/>
          <p14:tracePt t="80341" x="5381625" y="4452938"/>
          <p14:tracePt t="80358" x="5370513" y="4452938"/>
          <p14:tracePt t="80374" x="5346700" y="4476750"/>
          <p14:tracePt t="80391" x="5334000" y="4500563"/>
          <p14:tracePt t="80408" x="5299075" y="4572000"/>
          <p14:tracePt t="80424" x="5251450" y="4632325"/>
          <p14:tracePt t="80441" x="5191125" y="4714875"/>
          <p14:tracePt t="80457" x="5108575" y="4833938"/>
          <p14:tracePt t="80474" x="5024438" y="5013325"/>
          <p14:tracePt t="80492" x="4929188" y="5143500"/>
          <p14:tracePt t="80509" x="4822825" y="5310188"/>
          <p14:tracePt t="80525" x="4714875" y="5548313"/>
          <p14:tracePt t="80542" x="4608513" y="5810250"/>
          <p14:tracePt t="80558" x="4441825" y="6238875"/>
          <p14:tracePt t="80575" x="4322763" y="6572250"/>
          <p14:tracePt t="80759" x="5881688" y="6810375"/>
          <p14:tracePt t="80980" x="5965825" y="6704013"/>
          <p14:tracePt t="80984" x="6119813" y="6442075"/>
          <p14:tracePt t="80993" x="6442075" y="5857875"/>
          <p14:tracePt t="81010" x="6608763" y="5476875"/>
          <p14:tracePt t="81027" x="6738938" y="5119688"/>
          <p14:tracePt t="81043" x="6846888" y="4799013"/>
          <p14:tracePt t="81060" x="6965950" y="4441825"/>
          <p14:tracePt t="81077" x="7037388" y="4156075"/>
          <p14:tracePt t="81093" x="7072313" y="3989388"/>
          <p14:tracePt t="81110" x="7072313" y="3894138"/>
          <p14:tracePt t="81127" x="7072313" y="3846513"/>
          <p14:tracePt t="81144" x="7061200" y="3846513"/>
          <p14:tracePt t="81160" x="6977063" y="3846513"/>
          <p14:tracePt t="81177" x="6870700" y="3881438"/>
          <p14:tracePt t="81177" x="6846888" y="3905250"/>
          <p14:tracePt t="81194" x="6727825" y="3976688"/>
          <p14:tracePt t="81210" x="6572250" y="3989388"/>
          <p14:tracePt t="81227" x="6357938" y="3989388"/>
          <p14:tracePt t="81227" x="6310313" y="3989388"/>
          <p14:tracePt t="81244" x="6072188" y="3989388"/>
          <p14:tracePt t="81261" x="5822950" y="3989388"/>
          <p14:tracePt t="81277" x="5595938" y="4037013"/>
          <p14:tracePt t="81294" x="5465763" y="4084638"/>
          <p14:tracePt t="81311" x="5346700" y="4119563"/>
          <p14:tracePt t="81327" x="5238750" y="4179888"/>
          <p14:tracePt t="81344" x="5156200" y="4227513"/>
          <p14:tracePt t="81361" x="5119688" y="4251325"/>
          <p14:tracePt t="81377" x="5108575" y="4286250"/>
          <p14:tracePt t="81394" x="5108575" y="4370388"/>
          <p14:tracePt t="81411" x="5108575" y="4465638"/>
          <p14:tracePt t="81428" x="5108575" y="4548188"/>
          <p14:tracePt t="81445" x="5108575" y="4619625"/>
          <p14:tracePt t="81461" x="5108575" y="4667250"/>
          <p14:tracePt t="81477" x="5108575" y="4691063"/>
          <p14:tracePt t="81494" x="5108575" y="4703763"/>
          <p14:tracePt t="81926" x="5119688" y="4703763"/>
          <p14:tracePt t="81930" x="5203825" y="4703763"/>
          <p14:tracePt t="81946" x="5357813" y="4727575"/>
          <p14:tracePt t="81963" x="5561013" y="4727575"/>
          <p14:tracePt t="81979" x="5762625" y="4751388"/>
          <p14:tracePt t="81996" x="5894388" y="4751388"/>
          <p14:tracePt t="82013" x="5976938" y="4751388"/>
          <p14:tracePt t="82030" x="6000750" y="4751388"/>
          <p14:tracePt t="82046" x="6024563" y="4751388"/>
          <p14:tracePt t="82063" x="6037263" y="4751388"/>
          <p14:tracePt t="82682" x="6048375" y="4751388"/>
          <p14:tracePt t="83386" x="6048375" y="4738688"/>
          <p14:tracePt t="83428" x="6048375" y="4727575"/>
          <p14:tracePt t="83494" x="6048375" y="4714875"/>
          <p14:tracePt t="83506" x="6048375" y="4703763"/>
          <p14:tracePt t="83518" x="6048375" y="4691063"/>
          <p14:tracePt t="83526" x="6037263" y="4667250"/>
          <p14:tracePt t="83534" x="6013450" y="4643438"/>
          <p14:tracePt t="83550" x="5965825" y="4619625"/>
          <p14:tracePt t="83567" x="5929313" y="4595813"/>
          <p14:tracePt t="83583" x="5894388" y="4548188"/>
          <p14:tracePt t="83601" x="5870575" y="4524375"/>
          <p14:tracePt t="83618" x="5834063" y="4500563"/>
          <p14:tracePt t="83634" x="5810250" y="4489450"/>
          <p14:tracePt t="83651" x="5786438" y="4452938"/>
          <p14:tracePt t="83668" x="5762625" y="4429125"/>
          <p14:tracePt t="83684" x="5751513" y="4405313"/>
          <p14:tracePt t="83701" x="5738813" y="4394200"/>
          <p14:tracePt t="83718" x="5727700" y="4381500"/>
          <p14:tracePt t="83735" x="5715000" y="4357688"/>
          <p14:tracePt t="83752" x="5703888" y="4346575"/>
          <p14:tracePt t="83770" x="5691188" y="4346575"/>
          <p14:tracePt t="83786" x="5680075" y="4333875"/>
          <p14:tracePt t="83801" x="5680075" y="4322763"/>
          <p14:tracePt t="83824" x="5680075" y="4310063"/>
          <p14:tracePt t="83835" x="5667375" y="4310063"/>
          <p14:tracePt t="83851" x="5667375" y="4298950"/>
          <p14:tracePt t="83884" x="5656263" y="4298950"/>
          <p14:tracePt t="84184" x="5643563" y="4298950"/>
          <p14:tracePt t="84188" x="5595938" y="4298950"/>
          <p14:tracePt t="84203" x="5572125" y="4275138"/>
          <p14:tracePt t="84219" x="5548313" y="4275138"/>
          <p14:tracePt t="84236" x="5548313" y="4262438"/>
          <p14:tracePt t="84253" x="5537200" y="4262438"/>
          <p14:tracePt t="84472" x="5537200" y="4251325"/>
          <p14:tracePt t="84488" x="5524500" y="4251325"/>
          <p14:tracePt t="84500" x="5524500" y="4238625"/>
          <p14:tracePt t="84508" x="5513388" y="4227513"/>
          <p14:tracePt t="84526" x="5513388" y="4214813"/>
          <p14:tracePt t="85970" x="5513388" y="4203700"/>
          <p14:tracePt t="86164" x="5513388" y="4191000"/>
          <p14:tracePt t="86188" x="5513388" y="4179888"/>
          <p14:tracePt t="86196" x="5500688" y="4167188"/>
          <p14:tracePt t="87627" x="5500688" y="4179888"/>
          <p14:tracePt t="88298" x="5489575" y="4167188"/>
          <p14:tracePt t="88492" x="5476875" y="4156075"/>
          <p14:tracePt t="88534" x="5465763" y="4156075"/>
          <p14:tracePt t="88608" x="5465763" y="4143375"/>
          <p14:tracePt t="89242" x="5453063" y="4143375"/>
          <p14:tracePt t="89246" x="5441950" y="4143375"/>
          <p14:tracePt t="89254" x="5381625" y="4156075"/>
          <p14:tracePt t="89268" x="5357813" y="4167188"/>
          <p14:tracePt t="89284" x="5286375" y="4191000"/>
          <p14:tracePt t="89301" x="5227638" y="4214813"/>
          <p14:tracePt t="89318" x="5203825" y="4227513"/>
          <p14:tracePt t="89335" x="5191125" y="4227513"/>
          <p14:tracePt t="89351" x="5191125" y="4238625"/>
          <p14:tracePt t="89368" x="5180013" y="4238625"/>
          <p14:tracePt t="89394" x="5167313" y="4238625"/>
          <p14:tracePt t="89410" x="5156200" y="4238625"/>
          <p14:tracePt t="89419" x="5132388" y="4251325"/>
          <p14:tracePt t="89435" x="5084763" y="4275138"/>
          <p14:tracePt t="89435" x="5072063" y="4275138"/>
          <p14:tracePt t="89452" x="5048250" y="4298950"/>
          <p14:tracePt t="89469" x="5024438" y="4310063"/>
          <p14:tracePt t="89485" x="5000625" y="4310063"/>
          <p14:tracePt t="89502" x="4989513" y="4310063"/>
          <p14:tracePt t="89519" x="4965700" y="4333875"/>
          <p14:tracePt t="89535" x="4953000" y="4333875"/>
          <p14:tracePt t="89554" x="4941888" y="4346575"/>
          <p14:tracePt t="89582" x="4929188" y="4357688"/>
          <p14:tracePt t="89588" x="4918075" y="4357688"/>
          <p14:tracePt t="89602" x="4905375" y="4370388"/>
          <p14:tracePt t="89619" x="4894263" y="4381500"/>
          <p14:tracePt t="89636" x="4881563" y="4394200"/>
          <p14:tracePt t="89653" x="4870450" y="4418013"/>
          <p14:tracePt t="89669" x="4857750" y="4429125"/>
          <p14:tracePt t="89686" x="4857750" y="4452938"/>
          <p14:tracePt t="89702" x="4833938" y="4441825"/>
          <p14:tracePt t="89826" x="4822825" y="4418013"/>
          <p14:tracePt t="89876" x="4822825" y="4405313"/>
          <p14:tracePt t="89896" x="4810125" y="4394200"/>
          <p14:tracePt t="89908" x="4810125" y="4381500"/>
          <p14:tracePt t="89924" x="4810125" y="4357688"/>
          <p14:tracePt t="89928" x="4799013" y="4357688"/>
          <p14:tracePt t="89942" x="4786313" y="4333875"/>
          <p14:tracePt t="89953" x="4775200" y="4322763"/>
          <p14:tracePt t="89970" x="4762500" y="4322763"/>
          <p14:tracePt t="89986" x="4751388" y="4310063"/>
          <p14:tracePt t="90003" x="4714875" y="4310063"/>
          <p14:tracePt t="90021" x="4679950" y="4310063"/>
          <p14:tracePt t="90037" x="4656138" y="4310063"/>
          <p14:tracePt t="90054" x="4608513" y="4310063"/>
          <p14:tracePt t="90070" x="4572000" y="4310063"/>
          <p14:tracePt t="90087" x="4524375" y="4310063"/>
          <p14:tracePt t="90104" x="4500563" y="4310063"/>
          <p14:tracePt t="90120" x="4465638" y="4310063"/>
          <p14:tracePt t="90137" x="4441825" y="4310063"/>
          <p14:tracePt t="90154" x="4429125" y="4310063"/>
          <p14:tracePt t="90170" x="4381500" y="4310063"/>
          <p14:tracePt t="90187" x="4346575" y="4310063"/>
          <p14:tracePt t="90204" x="4333875" y="4310063"/>
          <p14:tracePt t="90221" x="4322763" y="4310063"/>
          <p14:tracePt t="90237" x="4310063" y="4310063"/>
          <p14:tracePt t="90255" x="4298950" y="4310063"/>
          <p14:tracePt t="90378" x="4298950" y="4322763"/>
          <p14:tracePt t="90418" x="4298950" y="4346575"/>
          <p14:tracePt t="90846" x="4298950" y="4357688"/>
          <p14:tracePt t="90862" x="4310063" y="4370388"/>
          <p14:tracePt t="90880" x="4310063" y="4381500"/>
          <p14:tracePt t="90884" x="4322763" y="4381500"/>
          <p14:tracePt t="90896" x="4322763" y="4394200"/>
          <p14:tracePt t="90908" x="4333875" y="4394200"/>
          <p14:tracePt t="90922" x="4346575" y="4394200"/>
          <p14:tracePt t="90939" x="4357688" y="4405313"/>
          <p14:tracePt t="90956" x="4394200" y="4429125"/>
          <p14:tracePt t="90973" x="4418013" y="4452938"/>
          <p14:tracePt t="90989" x="4465638" y="4489450"/>
          <p14:tracePt t="91006" x="4500563" y="4500563"/>
          <p14:tracePt t="91023" x="4513263" y="4513263"/>
          <p14:tracePt t="91040" x="4548188" y="4524375"/>
          <p14:tracePt t="91057" x="4572000" y="4524375"/>
          <p14:tracePt t="91073" x="4595813" y="4548188"/>
          <p14:tracePt t="91090" x="4608513" y="4560888"/>
          <p14:tracePt t="91106" x="4632325" y="4572000"/>
          <p14:tracePt t="91123" x="4679950" y="4572000"/>
          <p14:tracePt t="91140" x="4703763" y="4595813"/>
          <p14:tracePt t="91157" x="4738688" y="4595813"/>
          <p14:tracePt t="91174" x="4775200" y="4608513"/>
          <p14:tracePt t="91190" x="4799013" y="4608513"/>
          <p14:tracePt t="91207" x="4822825" y="4632325"/>
          <p14:tracePt t="91224" x="4881563" y="4643438"/>
          <p14:tracePt t="91241" x="4941888" y="4656138"/>
          <p14:tracePt t="91241" x="4953000" y="4656138"/>
          <p14:tracePt t="91258" x="5013325" y="4656138"/>
          <p14:tracePt t="91274" x="5084763" y="4656138"/>
          <p14:tracePt t="91291" x="5143500" y="4656138"/>
          <p14:tracePt t="91307" x="5214938" y="4667250"/>
          <p14:tracePt t="91324" x="5275263" y="4679950"/>
          <p14:tracePt t="91341" x="5299075" y="4679950"/>
          <p14:tracePt t="91357" x="5310188" y="4679950"/>
          <p14:tracePt t="91374" x="5370513" y="4679950"/>
          <p14:tracePt t="91391" x="5394325" y="4679950"/>
          <p14:tracePt t="91407" x="5429250" y="4679950"/>
          <p14:tracePt t="91424" x="5465763" y="4679950"/>
          <p14:tracePt t="91441" x="5524500" y="4679950"/>
          <p14:tracePt t="91458" x="5572125" y="4679950"/>
          <p14:tracePt t="91474" x="5608638" y="4679950"/>
          <p14:tracePt t="91491" x="5619750" y="4679950"/>
          <p14:tracePt t="91508" x="5632450" y="4679950"/>
          <p14:tracePt t="91524" x="5643563" y="4679950"/>
          <p14:tracePt t="91541" x="5656263" y="4679950"/>
          <p14:tracePt t="91604" x="5667375" y="4679950"/>
          <p14:tracePt t="91612" x="5680075" y="4679950"/>
          <p14:tracePt t="91628" x="5691188" y="4679950"/>
          <p14:tracePt t="91641" x="5762625" y="4679950"/>
          <p14:tracePt t="91658" x="5786438" y="4679950"/>
          <p14:tracePt t="91675" x="5822950" y="4679950"/>
          <p14:tracePt t="91692" x="5834063" y="4679950"/>
          <p14:tracePt t="91708" x="5846763" y="4679950"/>
          <p14:tracePt t="91725" x="5857875" y="4679950"/>
          <p14:tracePt t="91742" x="5870575" y="4667250"/>
          <p14:tracePt t="91768" x="5881688" y="4667250"/>
          <p14:tracePt t="91796" x="5894388" y="4667250"/>
          <p14:tracePt t="91804" x="5905500" y="4667250"/>
          <p14:tracePt t="91814" x="5918200" y="4667250"/>
          <p14:tracePt t="91830" x="5929313" y="4667250"/>
          <p14:tracePt t="94688" x="5905500" y="4667250"/>
          <p14:tracePt t="94778" x="5881688" y="4667250"/>
          <p14:tracePt t="94780" x="5786438" y="4679950"/>
          <p14:tracePt t="94784" x="5394325" y="4751388"/>
          <p14:tracePt t="94801" x="4870450" y="4833938"/>
          <p14:tracePt t="94818" x="4524375" y="4870450"/>
          <p14:tracePt t="94835" x="4251325" y="4894263"/>
          <p14:tracePt t="94851" x="4060825" y="4894263"/>
          <p14:tracePt t="94868" x="3917950" y="4894263"/>
          <p14:tracePt t="94885" x="3833813" y="4894263"/>
          <p14:tracePt t="94901" x="3762375" y="4894263"/>
          <p14:tracePt t="94918" x="3703638" y="4894263"/>
          <p14:tracePt t="94935" x="3643313" y="4894263"/>
          <p14:tracePt t="94952" x="3632200" y="4894263"/>
          <p14:tracePt t="94978" x="3632200" y="4881563"/>
          <p14:tracePt t="95016" x="3632200" y="4870450"/>
          <p14:tracePt t="95036" x="3632200" y="4857750"/>
          <p14:tracePt t="95048" x="3632200" y="4846638"/>
          <p14:tracePt t="95064" x="3632200" y="4833938"/>
          <p14:tracePt t="95068" x="3656013" y="4833938"/>
          <p14:tracePt t="95234" x="3667125" y="4833938"/>
          <p14:tracePt t="95251" x="3679825" y="4846638"/>
          <p14:tracePt t="95258" x="3690938" y="4846638"/>
          <p14:tracePt t="95269" x="3738563" y="4894263"/>
          <p14:tracePt t="95286" x="3751263" y="4905375"/>
          <p14:tracePt t="95302" x="3775075" y="4918075"/>
          <p14:tracePt t="95319" x="3786188" y="4941888"/>
          <p14:tracePt t="95336" x="3810000" y="4989513"/>
          <p14:tracePt t="95353" x="3822700" y="5000625"/>
          <p14:tracePt t="95369" x="3833813" y="5013325"/>
          <p14:tracePt t="95386" x="3846513" y="5037138"/>
          <p14:tracePt t="95403" x="3846513" y="5048250"/>
          <p14:tracePt t="95422" x="3857625" y="5048250"/>
          <p14:tracePt t="95604" x="3870325" y="5048250"/>
          <p14:tracePt t="95612" x="3881438" y="5048250"/>
          <p14:tracePt t="95624" x="3941763" y="5048250"/>
          <p14:tracePt t="95637" x="4060825" y="5048250"/>
          <p14:tracePt t="95654" x="4132263" y="5048250"/>
          <p14:tracePt t="95671" x="4238625" y="5048250"/>
          <p14:tracePt t="95687" x="4370388" y="5048250"/>
          <p14:tracePt t="95704" x="4524375" y="5048250"/>
          <p14:tracePt t="95721" x="4619625" y="5048250"/>
          <p14:tracePt t="95737" x="4703763" y="5095875"/>
          <p14:tracePt t="95754" x="4751388" y="5095875"/>
          <p14:tracePt t="95771" x="4810125" y="5108575"/>
          <p14:tracePt t="95771" x="4822825" y="5119688"/>
          <p14:tracePt t="95788" x="4857750" y="5132388"/>
          <p14:tracePt t="95804" x="4918075" y="5132388"/>
          <p14:tracePt t="95821" x="4976813" y="5132388"/>
          <p14:tracePt t="95821" x="4989513" y="5132388"/>
          <p14:tracePt t="95838" x="5024438" y="5132388"/>
          <p14:tracePt t="95854" x="5072063" y="5132388"/>
          <p14:tracePt t="95871" x="5084763" y="5132388"/>
          <p14:tracePt t="95887" x="5095875" y="5132388"/>
          <p14:tracePt t="96782" x="5108575" y="5132388"/>
          <p14:tracePt t="96900" x="5108575" y="5119688"/>
          <p14:tracePt t="96930" x="5108575" y="5108575"/>
          <p14:tracePt t="97692" x="5108575" y="5084763"/>
          <p14:tracePt t="98474" x="5095875" y="5072063"/>
          <p14:tracePt t="98496" x="5084763" y="5072063"/>
          <p14:tracePt t="98500" x="5072063" y="5060950"/>
          <p14:tracePt t="98512" x="5048250" y="5048250"/>
          <p14:tracePt t="98529" x="5037138" y="5037138"/>
          <p14:tracePt t="98546" x="5037138" y="5013325"/>
          <p14:tracePt t="98563" x="5024438" y="5000625"/>
          <p14:tracePt t="98594" x="5013325" y="5000625"/>
          <p14:tracePt t="98644" x="5000625" y="4989513"/>
          <p14:tracePt t="98648" x="5000625" y="4976813"/>
          <p14:tracePt t="99398" x="5000625" y="4965700"/>
          <p14:tracePt t="100158" x="5000625" y="4953000"/>
          <p14:tracePt t="100166" x="4989513" y="4941888"/>
          <p14:tracePt t="100180" x="4976813" y="4941888"/>
          <p14:tracePt t="100192" x="4976813" y="4929188"/>
          <p14:tracePt t="100204" x="4976813" y="4918075"/>
          <p14:tracePt t="100217" x="4976813" y="4894263"/>
          <p14:tracePt t="100233" x="4976813" y="4881563"/>
          <p14:tracePt t="100282" x="4976813" y="4870450"/>
          <p14:tracePt t="137925" x="4989513" y="4870450"/>
          <p14:tracePt t="138408" x="5037138" y="4894263"/>
          <p14:tracePt t="138412" x="5072063" y="4918075"/>
          <p14:tracePt t="138416" x="5132388" y="5024438"/>
          <p14:tracePt t="138432" x="5203825" y="5095875"/>
          <p14:tracePt t="138449" x="5262563" y="5132388"/>
          <p14:tracePt t="138466" x="5322888" y="5132388"/>
          <p14:tracePt t="138482" x="5370513" y="5132388"/>
          <p14:tracePt t="138499" x="5405438" y="5132388"/>
          <p14:tracePt t="138516" x="5453063" y="5013325"/>
          <p14:tracePt t="138533" x="5572125" y="4799013"/>
          <p14:tracePt t="138549" x="5680075" y="4643438"/>
          <p14:tracePt t="138566" x="5799138" y="4500563"/>
          <p14:tracePt t="138583" x="5976938" y="4370388"/>
          <p14:tracePt t="138600" x="6061075" y="4310063"/>
          <p14:tracePt t="138616" x="6096000" y="4275138"/>
          <p14:tracePt t="138633" x="6119813" y="4251325"/>
          <p14:tracePt t="138649" x="6132513" y="4238625"/>
          <p14:tracePt t="138666" x="6132513" y="4227513"/>
          <p14:tracePt t="138688" x="6143625" y="4227513"/>
          <p14:tracePt t="138700" x="6191250" y="4227513"/>
          <p14:tracePt t="138716" x="6238875" y="4227513"/>
          <p14:tracePt t="138733" x="6299200" y="4251325"/>
          <p14:tracePt t="138751" x="6394450" y="4286250"/>
          <p14:tracePt t="138766" x="6500813" y="4286250"/>
          <p14:tracePt t="138783" x="6561138" y="4298950"/>
          <p14:tracePt t="138799" x="6584950" y="4298950"/>
          <p14:tracePt t="138816" x="6596063" y="4298950"/>
          <p14:tracePt t="138896" x="6596063" y="4310063"/>
          <p14:tracePt t="138898" x="6572250" y="4357688"/>
          <p14:tracePt t="138898" x="6561138" y="4370388"/>
          <p14:tracePt t="138918" x="6489700" y="4441825"/>
          <p14:tracePt t="138934" x="6405563" y="4537075"/>
          <p14:tracePt t="138950" x="6357938" y="4608513"/>
          <p14:tracePt t="138950" x="6334125" y="4619625"/>
          <p14:tracePt t="138968" x="6299200" y="4679950"/>
          <p14:tracePt t="138984" x="6275388" y="4703763"/>
          <p14:tracePt t="139001" x="6262688" y="4703763"/>
          <p14:tracePt t="139017" x="6251575" y="4703763"/>
          <p14:tracePt t="139136" x="6238875" y="4703763"/>
          <p14:tracePt t="139140" x="6203950" y="4703763"/>
          <p14:tracePt t="139151" x="6180138" y="4667250"/>
          <p14:tracePt t="139168" x="6132513" y="4619625"/>
          <p14:tracePt t="139184" x="6096000" y="4572000"/>
          <p14:tracePt t="139184" x="6072188" y="4560888"/>
          <p14:tracePt t="139201" x="6037263" y="4524375"/>
          <p14:tracePt t="139218" x="5989638" y="4500563"/>
          <p14:tracePt t="139235" x="5953125" y="4489450"/>
          <p14:tracePt t="139252" x="5942013" y="4489450"/>
          <p14:tracePt t="139270" x="5918200" y="4489450"/>
          <p14:tracePt t="139285" x="5894388" y="4524375"/>
          <p14:tracePt t="139302" x="5857875" y="4560888"/>
          <p14:tracePt t="139318" x="5857875" y="4608513"/>
          <p14:tracePt t="139335" x="5857875" y="4632325"/>
          <p14:tracePt t="139352" x="5857875" y="4643438"/>
          <p14:tracePt t="139398" x="5870575" y="4632325"/>
          <p14:tracePt t="139420" x="5870575" y="4619625"/>
          <p14:tracePt t="139424" x="5894388" y="4608513"/>
          <p14:tracePt t="139435" x="5929313" y="4595813"/>
          <p14:tracePt t="139452" x="5942013" y="4572000"/>
          <p14:tracePt t="139469" x="5976938" y="4524375"/>
          <p14:tracePt t="139486" x="5989638" y="4524375"/>
          <p14:tracePt t="139538" x="5989638" y="4537075"/>
          <p14:tracePt t="139552" x="5989638" y="4548188"/>
          <p14:tracePt t="139560" x="5989638" y="4560888"/>
          <p14:tracePt t="139569" x="5989638" y="4619625"/>
          <p14:tracePt t="139586" x="5989638" y="4643438"/>
          <p14:tracePt t="139602" x="5989638" y="4656138"/>
          <p14:tracePt t="139619" x="5976938" y="4667250"/>
          <p14:tracePt t="139696" x="5976938" y="4656138"/>
          <p14:tracePt t="139906" x="5976938" y="4643438"/>
          <p14:tracePt t="140040" x="5965825" y="4643438"/>
          <p14:tracePt t="140054" x="5942013" y="4632325"/>
          <p14:tracePt t="140058" x="5905500" y="4619625"/>
          <p14:tracePt t="140070" x="5846763" y="4595813"/>
          <p14:tracePt t="140087" x="5799138" y="4560888"/>
          <p14:tracePt t="140104" x="5751513" y="4537075"/>
          <p14:tracePt t="140121" x="5667375" y="4524375"/>
          <p14:tracePt t="140137" x="5619750" y="4500563"/>
          <p14:tracePt t="140154" x="5572125" y="4500563"/>
          <p14:tracePt t="140171" x="5500688" y="4476750"/>
          <p14:tracePt t="140187" x="5476875" y="4465638"/>
          <p14:tracePt t="140204" x="5441950" y="4441825"/>
          <p14:tracePt t="140204" x="5429250" y="4441825"/>
          <p14:tracePt t="140222" x="5381625" y="4429125"/>
          <p14:tracePt t="140238" x="5310188" y="4394200"/>
          <p14:tracePt t="140255" x="5275263" y="4370388"/>
          <p14:tracePt t="140255" x="5262563" y="4370388"/>
          <p14:tracePt t="140272" x="5214938" y="4346575"/>
          <p14:tracePt t="140288" x="5167313" y="4322763"/>
          <p14:tracePt t="140305" x="5084763" y="4298950"/>
          <p14:tracePt t="140321" x="5037138" y="4262438"/>
          <p14:tracePt t="140338" x="5000625" y="4238625"/>
          <p14:tracePt t="140355" x="4976813" y="4238625"/>
          <p14:tracePt t="140371" x="4953000" y="4238625"/>
          <p14:tracePt t="140388" x="4941888" y="4238625"/>
          <p14:tracePt t="140510" x="4941888" y="4251325"/>
          <p14:tracePt t="140552" x="4941888" y="4262438"/>
          <p14:tracePt t="140568" x="4941888" y="4275138"/>
          <p14:tracePt t="140572" x="4941888" y="4298950"/>
          <p14:tracePt t="140588" x="4941888" y="4333875"/>
          <p14:tracePt t="140605" x="4941888" y="4381500"/>
          <p14:tracePt t="140622" x="4941888" y="4429125"/>
          <p14:tracePt t="140639" x="4941888" y="4489450"/>
          <p14:tracePt t="140656" x="4941888" y="4537075"/>
          <p14:tracePt t="140672" x="4894263" y="4643438"/>
          <p14:tracePt t="140689" x="4857750" y="4714875"/>
          <p14:tracePt t="140706" x="4810125" y="4786313"/>
          <p14:tracePt t="140722" x="4762500" y="4870450"/>
          <p14:tracePt t="140722" x="4751388" y="4894263"/>
          <p14:tracePt t="140740" x="4714875" y="4965700"/>
          <p14:tracePt t="140756" x="4703763" y="5000625"/>
          <p14:tracePt t="140773" x="4703763" y="5037138"/>
          <p14:tracePt t="140790" x="4691063" y="5048250"/>
          <p14:tracePt t="140806" x="4691063" y="5037138"/>
          <p14:tracePt t="141342" x="4691063" y="5013325"/>
          <p14:tracePt t="141346" x="4691063" y="4953000"/>
          <p14:tracePt t="141358" x="4691063" y="4846638"/>
          <p14:tracePt t="141374" x="4679950" y="4751388"/>
          <p14:tracePt t="141391" x="4679950" y="4714875"/>
          <p14:tracePt t="141408" x="4667250" y="4703763"/>
          <p14:tracePt t="141425" x="4667250" y="4691063"/>
          <p14:tracePt t="141548" x="4667250" y="4679950"/>
          <p14:tracePt t="141552" x="4667250" y="4667250"/>
          <p14:tracePt t="141558" x="4667250" y="4643438"/>
          <p14:tracePt t="141575" x="4656138" y="4619625"/>
          <p14:tracePt t="141592" x="4656138" y="4595813"/>
          <p14:tracePt t="141608" x="4643438" y="4595813"/>
          <p14:tracePt t="142334" x="4643438" y="4619625"/>
          <p14:tracePt t="142338" x="4643438" y="4632325"/>
          <p14:tracePt t="142344" x="4619625" y="4679950"/>
          <p14:tracePt t="142361" x="4608513" y="4727575"/>
          <p14:tracePt t="142378" x="4595813" y="4751388"/>
          <p14:tracePt t="142394" x="4584700" y="4762500"/>
          <p14:tracePt t="142411" x="4572000" y="4786313"/>
          <p14:tracePt t="142428" x="4572000" y="4799013"/>
          <p14:tracePt t="142456" x="4572000" y="4810125"/>
          <p14:tracePt t="142463" x="4560888" y="4822825"/>
          <p14:tracePt t="142478" x="4560888" y="4833938"/>
          <p14:tracePt t="142494" x="4548188" y="4870450"/>
          <p14:tracePt t="142511" x="4537075" y="4905375"/>
          <p14:tracePt t="142528" x="4537075" y="4941888"/>
          <p14:tracePt t="142545" x="4537075" y="4953000"/>
          <p14:tracePt t="142561" x="4524375" y="4965700"/>
          <p14:tracePt t="146096" x="4513263" y="4953000"/>
          <p14:tracePt t="146440" x="4500563" y="4953000"/>
          <p14:tracePt t="146447" x="4489450" y="4953000"/>
          <p14:tracePt t="146460" x="4465638" y="4941888"/>
          <p14:tracePt t="146473" x="4405313" y="4941888"/>
          <p14:tracePt t="146490" x="4310063" y="4941888"/>
          <p14:tracePt t="146506" x="4227513" y="4941888"/>
          <p14:tracePt t="146523" x="4156075" y="4941888"/>
          <p14:tracePt t="146540" x="4084638" y="4941888"/>
          <p14:tracePt t="146557" x="4060825" y="4929188"/>
          <p14:tracePt t="146573" x="4048125" y="4918075"/>
          <p14:tracePt t="146590" x="4037013" y="4905375"/>
          <p14:tracePt t="146606" x="4013200" y="4905375"/>
          <p14:tracePt t="146624" x="4037013" y="4905375"/>
          <p14:tracePt t="146794" x="4060825" y="4905375"/>
          <p14:tracePt t="146798" x="4132263" y="4905375"/>
          <p14:tracePt t="146807" x="4346575" y="4905375"/>
          <p14:tracePt t="146824" x="4548188" y="4905375"/>
          <p14:tracePt t="146841" x="4846638" y="4905375"/>
          <p14:tracePt t="146858" x="4976813" y="4894263"/>
          <p14:tracePt t="146874" x="5108575" y="4894263"/>
          <p14:tracePt t="146891" x="5156200" y="4905375"/>
          <p14:tracePt t="146908" x="5167313" y="4905375"/>
          <p14:tracePt t="146924" x="5180013" y="4905375"/>
          <p14:tracePt t="146954" x="5167313" y="4905375"/>
          <p14:tracePt t="147058" x="5143500" y="4905375"/>
          <p14:tracePt t="147061" x="5048250" y="4905375"/>
          <p14:tracePt t="147075" x="4857750" y="4905375"/>
          <p14:tracePt t="147092" x="4679950" y="4905375"/>
          <p14:tracePt t="147108" x="4465638" y="4905375"/>
          <p14:tracePt t="147124" x="4251325" y="4905375"/>
          <p14:tracePt t="147141" x="4156075" y="4905375"/>
          <p14:tracePt t="147158" x="4132263" y="4894263"/>
          <p14:tracePt t="147175" x="4119563" y="4894263"/>
          <p14:tracePt t="147196" x="4132263" y="4894263"/>
          <p14:tracePt t="147280" x="4156075" y="4894263"/>
          <p14:tracePt t="147284" x="4214813" y="4905375"/>
          <p14:tracePt t="147292" x="4322763" y="4918075"/>
          <p14:tracePt t="147309" x="4429125" y="4929188"/>
          <p14:tracePt t="147326" x="4489450" y="4929188"/>
          <p14:tracePt t="147342" x="4500563" y="4929188"/>
          <p14:tracePt t="147359" x="4489450" y="4929188"/>
          <p14:tracePt t="147414" x="4465638" y="4929188"/>
          <p14:tracePt t="147419" x="4441825" y="4929188"/>
          <p14:tracePt t="147426" x="4370388" y="4929188"/>
          <p14:tracePt t="147443" x="4262438" y="4953000"/>
          <p14:tracePt t="147460" x="4203700" y="4965700"/>
          <p14:tracePt t="147476" x="4191000" y="4965700"/>
          <p14:tracePt t="147492" x="4191000" y="4976813"/>
          <p14:tracePt t="147509" x="4179888" y="4989513"/>
          <p14:tracePt t="147534" x="4179888" y="5000625"/>
          <p14:tracePt t="147546" x="4275138" y="5000625"/>
          <p14:tracePt t="147560" x="4370388" y="5013325"/>
          <p14:tracePt t="147576" x="4476750" y="5013325"/>
          <p14:tracePt t="147593" x="4537075" y="5013325"/>
          <p14:tracePt t="147610" x="4513263" y="5013325"/>
          <p14:tracePt t="147662" x="4489450" y="5013325"/>
          <p14:tracePt t="147666" x="4441825" y="5013325"/>
          <p14:tracePt t="147677" x="4227513" y="5013325"/>
          <p14:tracePt t="147694" x="4156075" y="5024438"/>
          <p14:tracePt t="147710" x="4132263" y="5024438"/>
          <p14:tracePt t="147727" x="4156075" y="5024438"/>
          <p14:tracePt t="147755" x="4167188" y="5024438"/>
          <p14:tracePt t="147760" x="4333875" y="5037138"/>
          <p14:tracePt t="147777" x="4548188" y="5048250"/>
          <p14:tracePt t="147794" x="4643438" y="5048250"/>
          <p14:tracePt t="147810" x="4667250" y="5048250"/>
          <p14:tracePt t="147827" x="4643438" y="5048250"/>
          <p14:tracePt t="147864" x="4608513" y="5048250"/>
          <p14:tracePt t="147868" x="4560888" y="5048250"/>
          <p14:tracePt t="147877" x="4465638" y="5048250"/>
          <p14:tracePt t="147894" x="4429125" y="5048250"/>
          <p14:tracePt t="147911" x="4418013" y="5048250"/>
          <p14:tracePt t="147927" x="4429125" y="5048250"/>
          <p14:tracePt t="147966" x="4465638" y="5048250"/>
          <p14:tracePt t="147969" x="4548188" y="5048250"/>
          <p14:tracePt t="147978" x="4691063" y="5048250"/>
          <p14:tracePt t="147994" x="4870450" y="5048250"/>
          <p14:tracePt t="147994" x="4929188" y="5048250"/>
          <p14:tracePt t="148012" x="5072063" y="5048250"/>
          <p14:tracePt t="148028" x="5214938" y="5048250"/>
          <p14:tracePt t="148044" x="5310188" y="5048250"/>
          <p14:tracePt t="148044" x="5322888" y="5048250"/>
          <p14:tracePt t="148062" x="5394325" y="5048250"/>
          <p14:tracePt t="148078" x="5465763" y="5037138"/>
          <p14:tracePt t="148095" x="5524500" y="5013325"/>
          <p14:tracePt t="148111" x="5608638" y="4989513"/>
          <p14:tracePt t="148129" x="5691188" y="4941888"/>
          <p14:tracePt t="148145" x="5751513" y="4894263"/>
          <p14:tracePt t="148161" x="5822950" y="4846638"/>
          <p14:tracePt t="148177" x="5870575" y="4775200"/>
          <p14:tracePt t="148194" x="5918200" y="4691063"/>
          <p14:tracePt t="148211" x="5953125" y="4632325"/>
          <p14:tracePt t="148228" x="6000750" y="4572000"/>
          <p14:tracePt t="148228" x="6013450" y="4560888"/>
          <p14:tracePt t="148245" x="6037263" y="4537075"/>
          <p14:tracePt t="148263" x="6037263" y="4524375"/>
          <p14:tracePt t="148278" x="6037263" y="4513263"/>
          <p14:tracePt t="148295" x="6037263" y="4500563"/>
          <p14:tracePt t="148348" x="6037263" y="4513263"/>
          <p14:tracePt t="148460" x="6037263" y="4524375"/>
          <p14:tracePt t="148464" x="6037263" y="4572000"/>
          <p14:tracePt t="148464" x="6037263" y="4595813"/>
          <p14:tracePt t="148479" x="6037263" y="4643438"/>
          <p14:tracePt t="148496" x="6037263" y="4667250"/>
          <p14:tracePt t="148513" x="6048375" y="4667250"/>
          <p14:tracePt t="148568" x="6048375" y="4656138"/>
          <p14:tracePt t="148576" x="6061075" y="4643438"/>
          <p14:tracePt t="148584" x="6084888" y="4595813"/>
          <p14:tracePt t="148596" x="6096000" y="4537075"/>
          <p14:tracePt t="148613" x="6108700" y="4513263"/>
          <p14:tracePt t="148630" x="6108700" y="4489450"/>
          <p14:tracePt t="148646" x="6119813" y="4489450"/>
          <p14:tracePt t="148663" x="6119813" y="4476750"/>
          <p14:tracePt t="148778" x="6132513" y="4465638"/>
          <p14:tracePt t="148785" x="6132513" y="4452938"/>
          <p14:tracePt t="148797" x="6132513" y="4441825"/>
          <p14:tracePt t="148813" x="6132513" y="4452938"/>
          <p14:tracePt t="148846" x="6132513" y="4465638"/>
          <p14:tracePt t="148852" x="6132513" y="4513263"/>
          <p14:tracePt t="148864" x="6132513" y="4560888"/>
          <p14:tracePt t="148880" x="6132513" y="4572000"/>
          <p14:tracePt t="148897" x="6143625" y="4584700"/>
          <p14:tracePt t="148922" x="6143625" y="4572000"/>
          <p14:tracePt t="148930" x="6143625" y="4537075"/>
          <p14:tracePt t="148947" x="6143625" y="4465638"/>
          <p14:tracePt t="148964" x="6132513" y="4405313"/>
          <p14:tracePt t="148980" x="6132513" y="4394200"/>
          <p14:tracePt t="148997" x="6132513" y="4405313"/>
          <p14:tracePt t="149027" x="6132513" y="4418013"/>
          <p14:tracePt t="149031" x="6119813" y="4524375"/>
          <p14:tracePt t="149048" x="6096000" y="4643438"/>
          <p14:tracePt t="149064" x="6096000" y="4703763"/>
          <p14:tracePt t="149081" x="6096000" y="4667250"/>
          <p14:tracePt t="149121" x="6096000" y="4632325"/>
          <p14:tracePt t="149126" x="6096000" y="4595813"/>
          <p14:tracePt t="149131" x="6096000" y="4452938"/>
          <p14:tracePt t="149148" x="6096000" y="4381500"/>
          <p14:tracePt t="149165" x="6096000" y="4405313"/>
          <p14:tracePt t="149209" x="6096000" y="4429125"/>
          <p14:tracePt t="149213" x="6096000" y="4452938"/>
          <p14:tracePt t="149217" x="6096000" y="4537075"/>
          <p14:tracePt t="149231" x="6096000" y="4643438"/>
          <p14:tracePt t="149248" x="6096000" y="4656138"/>
          <p14:tracePt t="149265" x="6096000" y="4667250"/>
          <p14:tracePt t="149283" x="6096000" y="4643438"/>
          <p14:tracePt t="149298" x="6108700" y="4537075"/>
          <p14:tracePt t="149298" x="6108700" y="4513263"/>
          <p14:tracePt t="149316" x="6119813" y="4441825"/>
          <p14:tracePt t="149332" x="6119813" y="4418013"/>
          <p14:tracePt t="149348" x="6119813" y="4405313"/>
          <p14:tracePt t="149471" x="6132513" y="4381500"/>
          <p14:tracePt t="149483" x="6132513" y="4370388"/>
          <p14:tracePt t="149493" x="6143625" y="4370388"/>
          <p14:tracePt t="149498" x="6143625" y="4381500"/>
          <p14:tracePt t="149694" x="6143625" y="4394200"/>
          <p14:tracePt t="149698" x="6143625" y="4418013"/>
          <p14:tracePt t="149701" x="6143625" y="4476750"/>
          <p14:tracePt t="149716" x="6156325" y="4513263"/>
          <p14:tracePt t="149733" x="6156325" y="4524375"/>
          <p14:tracePt t="149749" x="6156325" y="4513263"/>
          <p14:tracePt t="149821" x="6156325" y="4500563"/>
          <p14:tracePt t="149826" x="6156325" y="4476750"/>
          <p14:tracePt t="149833" x="6156325" y="4441825"/>
          <p14:tracePt t="149850" x="6156325" y="4429125"/>
          <p14:tracePt t="149888" x="6156325" y="4452938"/>
          <p14:tracePt t="149904" x="6180138" y="4465638"/>
          <p14:tracePt t="149907" x="6180138" y="4500563"/>
          <p14:tracePt t="149917" x="6180138" y="4537075"/>
          <p14:tracePt t="149934" x="6180138" y="4548188"/>
          <p14:tracePt t="149950" x="6180138" y="4537075"/>
          <p14:tracePt t="149990" x="6180138" y="4524375"/>
          <p14:tracePt t="149999" x="6167438" y="4500563"/>
          <p14:tracePt t="150003" x="6167438" y="4489450"/>
          <p14:tracePt t="150017" x="6156325" y="4465638"/>
          <p14:tracePt t="150034" x="6156325" y="4476750"/>
          <p14:tracePt t="150081" x="6156325" y="4489450"/>
          <p14:tracePt t="150093" x="6156325" y="4513263"/>
          <p14:tracePt t="150100" x="6156325" y="4548188"/>
          <p14:tracePt t="150118" x="6156325" y="4560888"/>
          <p14:tracePt t="150140" x="6156325" y="4548188"/>
          <p14:tracePt t="150167" x="6156325" y="4524375"/>
          <p14:tracePt t="150175" x="6156325" y="4500563"/>
          <p14:tracePt t="150184" x="6156325" y="4441825"/>
          <p14:tracePt t="150201" x="6156325" y="4429125"/>
          <p14:tracePt t="150218" x="6156325" y="4441825"/>
          <p14:tracePt t="150249" x="6156325" y="4452938"/>
          <p14:tracePt t="150253" x="6156325" y="4537075"/>
          <p14:tracePt t="150267" x="6156325" y="4656138"/>
          <p14:tracePt t="150284" x="6156325" y="4667250"/>
          <p14:tracePt t="150301" x="6156325" y="4679950"/>
          <p14:tracePt t="150318" x="6167438" y="4679950"/>
          <p14:tracePt t="150335" x="6180138" y="4608513"/>
          <p14:tracePt t="150352" x="6191250" y="4537075"/>
          <p14:tracePt t="150368" x="6203950" y="4476750"/>
          <p14:tracePt t="150385" x="6215063" y="4476750"/>
          <p14:tracePt t="150436" x="6215063" y="4489450"/>
          <p14:tracePt t="150451" x="6215063" y="4513263"/>
          <p14:tracePt t="150463" x="6215063" y="4524375"/>
          <p14:tracePt t="150476" x="6215063" y="4548188"/>
          <p14:tracePt t="150485" x="6215063" y="4560888"/>
          <p14:tracePt t="150635" x="6215063" y="4572000"/>
          <p14:tracePt t="150639" x="6215063" y="4595813"/>
          <p14:tracePt t="150652" x="6215063" y="4632325"/>
          <p14:tracePt t="150669" x="6215063" y="4643438"/>
          <p14:tracePt t="150685" x="6215063" y="4632325"/>
          <p14:tracePt t="151221" x="6191250" y="4608513"/>
          <p14:tracePt t="151224" x="6191250" y="4572000"/>
          <p14:tracePt t="151237" x="6167438" y="4513263"/>
          <p14:tracePt t="151255" x="6143625" y="4476750"/>
          <p14:tracePt t="151271" x="6132513" y="4465638"/>
          <p14:tracePt t="151287" x="6132513" y="4476750"/>
          <p14:tracePt t="151405" x="6132513" y="4489450"/>
          <p14:tracePt t="151413" x="6132513" y="4513263"/>
          <p14:tracePt t="151422" x="6132513" y="4548188"/>
          <p14:tracePt t="151438" x="6132513" y="4595813"/>
          <p14:tracePt t="151455" x="6132513" y="4619625"/>
          <p14:tracePt t="151472" x="6132513" y="4608513"/>
          <p14:tracePt t="151570" x="6132513" y="4595813"/>
          <p14:tracePt t="151574" x="6132513" y="4548188"/>
          <p14:tracePt t="151589" x="6132513" y="4465638"/>
          <p14:tracePt t="151605" x="6132513" y="4429125"/>
          <p14:tracePt t="151622" x="6132513" y="4394200"/>
          <p14:tracePt t="151639" x="6132513" y="4381500"/>
          <p14:tracePt t="151655" x="6119813" y="4381500"/>
          <p14:tracePt t="151742" x="6108700" y="4381500"/>
          <p14:tracePt t="151784" x="6096000" y="4381500"/>
          <p14:tracePt t="151791" x="6096000" y="4405313"/>
          <p14:tracePt t="151806" x="6072188" y="4441825"/>
          <p14:tracePt t="151822" x="6072188" y="4465638"/>
          <p14:tracePt t="151839" x="6061075" y="4476750"/>
          <p14:tracePt t="151856" x="6061075" y="4489450"/>
          <p14:tracePt t="151904" x="6048375" y="4489450"/>
          <p14:tracePt t="151920" x="6048375" y="4476750"/>
          <p14:tracePt t="152013" x="6048375" y="4465638"/>
          <p14:tracePt t="152030" x="6048375" y="4452938"/>
          <p14:tracePt t="152048" x="6048375" y="4441825"/>
          <p14:tracePt t="152067" x="6048375" y="4452938"/>
          <p14:tracePt t="152187" x="6061075" y="4465638"/>
          <p14:tracePt t="152191" x="6061075" y="4489450"/>
          <p14:tracePt t="152191" x="6072188" y="4500563"/>
          <p14:tracePt t="152208" x="6119813" y="4548188"/>
          <p14:tracePt t="152224" x="6167438" y="4584700"/>
          <p14:tracePt t="152240" x="6227763" y="4608513"/>
          <p14:tracePt t="152258" x="6251575" y="4619625"/>
          <p14:tracePt t="152274" x="6262688" y="4619625"/>
          <p14:tracePt t="152327" x="6262688" y="4595813"/>
          <p14:tracePt t="152343" x="6262688" y="4572000"/>
          <p14:tracePt t="152347" x="6262688" y="4560888"/>
          <p14:tracePt t="152356" x="6215063" y="4513263"/>
          <p14:tracePt t="152373" x="6167438" y="4465638"/>
          <p14:tracePt t="152390" x="6108700" y="4418013"/>
          <p14:tracePt t="152407" x="6061075" y="4394200"/>
          <p14:tracePt t="152423" x="6037263" y="4394200"/>
          <p14:tracePt t="152440" x="6013450" y="4394200"/>
          <p14:tracePt t="152458" x="6013450" y="4405313"/>
          <p14:tracePt t="152491" x="6013450" y="4418013"/>
          <p14:tracePt t="152500" x="6013450" y="4429125"/>
          <p14:tracePt t="152508" x="6013450" y="4452938"/>
          <p14:tracePt t="152525" x="5989638" y="4500563"/>
          <p14:tracePt t="152542" x="5989638" y="4537075"/>
          <p14:tracePt t="152558" x="5989638" y="4560888"/>
          <p14:tracePt t="152575" x="5989638" y="4595813"/>
          <p14:tracePt t="152591" x="5989638" y="4643438"/>
          <p14:tracePt t="152608" x="5989638" y="4667250"/>
          <p14:tracePt t="152625" x="5989638" y="4691063"/>
          <p14:tracePt t="152642" x="5989638" y="4714875"/>
          <p14:tracePt t="152658" x="5989638" y="4738688"/>
          <p14:tracePt t="152675" x="5989638" y="4751388"/>
          <p14:tracePt t="152691" x="5989638" y="4786313"/>
          <p14:tracePt t="152708" x="5989638" y="4810125"/>
          <p14:tracePt t="152708" x="6000750" y="4810125"/>
          <p14:tracePt t="152725" x="6037263" y="4833938"/>
          <p14:tracePt t="152742" x="6096000" y="4846638"/>
          <p14:tracePt t="152742" x="6108700" y="4846638"/>
          <p14:tracePt t="152760" x="6203950" y="4846638"/>
          <p14:tracePt t="152775" x="6299200" y="4846638"/>
          <p14:tracePt t="152792" x="6394450" y="4846638"/>
          <p14:tracePt t="152809" x="6537325" y="4846638"/>
          <p14:tracePt t="152826" x="6572250" y="4822825"/>
          <p14:tracePt t="152842" x="6584950" y="4786313"/>
          <p14:tracePt t="152859" x="6584950" y="4751388"/>
          <p14:tracePt t="152876" x="6584950" y="4691063"/>
          <p14:tracePt t="152892" x="6584950" y="4632325"/>
          <p14:tracePt t="152909" x="6572250" y="4584700"/>
          <p14:tracePt t="152926" x="6537325" y="4524375"/>
          <p14:tracePt t="152942" x="6500813" y="4476750"/>
          <p14:tracePt t="152960" x="6453188" y="4452938"/>
          <p14:tracePt t="152976" x="6429375" y="4441825"/>
          <p14:tracePt t="152993" x="6394450" y="4405313"/>
          <p14:tracePt t="153010" x="6370638" y="4405313"/>
          <p14:tracePt t="153026" x="6346825" y="4405313"/>
          <p14:tracePt t="153043" x="6275388" y="4405313"/>
          <p14:tracePt t="153060" x="6227763" y="4418013"/>
          <p14:tracePt t="153076" x="6143625" y="4452938"/>
          <p14:tracePt t="153093" x="6024563" y="4489450"/>
          <p14:tracePt t="153110" x="5942013" y="4513263"/>
          <p14:tracePt t="153126" x="5905500" y="4524375"/>
          <p14:tracePt t="153143" x="5881688" y="4524375"/>
          <p14:tracePt t="153160" x="5870575" y="4548188"/>
          <p14:tracePt t="153177" x="5857875" y="4548188"/>
          <p14:tracePt t="153193" x="5834063" y="4560888"/>
          <p14:tracePt t="153210" x="5810250" y="4595813"/>
          <p14:tracePt t="153227" x="5762625" y="4643438"/>
          <p14:tracePt t="153243" x="5762625" y="4691063"/>
          <p14:tracePt t="153261" x="5751513" y="4738688"/>
          <p14:tracePt t="153261" x="5738813" y="4751388"/>
          <p14:tracePt t="153278" x="5738813" y="4762500"/>
          <p14:tracePt t="153293" x="5738813" y="4799013"/>
          <p14:tracePt t="153310" x="5738813" y="4810125"/>
          <p14:tracePt t="153327" x="5738813" y="4833938"/>
          <p14:tracePt t="153344" x="5738813" y="4857750"/>
          <p14:tracePt t="153361" x="5751513" y="4870450"/>
          <p14:tracePt t="153376" x="5799138" y="4881563"/>
          <p14:tracePt t="153393" x="5857875" y="4894263"/>
          <p14:tracePt t="153410" x="5881688" y="4905375"/>
          <p14:tracePt t="153426" x="5965825" y="4905375"/>
          <p14:tracePt t="153443" x="6084888" y="4905375"/>
          <p14:tracePt t="153460" x="6203950" y="4905375"/>
          <p14:tracePt t="153477" x="6251575" y="4905375"/>
          <p14:tracePt t="153493" x="6299200" y="4905375"/>
          <p14:tracePt t="153493" x="6310313" y="4905375"/>
          <p14:tracePt t="153512" x="6334125" y="4905375"/>
          <p14:tracePt t="153528" x="6346825" y="4870450"/>
          <p14:tracePt t="153544" x="6346825" y="4833938"/>
          <p14:tracePt t="153544" x="6346825" y="4822825"/>
          <p14:tracePt t="153562" x="6346825" y="4775200"/>
          <p14:tracePt t="153578" x="6346825" y="4751388"/>
          <p14:tracePt t="153595" x="6334125" y="4703763"/>
          <p14:tracePt t="153611" x="6310313" y="4656138"/>
          <p14:tracePt t="153628" x="6299200" y="4632325"/>
          <p14:tracePt t="153645" x="6275388" y="4608513"/>
          <p14:tracePt t="153661" x="6262688" y="4572000"/>
          <p14:tracePt t="153678" x="6238875" y="4537075"/>
          <p14:tracePt t="153695" x="6227763" y="4513263"/>
          <p14:tracePt t="153711" x="6203950" y="4500563"/>
          <p14:tracePt t="153728" x="6191250" y="4489450"/>
          <p14:tracePt t="153745" x="6167438" y="4476750"/>
          <p14:tracePt t="153761" x="6156325" y="4476750"/>
          <p14:tracePt t="153787" x="6143625" y="4476750"/>
          <p14:tracePt t="153799" x="6132513" y="4476750"/>
          <p14:tracePt t="153812" x="6119813" y="4476750"/>
          <p14:tracePt t="153828" x="6108700" y="4476750"/>
          <p14:tracePt t="153861" x="6096000" y="4476750"/>
          <p14:tracePt t="154466" x="6084888" y="4476750"/>
          <p14:tracePt t="154468" x="6024563" y="4489450"/>
          <p14:tracePt t="154481" x="5953125" y="4500563"/>
          <p14:tracePt t="154498" x="5918200" y="4513263"/>
          <p14:tracePt t="154514" x="5846763" y="4524375"/>
          <p14:tracePt t="154531" x="5762625" y="4524375"/>
          <p14:tracePt t="154547" x="5643563" y="4537075"/>
          <p14:tracePt t="154564" x="5537200" y="4548188"/>
          <p14:tracePt t="154581" x="5370513" y="4584700"/>
          <p14:tracePt t="154598" x="5214938" y="4608513"/>
          <p14:tracePt t="154614" x="5108575" y="4608513"/>
          <p14:tracePt t="154631" x="5024438" y="4608513"/>
          <p14:tracePt t="154648" x="4918075" y="4608513"/>
          <p14:tracePt t="154664" x="4822825" y="4608513"/>
          <p14:tracePt t="154664" x="4799013" y="4619625"/>
          <p14:tracePt t="154681" x="4714875" y="4632325"/>
          <p14:tracePt t="154698" x="4643438" y="4643438"/>
          <p14:tracePt t="154714" x="4560888" y="4656138"/>
          <p14:tracePt t="154731" x="4465638" y="4656138"/>
          <p14:tracePt t="154748" x="4381500" y="4656138"/>
          <p14:tracePt t="154765" x="4275138" y="4656138"/>
          <p14:tracePt t="154782" x="4132263" y="4679950"/>
          <p14:tracePt t="154798" x="4095750" y="4679950"/>
          <p14:tracePt t="154815" x="4048125" y="4679950"/>
          <p14:tracePt t="154831" x="4048125" y="4667250"/>
          <p14:tracePt t="154848" x="4037013" y="4667250"/>
          <p14:tracePt t="154865" x="4037013" y="4656138"/>
          <p14:tracePt t="154881" x="4024313" y="4632325"/>
          <p14:tracePt t="154898" x="4024313" y="4608513"/>
          <p14:tracePt t="154915" x="4024313" y="4595813"/>
          <p14:tracePt t="154938" x="4024313" y="4584700"/>
          <p14:tracePt t="155089" x="4037013" y="4584700"/>
          <p14:tracePt t="155098" x="4048125" y="4584700"/>
          <p14:tracePt t="155101" x="4071938" y="4584700"/>
          <p14:tracePt t="155116" x="4132263" y="4584700"/>
          <p14:tracePt t="155132" x="4191000" y="4584700"/>
          <p14:tracePt t="155149" x="4333875" y="4595813"/>
          <p14:tracePt t="155166" x="4441825" y="4608513"/>
          <p14:tracePt t="155183" x="4608513" y="4632325"/>
          <p14:tracePt t="155199" x="4738688" y="4643438"/>
          <p14:tracePt t="155216" x="4846638" y="4656138"/>
          <p14:tracePt t="155233" x="4989513" y="4667250"/>
          <p14:tracePt t="155250" x="5072063" y="4691063"/>
          <p14:tracePt t="155266" x="5143500" y="4691063"/>
          <p14:tracePt t="155283" x="5214938" y="4691063"/>
          <p14:tracePt t="155300" x="5286375" y="4691063"/>
          <p14:tracePt t="155316" x="5346700" y="4691063"/>
          <p14:tracePt t="155333" x="5429250" y="4714875"/>
          <p14:tracePt t="155350" x="5500688" y="4714875"/>
          <p14:tracePt t="155366" x="5572125" y="4714875"/>
          <p14:tracePt t="155383" x="5632450" y="4714875"/>
          <p14:tracePt t="155400" x="5691188" y="4714875"/>
          <p14:tracePt t="155417" x="5703888" y="4714875"/>
          <p14:tracePt t="155439" x="5715000" y="4727575"/>
          <p14:tracePt t="155451" x="5727700" y="4727575"/>
          <p14:tracePt t="155871" x="5738813" y="4727575"/>
          <p14:tracePt t="155875" x="5762625" y="4727575"/>
          <p14:tracePt t="155884" x="5822950" y="4727575"/>
          <p14:tracePt t="155901" x="5929313" y="4738688"/>
          <p14:tracePt t="155918" x="6000750" y="4775200"/>
          <p14:tracePt t="155935" x="6013450" y="4775200"/>
          <p14:tracePt t="155953" x="6024563" y="4786313"/>
          <p14:tracePt t="155977" x="6024563" y="4799013"/>
          <p14:tracePt t="156061" x="6013450" y="4799013"/>
          <p14:tracePt t="156065" x="6000750" y="4810125"/>
          <p14:tracePt t="156069" x="5894388" y="4870450"/>
          <p14:tracePt t="156086" x="5703888" y="4905375"/>
          <p14:tracePt t="156102" x="5441950" y="4941888"/>
          <p14:tracePt t="156119" x="5084763" y="5013325"/>
          <p14:tracePt t="156135" x="4870450" y="5048250"/>
          <p14:tracePt t="156152" x="4727575" y="5048250"/>
          <p14:tracePt t="156169" x="4608513" y="5048250"/>
          <p14:tracePt t="156186" x="4548188" y="5048250"/>
          <p14:tracePt t="156202" x="4513263" y="5048250"/>
          <p14:tracePt t="156219" x="4500563" y="5048250"/>
          <p14:tracePt t="156235" x="4452938" y="5048250"/>
          <p14:tracePt t="156253" x="4429125" y="5048250"/>
          <p14:tracePt t="156253" x="4418013" y="5048250"/>
          <p14:tracePt t="156269" x="4381500" y="5048250"/>
          <p14:tracePt t="156286" x="4346575" y="5048250"/>
          <p14:tracePt t="156303" x="4310063" y="5048250"/>
          <p14:tracePt t="156319" x="4286250" y="5048250"/>
          <p14:tracePt t="156336" x="4262438" y="5048250"/>
          <p14:tracePt t="156353" x="4251325" y="5037138"/>
          <p14:tracePt t="156369" x="4238625" y="5024438"/>
          <p14:tracePt t="156386" x="4227513" y="5013325"/>
          <p14:tracePt t="156403" x="4214813" y="5013325"/>
          <p14:tracePt t="156419" x="4227513" y="5013325"/>
          <p14:tracePt t="156619" x="4238625" y="5013325"/>
          <p14:tracePt t="156623" x="4275138" y="5013325"/>
          <p14:tracePt t="156623" x="4286250" y="5013325"/>
          <p14:tracePt t="156638" x="4394200" y="5013325"/>
          <p14:tracePt t="156654" x="4500563" y="5013325"/>
          <p14:tracePt t="156670" x="4632325" y="5013325"/>
          <p14:tracePt t="156687" x="4833938" y="5013325"/>
          <p14:tracePt t="156704" x="4965700" y="5013325"/>
          <p14:tracePt t="156721" x="5037138" y="5013325"/>
          <p14:tracePt t="156737" x="5167313" y="5024438"/>
          <p14:tracePt t="156754" x="5238750" y="5037138"/>
          <p14:tracePt t="156771" x="5286375" y="5037138"/>
          <p14:tracePt t="156787" x="5299075" y="5037138"/>
          <p14:tracePt t="156804" x="5322888" y="5037138"/>
          <p14:tracePt t="157155" x="5334000" y="5037138"/>
          <p14:tracePt t="157179" x="5346700" y="5037138"/>
          <p14:tracePt t="157187" x="5370513" y="5024438"/>
          <p14:tracePt t="157195" x="5381625" y="5000625"/>
          <p14:tracePt t="157206" x="5405438" y="4941888"/>
          <p14:tracePt t="157222" x="5418138" y="4857750"/>
          <p14:tracePt t="157239" x="5418138" y="4786313"/>
          <p14:tracePt t="157256" x="5418138" y="4714875"/>
          <p14:tracePt t="157272" x="5429250" y="4632325"/>
          <p14:tracePt t="157289" x="5429250" y="4595813"/>
          <p14:tracePt t="157306" x="5429250" y="4548188"/>
          <p14:tracePt t="157322" x="5429250" y="4476750"/>
          <p14:tracePt t="157340" x="5429250" y="4370388"/>
          <p14:tracePt t="157356" x="5429250" y="4262438"/>
          <p14:tracePt t="157373" x="5418138" y="4119563"/>
          <p14:tracePt t="157390" x="5418138" y="4013200"/>
          <p14:tracePt t="157406" x="5418138" y="3894138"/>
          <p14:tracePt t="157423" x="5418138" y="3738563"/>
          <p14:tracePt t="157440" x="5418138" y="3619500"/>
          <p14:tracePt t="157456" x="5418138" y="3536950"/>
          <p14:tracePt t="157473" x="5418138" y="3500438"/>
          <p14:tracePt t="157489" x="5418138" y="3476625"/>
          <p14:tracePt t="158391" x="5405438" y="3476625"/>
          <p14:tracePt t="158423" x="5394325" y="3489325"/>
          <p14:tracePt t="158443" x="5381625" y="3500438"/>
          <p14:tracePt t="158447" x="5346700" y="3548063"/>
          <p14:tracePt t="158459" x="5310188" y="3619500"/>
          <p14:tracePt t="158476" x="5286375" y="3727450"/>
          <p14:tracePt t="158493" x="5191125" y="3917950"/>
          <p14:tracePt t="158509" x="5084763" y="4132263"/>
          <p14:tracePt t="158526" x="4989513" y="4310063"/>
          <p14:tracePt t="158543" x="4905375" y="4465638"/>
          <p14:tracePt t="158560" x="4857750" y="4560888"/>
          <p14:tracePt t="158576" x="4799013" y="4643438"/>
          <p14:tracePt t="158576" x="4775200" y="4667250"/>
          <p14:tracePt t="158593" x="4738688" y="4691063"/>
          <p14:tracePt t="158593" x="4727575" y="4691063"/>
          <p14:tracePt t="158610" x="4679950" y="4714875"/>
          <p14:tracePt t="158626" x="4632325" y="4714875"/>
          <p14:tracePt t="158643" x="4608513" y="4714875"/>
          <p14:tracePt t="158660" x="4572000" y="4703763"/>
          <p14:tracePt t="158676" x="4572000" y="4691063"/>
          <p14:tracePt t="158693" x="4548188" y="4656138"/>
          <p14:tracePt t="158710" x="4548188" y="4643438"/>
          <p14:tracePt t="158731" x="4537075" y="4632325"/>
          <p14:tracePt t="158761" x="4537075" y="4643438"/>
          <p14:tracePt t="158843" x="4537075" y="4656138"/>
          <p14:tracePt t="158847" x="4560888" y="4679950"/>
          <p14:tracePt t="158860" x="4619625" y="4751388"/>
          <p14:tracePt t="158877" x="4679950" y="4822825"/>
          <p14:tracePt t="158894" x="4703763" y="4846638"/>
          <p14:tracePt t="158910" x="4727575" y="4870450"/>
          <p14:tracePt t="158927" x="4738688" y="4870450"/>
          <p14:tracePt t="158944" x="4751388" y="4870450"/>
          <p14:tracePt t="158960" x="4762500" y="4881563"/>
          <p14:tracePt t="158977" x="4786313" y="4881563"/>
          <p14:tracePt t="158994" x="4810125" y="4894263"/>
          <p14:tracePt t="159011" x="4822825" y="4918075"/>
          <p14:tracePt t="159037" x="4833938" y="4918075"/>
          <p14:tracePt t="159053" x="4846638" y="4929188"/>
          <p14:tracePt t="159061" x="4857750" y="4929188"/>
          <p14:tracePt t="159081" x="4881563" y="4929188"/>
          <p14:tracePt t="159099" x="4894263" y="4929188"/>
          <p14:tracePt t="159123" x="4905375" y="4941888"/>
          <p14:tracePt t="159177" x="4905375" y="4953000"/>
          <p14:tracePt t="159181" x="4965700" y="4989513"/>
          <p14:tracePt t="159195" x="5048250" y="5013325"/>
          <p14:tracePt t="159211" x="5143500" y="5048250"/>
          <p14:tracePt t="159228" x="5299075" y="5048250"/>
          <p14:tracePt t="159245" x="5418138" y="5024438"/>
          <p14:tracePt t="159262" x="5476875" y="5000625"/>
          <p14:tracePt t="159278" x="5524500" y="4941888"/>
          <p14:tracePt t="159278" x="5537200" y="4918075"/>
          <p14:tracePt t="159296" x="5561013" y="4857750"/>
          <p14:tracePt t="159312" x="5561013" y="4786313"/>
          <p14:tracePt t="159328" x="5561013" y="4727575"/>
          <p14:tracePt t="159346" x="5561013" y="4691063"/>
          <p14:tracePt t="159362" x="5561013" y="4679950"/>
          <p14:tracePt t="159378" x="5548313" y="4632325"/>
          <p14:tracePt t="159396" x="5537200" y="4608513"/>
          <p14:tracePt t="159412" x="5537200" y="4584700"/>
          <p14:tracePt t="159429" x="5513388" y="4548188"/>
          <p14:tracePt t="159445" x="5476875" y="4489450"/>
          <p14:tracePt t="159462" x="5453063" y="4452938"/>
          <p14:tracePt t="159479" x="5429250" y="4429125"/>
          <p14:tracePt t="159495" x="5405438" y="4418013"/>
          <p14:tracePt t="159512" x="5394325" y="4381500"/>
          <p14:tracePt t="159529" x="5381625" y="4381500"/>
          <p14:tracePt t="159545" x="5357813" y="4370388"/>
          <p14:tracePt t="159563" x="5357813" y="4346575"/>
          <p14:tracePt t="159579" x="5346700" y="4346575"/>
          <p14:tracePt t="159641" x="5334000" y="4322763"/>
          <p14:tracePt t="159661" x="5322888" y="4310063"/>
          <p14:tracePt t="159667" x="5299075" y="4286250"/>
          <p14:tracePt t="159680" x="5251450" y="4262438"/>
          <p14:tracePt t="159696" x="5227638" y="4227513"/>
          <p14:tracePt t="159713" x="5180013" y="4191000"/>
          <p14:tracePt t="159730" x="5143500" y="4143375"/>
          <p14:tracePt t="159746" x="5132388" y="4119563"/>
          <p14:tracePt t="159763" x="5119688" y="4108450"/>
          <p14:tracePt t="159779" x="5119688" y="4095750"/>
          <p14:tracePt t="159796" x="5119688" y="4108450"/>
          <p14:tracePt t="159897" x="5108575" y="4119563"/>
          <p14:tracePt t="159905" x="5108575" y="4167188"/>
          <p14:tracePt t="159914" x="5108575" y="4238625"/>
          <p14:tracePt t="159930" x="5108575" y="4298950"/>
          <p14:tracePt t="159947" x="5108575" y="4418013"/>
          <p14:tracePt t="159964" x="5108575" y="4476750"/>
          <p14:tracePt t="159980" x="5119688" y="4548188"/>
          <p14:tracePt t="159997" x="5156200" y="4584700"/>
          <p14:tracePt t="160014" x="5180013" y="4632325"/>
          <p14:tracePt t="160030" x="5191125" y="4632325"/>
          <p14:tracePt t="160177" x="5191125" y="4619625"/>
          <p14:tracePt t="160189" x="5203825" y="4608513"/>
          <p14:tracePt t="160198" x="5214938" y="4584700"/>
          <p14:tracePt t="160214" x="5227638" y="4537075"/>
          <p14:tracePt t="160231" x="5227638" y="4513263"/>
          <p14:tracePt t="160248" x="5227638" y="4489450"/>
          <p14:tracePt t="160264" x="5227638" y="4476750"/>
          <p14:tracePt t="160281" x="5227638" y="4465638"/>
          <p14:tracePt t="160303" x="5227638" y="4452938"/>
          <p14:tracePt t="160315" x="5227638" y="4441825"/>
          <p14:tracePt t="160377" x="5227638" y="4429125"/>
          <p14:tracePt t="160407" x="5238750" y="4418013"/>
          <p14:tracePt t="160681" x="5238750" y="4429125"/>
          <p14:tracePt t="160698" x="5238750" y="4476750"/>
          <p14:tracePt t="160715" x="5238750" y="4513263"/>
          <p14:tracePt t="160732" x="5238750" y="4537075"/>
          <p14:tracePt t="160748" x="5238750" y="4560888"/>
          <p14:tracePt t="160765" x="5238750" y="4572000"/>
          <p14:tracePt t="160782" x="5262563" y="4608513"/>
          <p14:tracePt t="160799" x="5286375" y="4632325"/>
          <p14:tracePt t="160816" x="5334000" y="4667250"/>
          <p14:tracePt t="160833" x="5381625" y="4703763"/>
          <p14:tracePt t="160849" x="5418138" y="4727575"/>
          <p14:tracePt t="160866" x="5500688" y="4799013"/>
          <p14:tracePt t="160883" x="5548313" y="4857750"/>
          <p14:tracePt t="160899" x="5608638" y="4929188"/>
          <p14:tracePt t="160916" x="5680075" y="5037138"/>
          <p14:tracePt t="160933" x="5738813" y="5132388"/>
          <p14:tracePt t="160950" x="5799138" y="5262563"/>
          <p14:tracePt t="160966" x="5846763" y="5381625"/>
          <p14:tracePt t="160983" x="5870575" y="5453063"/>
          <p14:tracePt t="161000" x="5894388" y="5524500"/>
          <p14:tracePt t="161016" x="5905500" y="5561013"/>
          <p14:tracePt t="161033" x="5918200" y="5595938"/>
          <p14:tracePt t="161050" x="5918200" y="5619750"/>
          <p14:tracePt t="161051" x="5918200" y="5632450"/>
          <p14:tracePt t="161067" x="5918200" y="5643563"/>
          <p14:tracePt t="161083" x="5918200" y="5656263"/>
          <p14:tracePt t="162237" x="5918200" y="5667375"/>
          <p14:tracePt t="165229" x="5942013" y="5691188"/>
          <p14:tracePt t="165246" x="6000750" y="5715000"/>
          <p14:tracePt t="165262" x="6072188" y="5738813"/>
          <p14:tracePt t="165279" x="6108700" y="5738813"/>
          <p14:tracePt t="165296" x="6167438" y="5762625"/>
          <p14:tracePt t="165313" x="6215063" y="5775325"/>
          <p14:tracePt t="165330" x="6310313" y="5786438"/>
          <p14:tracePt t="165346" x="6548438" y="5822950"/>
          <p14:tracePt t="165363" x="6810375" y="5822950"/>
          <p14:tracePt t="165380" x="7061200" y="5822950"/>
          <p14:tracePt t="165380" x="7132638" y="5834063"/>
          <p14:tracePt t="165396" x="7394575" y="5834063"/>
          <p14:tracePt t="165413" x="7656513" y="5834063"/>
          <p14:tracePt t="165430" x="7858125" y="5834063"/>
          <p14:tracePt t="165430" x="7918450" y="5834063"/>
          <p14:tracePt t="165446" x="8072438" y="5834063"/>
          <p14:tracePt t="165463" x="8204200" y="5810250"/>
          <p14:tracePt t="165480" x="8358188" y="5762625"/>
          <p14:tracePt t="165497" x="8513763" y="5691188"/>
          <p14:tracePt t="165513" x="8656638" y="5632450"/>
          <p14:tracePt t="165530" x="8739188" y="5584825"/>
          <p14:tracePt t="165547" x="8799513" y="5537200"/>
          <p14:tracePt t="165563" x="8870950" y="5453063"/>
          <p14:tracePt t="165563" x="8882063" y="5441950"/>
          <p14:tracePt t="165580" x="8977313" y="5346700"/>
          <p14:tracePt t="165597" x="9167813" y="5203825"/>
          <p14:tracePt t="165614" x="9382125" y="5060950"/>
          <p14:tracePt t="165630" x="9632950" y="4894263"/>
          <p14:tracePt t="165647" x="9786938" y="4799013"/>
          <p14:tracePt t="165664" x="9894888" y="4714875"/>
          <p14:tracePt t="165664" x="9906000" y="4703763"/>
          <p14:tracePt t="165680" x="9953625" y="4643438"/>
          <p14:tracePt t="165697" x="9966325" y="4619625"/>
          <p14:tracePt t="165714" x="9966325" y="4608513"/>
          <p14:tracePt t="165731" x="9966325" y="4572000"/>
          <p14:tracePt t="165747" x="9966325" y="4548188"/>
          <p14:tracePt t="165764" x="9966325" y="4524375"/>
          <p14:tracePt t="165814" x="9953625" y="4524375"/>
          <p14:tracePt t="165848" x="9929813" y="4524375"/>
          <p14:tracePt t="165865" x="9906000" y="4524375"/>
          <p14:tracePt t="165881" x="9871075" y="4524375"/>
          <p14:tracePt t="165897" x="9834563" y="4524375"/>
          <p14:tracePt t="165914" x="9810750" y="4524375"/>
          <p14:tracePt t="165931" x="9799638" y="4524375"/>
          <p14:tracePt t="165931" x="9775825" y="4524375"/>
          <p14:tracePt t="165948" x="9763125" y="4537075"/>
          <p14:tracePt t="165965" x="9763125" y="4548188"/>
          <p14:tracePt t="166700" x="9739313" y="4560888"/>
          <p14:tracePt t="166717" x="9715500" y="4572000"/>
          <p14:tracePt t="167101" x="9704388" y="4584700"/>
          <p14:tracePt t="167341" x="9691688" y="4584700"/>
          <p14:tracePt t="167345" x="9680575" y="4584700"/>
          <p14:tracePt t="167352" x="9596438" y="4632325"/>
          <p14:tracePt t="167369" x="9537700" y="4643438"/>
          <p14:tracePt t="167386" x="9490075" y="4667250"/>
          <p14:tracePt t="167386" x="9453563" y="4667250"/>
          <p14:tracePt t="167403" x="9405938" y="4679950"/>
          <p14:tracePt t="167419" x="9358313" y="4691063"/>
          <p14:tracePt t="167436" x="9334500" y="4691063"/>
          <p14:tracePt t="167453" x="9299575" y="4691063"/>
          <p14:tracePt t="167470" x="9275763" y="4714875"/>
          <p14:tracePt t="167486" x="9251950" y="4727575"/>
          <p14:tracePt t="167503" x="9215438" y="4751388"/>
          <p14:tracePt t="167520" x="9204325" y="4751388"/>
          <p14:tracePt t="167536" x="9167813" y="4751388"/>
          <p14:tracePt t="167553" x="9132888" y="4762500"/>
          <p14:tracePt t="167570" x="9132888" y="4775200"/>
          <p14:tracePt t="167586" x="9120188" y="4775200"/>
          <p14:tracePt t="167603" x="9109075" y="4775200"/>
          <p14:tracePt t="167620" x="9096375" y="4775200"/>
          <p14:tracePt t="167652" x="9096375" y="4762500"/>
          <p14:tracePt t="167815" x="9109075" y="4751388"/>
          <p14:tracePt t="167819" x="9180513" y="4691063"/>
          <p14:tracePt t="167837" x="9251950" y="4643438"/>
          <p14:tracePt t="167854" x="9382125" y="4560888"/>
          <p14:tracePt t="167871" x="9477375" y="4489450"/>
          <p14:tracePt t="167887" x="9572625" y="4452938"/>
          <p14:tracePt t="167904" x="9656763" y="4405313"/>
          <p14:tracePt t="167904" x="9680575" y="4394200"/>
          <p14:tracePt t="167922" x="9739313" y="4346575"/>
          <p14:tracePt t="167938" x="9786938" y="4322763"/>
          <p14:tracePt t="167955" x="9799638" y="4310063"/>
          <p14:tracePt t="167971" x="9799638" y="4298950"/>
          <p14:tracePt t="168017" x="9786938" y="4298950"/>
          <p14:tracePt t="168029" x="9763125" y="4298950"/>
          <p14:tracePt t="168037" x="9691688" y="4298950"/>
          <p14:tracePt t="168055" x="9548813" y="4298950"/>
          <p14:tracePt t="168071" x="9442450" y="4298950"/>
          <p14:tracePt t="168088" x="9358313" y="4298950"/>
          <p14:tracePt t="168105" x="9299575" y="4298950"/>
          <p14:tracePt t="168121" x="9251950" y="4298950"/>
          <p14:tracePt t="168138" x="9204325" y="4298950"/>
          <p14:tracePt t="168155" x="9191625" y="4298950"/>
          <p14:tracePt t="168189" x="9180513" y="4298950"/>
          <p14:tracePt t="168247" x="9167813" y="4298950"/>
          <p14:tracePt t="168251" x="9156700" y="4298950"/>
          <p14:tracePt t="168255" x="9120188" y="4298950"/>
          <p14:tracePt t="168272" x="9072563" y="4298950"/>
          <p14:tracePt t="168289" x="9037638" y="4298950"/>
          <p14:tracePt t="168306" x="9013825" y="4298950"/>
          <p14:tracePt t="168322" x="9001125" y="4298950"/>
          <p14:tracePt t="168339" x="8990013" y="4298950"/>
          <p14:tracePt t="168355" x="8977313" y="4298950"/>
          <p14:tracePt t="168415" x="8977313" y="4310063"/>
          <p14:tracePt t="168427" x="8977313" y="4333875"/>
          <p14:tracePt t="168445" x="8977313" y="4346575"/>
          <p14:tracePt t="168454" x="8977313" y="4357688"/>
          <p14:tracePt t="168461" x="8977313" y="4370388"/>
          <p14:tracePt t="168473" x="9001125" y="4405313"/>
          <p14:tracePt t="168489" x="9037638" y="4418013"/>
          <p14:tracePt t="168506" x="9072563" y="4452938"/>
          <p14:tracePt t="168523" x="9109075" y="4476750"/>
          <p14:tracePt t="168540" x="9132888" y="4513263"/>
          <p14:tracePt t="168556" x="9144000" y="4548188"/>
          <p14:tracePt t="168556" x="9156700" y="4560888"/>
          <p14:tracePt t="168573" x="9156700" y="4584700"/>
          <p14:tracePt t="168590" x="9156700" y="4619625"/>
          <p14:tracePt t="168606" x="9156700" y="4632325"/>
          <p14:tracePt t="168623" x="9132888" y="4632325"/>
          <p14:tracePt t="168639" x="9096375" y="4632325"/>
          <p14:tracePt t="168656" x="9024938" y="4632325"/>
          <p14:tracePt t="168673" x="8977313" y="4643438"/>
          <p14:tracePt t="168690" x="8942388" y="4643438"/>
          <p14:tracePt t="168706" x="8929688" y="4656138"/>
          <p14:tracePt t="168723" x="8905875" y="4656138"/>
          <p14:tracePt t="168740" x="8894763" y="4656138"/>
          <p14:tracePt t="168757" x="8882063" y="4656138"/>
          <p14:tracePt t="168773" x="8870950" y="4656138"/>
          <p14:tracePt t="168799" x="8858250" y="4656138"/>
          <p14:tracePt t="168807" x="8799513" y="4656138"/>
          <p14:tracePt t="168824" x="8763000" y="4656138"/>
          <p14:tracePt t="168840" x="8739188" y="4656138"/>
          <p14:tracePt t="168840" x="8715375" y="4667250"/>
          <p14:tracePt t="168857" x="8704263" y="4679950"/>
          <p14:tracePt t="168873" x="8691563" y="4679950"/>
          <p14:tracePt t="168890" x="8680450" y="4679950"/>
          <p14:tracePt t="168907" x="8667750" y="4691063"/>
          <p14:tracePt t="168959" x="8656638" y="4703763"/>
          <p14:tracePt t="168963" x="8643938" y="4714875"/>
          <p14:tracePt t="168974" x="8620125" y="4762500"/>
          <p14:tracePt t="168974" x="8609013" y="4775200"/>
          <p14:tracePt t="168991" x="8572500" y="4810125"/>
          <p14:tracePt t="169007" x="8524875" y="4870450"/>
          <p14:tracePt t="169024" x="8477250" y="4918075"/>
          <p14:tracePt t="169040" x="8418513" y="4976813"/>
          <p14:tracePt t="169057" x="8394700" y="5000625"/>
          <p14:tracePt t="169074" x="8370888" y="5037138"/>
          <p14:tracePt t="169074" x="8347075" y="5048250"/>
          <p14:tracePt t="169092" x="8323263" y="5084763"/>
          <p14:tracePt t="169108" x="8299450" y="5095875"/>
          <p14:tracePt t="169124" x="8299450" y="5108575"/>
          <p14:tracePt t="169141" x="8286750" y="5108575"/>
          <p14:tracePt t="169158" x="8286750" y="5119688"/>
          <p14:tracePt t="169349" x="8275638" y="5119688"/>
          <p14:tracePt t="169519" x="8262938" y="5132388"/>
          <p14:tracePt t="169581" x="8251825" y="5132388"/>
          <p14:tracePt t="169585" x="8191500" y="5143500"/>
          <p14:tracePt t="169592" x="7953375" y="5214938"/>
          <p14:tracePt t="169592" x="7905750" y="5238750"/>
          <p14:tracePt t="169609" x="7715250" y="5299075"/>
          <p14:tracePt t="169625" x="7548563" y="5357813"/>
          <p14:tracePt t="169642" x="7429500" y="5394325"/>
          <p14:tracePt t="169642" x="7405688" y="5394325"/>
          <p14:tracePt t="169659" x="7370763" y="5394325"/>
          <p14:tracePt t="169675" x="7358063" y="5418138"/>
          <p14:tracePt t="170579" x="7346950" y="5418138"/>
          <p14:tracePt t="170991" x="7346950" y="5405438"/>
          <p14:tracePt t="171027" x="7346950" y="5394325"/>
          <p14:tracePt t="172062" x="7370763" y="5381625"/>
          <p14:tracePt t="172655" x="7394575" y="5370513"/>
          <p14:tracePt t="172658" x="7643813" y="5299075"/>
          <p14:tracePt t="172669" x="7929563" y="5203825"/>
          <p14:tracePt t="172685" x="8215313" y="5108575"/>
          <p14:tracePt t="172702" x="8453438" y="5037138"/>
          <p14:tracePt t="172718" x="8656638" y="4929188"/>
          <p14:tracePt t="172735" x="8810625" y="4822825"/>
          <p14:tracePt t="172752" x="8953500" y="4703763"/>
          <p14:tracePt t="172752" x="8990013" y="4667250"/>
          <p14:tracePt t="172769" x="9132888" y="4548188"/>
          <p14:tracePt t="172786" x="9275763" y="4418013"/>
          <p14:tracePt t="172802" x="9371013" y="4298950"/>
          <p14:tracePt t="172802" x="9405938" y="4251325"/>
          <p14:tracePt t="172820" x="9513888" y="4132263"/>
          <p14:tracePt t="172836" x="9609138" y="4037013"/>
          <p14:tracePt t="172852" x="9680575" y="3976688"/>
          <p14:tracePt t="172869" x="9763125" y="3917950"/>
          <p14:tracePt t="172886" x="9775825" y="3881438"/>
          <p14:tracePt t="172902" x="9786938" y="3857625"/>
          <p14:tracePt t="172919" x="9786938" y="3833813"/>
          <p14:tracePt t="172936" x="9786938" y="3810000"/>
          <p14:tracePt t="172953" x="9786938" y="3798888"/>
          <p14:tracePt t="172969" x="9786938" y="3775075"/>
          <p14:tracePt t="172986" x="9763125" y="3762375"/>
          <p14:tracePt t="173003" x="9728200" y="3738563"/>
          <p14:tracePt t="173020" x="9680575" y="3738563"/>
          <p14:tracePt t="173036" x="9656763" y="3738563"/>
          <p14:tracePt t="173036" x="9644063" y="3738563"/>
          <p14:tracePt t="173053" x="9620250" y="3738563"/>
          <p14:tracePt t="173070" x="9596438" y="3738563"/>
          <p14:tracePt t="173086" x="9585325" y="3738563"/>
          <p14:tracePt t="173103" x="9561513" y="3738563"/>
          <p14:tracePt t="173120" x="9525000" y="3738563"/>
          <p14:tracePt t="173136" x="9477375" y="3738563"/>
          <p14:tracePt t="173153" x="9418638" y="3738563"/>
          <p14:tracePt t="173170" x="9405938" y="3738563"/>
          <p14:tracePt t="173186" x="9347200" y="3762375"/>
          <p14:tracePt t="173204" x="9286875" y="3786188"/>
          <p14:tracePt t="173220" x="9239250" y="3810000"/>
          <p14:tracePt t="173237" x="9204325" y="3822700"/>
          <p14:tracePt t="173254" x="9191625" y="3833813"/>
          <p14:tracePt t="173270" x="9156700" y="3846513"/>
          <p14:tracePt t="173287" x="9109075" y="3857625"/>
          <p14:tracePt t="173304" x="9072563" y="3870325"/>
          <p14:tracePt t="173320" x="9048750" y="3881438"/>
          <p14:tracePt t="173337" x="9048750" y="3894138"/>
          <p14:tracePt t="173354" x="9048750" y="3905250"/>
          <p14:tracePt t="173403" x="9085263" y="3905250"/>
          <p14:tracePt t="173419" x="9096375" y="3905250"/>
          <p14:tracePt t="173423" x="9144000" y="3905250"/>
          <p14:tracePt t="173437" x="9275763" y="3905250"/>
          <p14:tracePt t="173454" x="9405938" y="3894138"/>
          <p14:tracePt t="173471" x="9609138" y="3894138"/>
          <p14:tracePt t="173488" x="9739313" y="3870325"/>
          <p14:tracePt t="173504" x="9882188" y="3833813"/>
          <p14:tracePt t="173521" x="9942513" y="3810000"/>
          <p14:tracePt t="173538" x="9953625" y="3798888"/>
          <p14:tracePt t="173554" x="9977438" y="3762375"/>
          <p14:tracePt t="173571" x="9990138" y="3751263"/>
          <p14:tracePt t="173645" x="9990138" y="3762375"/>
          <p14:tracePt t="173707" x="9990138" y="3775075"/>
          <p14:tracePt t="173715" x="9977438" y="3786188"/>
          <p14:tracePt t="173723" x="9953625" y="3822700"/>
          <p14:tracePt t="173738" x="9929813" y="3857625"/>
          <p14:tracePt t="173755" x="9882188" y="3894138"/>
          <p14:tracePt t="173772" x="9847263" y="3917950"/>
          <p14:tracePt t="173788" x="9775825" y="3941763"/>
          <p14:tracePt t="173805" x="9739313" y="3965575"/>
          <p14:tracePt t="173822" x="9691688" y="3976688"/>
          <p14:tracePt t="173839" x="9585325" y="4000500"/>
          <p14:tracePt t="173855" x="9537700" y="4000500"/>
          <p14:tracePt t="173872" x="9466263" y="4000500"/>
          <p14:tracePt t="173872" x="9453563" y="4000500"/>
          <p14:tracePt t="173890" x="9371013" y="4000500"/>
          <p14:tracePt t="173906" x="9299575" y="4000500"/>
          <p14:tracePt t="173922" x="9228138" y="4000500"/>
          <p14:tracePt t="173939" x="9167813" y="3976688"/>
          <p14:tracePt t="173956" x="9132888" y="3965575"/>
          <p14:tracePt t="173972" x="9096375" y="3952875"/>
          <p14:tracePt t="173989" x="9048750" y="3941763"/>
          <p14:tracePt t="174006" x="8953500" y="3941763"/>
          <p14:tracePt t="174022" x="8882063" y="3941763"/>
          <p14:tracePt t="174039" x="8847138" y="3941763"/>
          <p14:tracePt t="174056" x="8823325" y="3941763"/>
          <p14:tracePt t="174072" x="8810625" y="3941763"/>
          <p14:tracePt t="174089" x="8799513" y="3941763"/>
          <p14:tracePt t="174106" x="8786813" y="3941763"/>
          <p14:tracePt t="174163" x="8786813" y="3952875"/>
          <p14:tracePt t="174169" x="8775700" y="3965575"/>
          <p14:tracePt t="174181" x="8775700" y="3976688"/>
          <p14:tracePt t="174190" x="8763000" y="3989388"/>
          <p14:tracePt t="174225" x="8751888" y="3989388"/>
          <p14:tracePt t="174747" x="8739188" y="3989388"/>
          <p14:tracePt t="174751" x="8728075" y="3989388"/>
          <p14:tracePt t="174759" x="8704263" y="3989388"/>
          <p14:tracePt t="174775" x="8680450" y="3989388"/>
          <p14:tracePt t="174792" x="8643938" y="3989388"/>
          <p14:tracePt t="174808" x="8632825" y="3989388"/>
          <p14:tracePt t="174808" x="8620125" y="3989388"/>
          <p14:tracePt t="174825" x="8609013" y="4000500"/>
          <p14:tracePt t="174842" x="8596313" y="4000500"/>
          <p14:tracePt t="174858" x="8572500" y="4013200"/>
          <p14:tracePt t="175766" x="8643938" y="4000500"/>
          <p14:tracePt t="176071" x="8704263" y="3976688"/>
          <p14:tracePt t="176075" x="8739188" y="3976688"/>
          <p14:tracePt t="176079" x="8834438" y="3929063"/>
          <p14:tracePt t="176096" x="8894763" y="3905250"/>
          <p14:tracePt t="176112" x="8929688" y="3881438"/>
          <p14:tracePt t="176129" x="8942388" y="3870325"/>
          <p14:tracePt t="176153" x="8942388" y="3857625"/>
          <p14:tracePt t="176177" x="8942388" y="3846513"/>
          <p14:tracePt t="176181" x="8942388" y="3833813"/>
          <p14:tracePt t="176203" x="8942388" y="3822700"/>
          <p14:tracePt t="176212" x="8953500" y="3822700"/>
          <p14:tracePt t="176355" x="8977313" y="3822700"/>
          <p14:tracePt t="176359" x="9001125" y="3822700"/>
          <p14:tracePt t="176363" x="9120188" y="3822700"/>
          <p14:tracePt t="176363" x="9167813" y="3822700"/>
          <p14:tracePt t="176379" x="9358313" y="3822700"/>
          <p14:tracePt t="176396" x="9585325" y="3810000"/>
          <p14:tracePt t="176413" x="9786938" y="3762375"/>
          <p14:tracePt t="176430" x="9871075" y="3714750"/>
          <p14:tracePt t="176446" x="9871075" y="3690938"/>
          <p14:tracePt t="176463" x="9882188" y="3632200"/>
          <p14:tracePt t="176480" x="9823450" y="3524250"/>
          <p14:tracePt t="176497" x="9728200" y="3465513"/>
          <p14:tracePt t="176513" x="9620250" y="3405188"/>
          <p14:tracePt t="176530" x="9453563" y="3346450"/>
          <p14:tracePt t="176530" x="9429750" y="3333750"/>
          <p14:tracePt t="176547" x="9371013" y="3322638"/>
          <p14:tracePt t="176564" x="9347200" y="3298825"/>
          <p14:tracePt t="176580" x="9347200" y="3286125"/>
          <p14:tracePt t="176597" x="9347200" y="3238500"/>
          <p14:tracePt t="176614" x="9347200" y="3214688"/>
          <p14:tracePt t="176630" x="9347200" y="3190875"/>
          <p14:tracePt t="176647" x="9347200" y="3179763"/>
          <p14:tracePt t="176663" x="9347200" y="3167063"/>
          <p14:tracePt t="176680" x="9334500" y="3155950"/>
          <p14:tracePt t="176725" x="9323388" y="3155950"/>
          <p14:tracePt t="176746" x="9310688" y="3155950"/>
          <p14:tracePt t="176749" x="9263063" y="3167063"/>
          <p14:tracePt t="176764" x="9180513" y="3203575"/>
          <p14:tracePt t="176781" x="9109075" y="3227388"/>
          <p14:tracePt t="176797" x="9061450" y="3251200"/>
          <p14:tracePt t="176814" x="9013825" y="3275013"/>
          <p14:tracePt t="176831" x="8990013" y="3298825"/>
          <p14:tracePt t="176848" x="8966200" y="3309938"/>
          <p14:tracePt t="176864" x="8942388" y="3333750"/>
          <p14:tracePt t="176881" x="8929688" y="3346450"/>
          <p14:tracePt t="176898" x="8905875" y="3381375"/>
          <p14:tracePt t="176915" x="8894763" y="3405188"/>
          <p14:tracePt t="176931" x="8870950" y="3452813"/>
          <p14:tracePt t="176948" x="8870950" y="3465513"/>
          <p14:tracePt t="176979" x="8870950" y="3476625"/>
          <p14:tracePt t="176989" x="8858250" y="3476625"/>
          <p14:tracePt t="176998" x="8858250" y="3500438"/>
          <p14:tracePt t="177015" x="8858250" y="3524250"/>
          <p14:tracePt t="177032" x="8858250" y="3548063"/>
          <p14:tracePt t="177048" x="8858250" y="3595688"/>
          <p14:tracePt t="177065" x="8858250" y="3632200"/>
          <p14:tracePt t="177082" x="8858250" y="3667125"/>
          <p14:tracePt t="177098" x="8882063" y="3690938"/>
          <p14:tracePt t="177116" x="8918575" y="3727450"/>
          <p14:tracePt t="177132" x="8953500" y="3762375"/>
          <p14:tracePt t="177149" x="8990013" y="3798888"/>
          <p14:tracePt t="177165" x="9001125" y="3822700"/>
          <p14:tracePt t="177182" x="9037638" y="3846513"/>
          <p14:tracePt t="177199" x="9085263" y="3870325"/>
          <p14:tracePt t="177216" x="9109075" y="3870325"/>
          <p14:tracePt t="177232" x="9156700" y="3870325"/>
          <p14:tracePt t="177249" x="9191625" y="3870325"/>
          <p14:tracePt t="177266" x="9263063" y="3870325"/>
          <p14:tracePt t="177282" x="9299575" y="3870325"/>
          <p14:tracePt t="177299" x="9347200" y="3846513"/>
          <p14:tracePt t="177316" x="9371013" y="3810000"/>
          <p14:tracePt t="177316" x="9394825" y="3798888"/>
          <p14:tracePt t="177333" x="9405938" y="3762375"/>
          <p14:tracePt t="177349" x="9418638" y="3727450"/>
          <p14:tracePt t="177366" x="9418638" y="3679825"/>
          <p14:tracePt t="177382" x="9418638" y="3608388"/>
          <p14:tracePt t="177399" x="9418638" y="3548063"/>
          <p14:tracePt t="177415" x="9405938" y="3524250"/>
          <p14:tracePt t="177432" x="9394825" y="3513138"/>
          <p14:tracePt t="177449" x="9394825" y="3500438"/>
          <p14:tracePt t="177466" x="9358313" y="3476625"/>
          <p14:tracePt t="177483" x="9347200" y="3452813"/>
          <p14:tracePt t="177500" x="9323388" y="3441700"/>
          <p14:tracePt t="177516" x="9310688" y="3441700"/>
          <p14:tracePt t="177533" x="9275763" y="3429000"/>
          <p14:tracePt t="177550" x="9228138" y="3429000"/>
          <p14:tracePt t="177566" x="9180513" y="3417888"/>
          <p14:tracePt t="177583" x="9132888" y="3417888"/>
          <p14:tracePt t="177600" x="9072563" y="3417888"/>
          <p14:tracePt t="177617" x="9024938" y="3417888"/>
          <p14:tracePt t="177634" x="9001125" y="3417888"/>
          <p14:tracePt t="177650" x="8990013" y="3417888"/>
          <p14:tracePt t="177675" x="8977313" y="3417888"/>
          <p14:tracePt t="177699" x="8966200" y="3417888"/>
          <p14:tracePt t="177709" x="8953500" y="3417888"/>
          <p14:tracePt t="177717" x="8918575" y="3417888"/>
          <p14:tracePt t="177734" x="8894763" y="3417888"/>
          <p14:tracePt t="177751" x="8858250" y="3417888"/>
          <p14:tracePt t="177767" x="8810625" y="3429000"/>
          <p14:tracePt t="177784" x="8786813" y="3441700"/>
          <p14:tracePt t="177800" x="8763000" y="3452813"/>
          <p14:tracePt t="177817" x="8763000" y="3465513"/>
          <p14:tracePt t="177834" x="8739188" y="3476625"/>
          <p14:tracePt t="177851" x="8715375" y="3500438"/>
          <p14:tracePt t="177867" x="8704263" y="3513138"/>
          <p14:tracePt t="177884" x="8691563" y="3536950"/>
          <p14:tracePt t="177901" x="8691563" y="3571875"/>
          <p14:tracePt t="177917" x="8691563" y="3608388"/>
          <p14:tracePt t="177934" x="8691563" y="3632200"/>
          <p14:tracePt t="177951" x="8691563" y="3656013"/>
          <p14:tracePt t="177968" x="8691563" y="3690938"/>
          <p14:tracePt t="177984" x="8691563" y="3703638"/>
          <p14:tracePt t="178001" x="8691563" y="3727450"/>
          <p14:tracePt t="178018" x="8704263" y="3738563"/>
          <p14:tracePt t="178034" x="8704263" y="3751263"/>
          <p14:tracePt t="178051" x="8728075" y="3762375"/>
          <p14:tracePt t="178068" x="8728075" y="3775075"/>
          <p14:tracePt t="178084" x="8739188" y="3786188"/>
          <p14:tracePt t="178101" x="8763000" y="3798888"/>
          <p14:tracePt t="178118" x="8786813" y="3810000"/>
          <p14:tracePt t="178118" x="8810625" y="3810000"/>
          <p14:tracePt t="178135" x="8823325" y="3810000"/>
          <p14:tracePt t="178151" x="8870950" y="3810000"/>
          <p14:tracePt t="178168" x="8918575" y="3833813"/>
          <p14:tracePt t="178185" x="8953500" y="3833813"/>
          <p14:tracePt t="178202" x="9001125" y="3833813"/>
          <p14:tracePt t="178218" x="9037638" y="3833813"/>
          <p14:tracePt t="178235" x="9061450" y="3833813"/>
          <p14:tracePt t="178253" x="9072563" y="3833813"/>
          <p14:tracePt t="178268" x="9109075" y="3833813"/>
          <p14:tracePt t="178285" x="9132888" y="3833813"/>
          <p14:tracePt t="178302" x="9144000" y="3833813"/>
          <p14:tracePt t="178318" x="9167813" y="3810000"/>
          <p14:tracePt t="178335" x="9204325" y="3762375"/>
          <p14:tracePt t="178352" x="9228138" y="3714750"/>
          <p14:tracePt t="178369" x="9251950" y="3656013"/>
          <p14:tracePt t="178386" x="9251950" y="3595688"/>
          <p14:tracePt t="178402" x="9251950" y="3536950"/>
          <p14:tracePt t="178419" x="9251950" y="3524250"/>
          <p14:tracePt t="178435" x="9215438" y="3500438"/>
          <p14:tracePt t="178452" x="9204325" y="3489325"/>
          <p14:tracePt t="178468" x="9156700" y="3465513"/>
          <p14:tracePt t="178486" x="9132888" y="3452813"/>
          <p14:tracePt t="178486" x="9120188" y="3452813"/>
          <p14:tracePt t="178503" x="9096375" y="3429000"/>
          <p14:tracePt t="178520" x="9072563" y="3417888"/>
          <p14:tracePt t="178536" x="9037638" y="3405188"/>
          <p14:tracePt t="178553" x="8990013" y="3381375"/>
          <p14:tracePt t="178570" x="8953500" y="3381375"/>
          <p14:tracePt t="178586" x="8918575" y="3381375"/>
          <p14:tracePt t="178603" x="8894763" y="3381375"/>
          <p14:tracePt t="178619" x="8834438" y="3381375"/>
          <p14:tracePt t="178636" x="8799513" y="3381375"/>
          <p14:tracePt t="178653" x="8751888" y="3417888"/>
          <p14:tracePt t="178670" x="8715375" y="3429000"/>
          <p14:tracePt t="178686" x="8691563" y="3452813"/>
          <p14:tracePt t="178703" x="8680450" y="3465513"/>
          <p14:tracePt t="178720" x="8656638" y="3489325"/>
          <p14:tracePt t="178720" x="8656638" y="3500438"/>
          <p14:tracePt t="178737" x="8656638" y="3513138"/>
          <p14:tracePt t="178754" x="8632825" y="3560763"/>
          <p14:tracePt t="178770" x="8632825" y="3595688"/>
          <p14:tracePt t="178787" x="8632825" y="3667125"/>
          <p14:tracePt t="178803" x="8632825" y="3703638"/>
          <p14:tracePt t="178820" x="8632825" y="3751263"/>
          <p14:tracePt t="178837" x="8643938" y="3810000"/>
          <p14:tracePt t="178854" x="8680450" y="3833813"/>
          <p14:tracePt t="178870" x="8704263" y="3857625"/>
          <p14:tracePt t="178887" x="8728075" y="3881438"/>
          <p14:tracePt t="178904" x="8775700" y="3894138"/>
          <p14:tracePt t="178920" x="8834438" y="3929063"/>
          <p14:tracePt t="178937" x="8894763" y="3929063"/>
          <p14:tracePt t="178954" x="8942388" y="3929063"/>
          <p14:tracePt t="178954" x="8953500" y="3929063"/>
          <p14:tracePt t="178971" x="9024938" y="3929063"/>
          <p14:tracePt t="178988" x="9048750" y="3929063"/>
          <p14:tracePt t="179004" x="9096375" y="3929063"/>
          <p14:tracePt t="179021" x="9132888" y="3929063"/>
          <p14:tracePt t="179037" x="9156700" y="3917950"/>
          <p14:tracePt t="179054" x="9167813" y="3905250"/>
          <p14:tracePt t="179071" x="9191625" y="3881438"/>
          <p14:tracePt t="179088" x="9204325" y="3870325"/>
          <p14:tracePt t="179115" x="9204325" y="3857625"/>
          <p14:tracePt t="179123" x="9204325" y="3846513"/>
          <p14:tracePt t="179139" x="9228138" y="3822700"/>
          <p14:tracePt t="179155" x="9228138" y="3798888"/>
          <p14:tracePt t="179171" x="9228138" y="3762375"/>
          <p14:tracePt t="179188" x="9228138" y="3727450"/>
          <p14:tracePt t="179205" x="9228138" y="3667125"/>
          <p14:tracePt t="179221" x="9251950" y="3632200"/>
          <p14:tracePt t="179238" x="9263063" y="3571875"/>
          <p14:tracePt t="179256" x="9263063" y="3560763"/>
          <p14:tracePt t="179271" x="9263063" y="3536950"/>
          <p14:tracePt t="179288" x="9263063" y="3500438"/>
          <p14:tracePt t="179305" x="9263063" y="3476625"/>
          <p14:tracePt t="179322" x="9263063" y="3465513"/>
          <p14:tracePt t="179338" x="9215438" y="3441700"/>
          <p14:tracePt t="179356" x="9180513" y="3429000"/>
          <p14:tracePt t="179372" x="9132888" y="3429000"/>
          <p14:tracePt t="179388" x="9061450" y="3429000"/>
          <p14:tracePt t="179405" x="8977313" y="3429000"/>
          <p14:tracePt t="179422" x="8894763" y="3429000"/>
          <p14:tracePt t="179439" x="8870950" y="3429000"/>
          <p14:tracePt t="179456" x="8858250" y="3429000"/>
          <p14:tracePt t="179472" x="8847138" y="3429000"/>
          <p14:tracePt t="179531" x="8834438" y="3429000"/>
          <p14:tracePt t="179539" x="8823325" y="3429000"/>
          <p14:tracePt t="179543" x="8799513" y="3452813"/>
          <p14:tracePt t="179556" x="8763000" y="3489325"/>
          <p14:tracePt t="179573" x="8739188" y="3513138"/>
          <p14:tracePt t="179589" x="8715375" y="3536950"/>
          <p14:tracePt t="179606" x="8704263" y="3548063"/>
          <p14:tracePt t="179622" x="8691563" y="3548063"/>
          <p14:tracePt t="179639" x="8680450" y="3571875"/>
          <p14:tracePt t="179656" x="8680450" y="3584575"/>
          <p14:tracePt t="179673" x="8680450" y="3608388"/>
          <p14:tracePt t="179689" x="8680450" y="3643313"/>
          <p14:tracePt t="179706" x="8680450" y="3667125"/>
          <p14:tracePt t="179723" x="8680450" y="3703638"/>
          <p14:tracePt t="179740" x="8680450" y="3738563"/>
          <p14:tracePt t="179757" x="8715375" y="3775075"/>
          <p14:tracePt t="179773" x="8728075" y="3798888"/>
          <p14:tracePt t="179790" x="8751888" y="3822700"/>
          <p14:tracePt t="179807" x="8810625" y="3857625"/>
          <p14:tracePt t="179823" x="8834438" y="3870325"/>
          <p14:tracePt t="179840" x="8858250" y="3870325"/>
          <p14:tracePt t="179840" x="8870950" y="3881438"/>
          <p14:tracePt t="179857" x="8882063" y="3881438"/>
          <p14:tracePt t="179873" x="8894763" y="3881438"/>
          <p14:tracePt t="180107" x="8918575" y="3881438"/>
          <p14:tracePt t="180115" x="8966200" y="3881438"/>
          <p14:tracePt t="180124" x="9013825" y="3857625"/>
          <p14:tracePt t="180141" x="9109075" y="3822700"/>
          <p14:tracePt t="180158" x="9167813" y="3786188"/>
          <p14:tracePt t="180174" x="9204325" y="3762375"/>
          <p14:tracePt t="180191" x="9228138" y="3738563"/>
          <p14:tracePt t="180208" x="9228138" y="3714750"/>
          <p14:tracePt t="180224" x="9239250" y="3679825"/>
          <p14:tracePt t="180241" x="9239250" y="3667125"/>
          <p14:tracePt t="180263" x="9239250" y="3656013"/>
          <p14:tracePt t="180274" x="9239250" y="3632200"/>
          <p14:tracePt t="180291" x="9239250" y="3595688"/>
          <p14:tracePt t="180308" x="9204325" y="3571875"/>
          <p14:tracePt t="180325" x="9156700" y="3560763"/>
          <p14:tracePt t="180342" x="9096375" y="3536950"/>
          <p14:tracePt t="180358" x="9001125" y="3513138"/>
          <p14:tracePt t="180376" x="8929688" y="3513138"/>
          <p14:tracePt t="180392" x="8870950" y="3489325"/>
          <p14:tracePt t="180408" x="8847138" y="3489325"/>
          <p14:tracePt t="180425" x="8799513" y="3489325"/>
          <p14:tracePt t="180442" x="8775700" y="3489325"/>
          <p14:tracePt t="180458" x="8763000" y="3489325"/>
          <p14:tracePt t="180475" x="8739188" y="3489325"/>
          <p14:tracePt t="180492" x="8691563" y="3489325"/>
          <p14:tracePt t="180509" x="8643938" y="3500438"/>
          <p14:tracePt t="180525" x="8585200" y="3536950"/>
          <p14:tracePt t="180541" x="8537575" y="3571875"/>
          <p14:tracePt t="180559" x="8513763" y="3595688"/>
          <p14:tracePt t="180576" x="8489950" y="3632200"/>
          <p14:tracePt t="180592" x="8489950" y="3667125"/>
          <p14:tracePt t="180609" x="8489950" y="3690938"/>
          <p14:tracePt t="180626" x="8489950" y="3703638"/>
          <p14:tracePt t="180642" x="8489950" y="3727450"/>
          <p14:tracePt t="180659" x="8489950" y="3751263"/>
          <p14:tracePt t="180676" x="8489950" y="3775075"/>
          <p14:tracePt t="180692" x="8501063" y="3798888"/>
          <p14:tracePt t="180709" x="8524875" y="3833813"/>
          <p14:tracePt t="180726" x="8548688" y="3857625"/>
          <p14:tracePt t="180743" x="8561388" y="3881438"/>
          <p14:tracePt t="180760" x="8596313" y="3894138"/>
          <p14:tracePt t="180776" x="8643938" y="3917950"/>
          <p14:tracePt t="180793" x="8691563" y="3941763"/>
          <p14:tracePt t="180809" x="8704263" y="3941763"/>
          <p14:tracePt t="180826" x="8728075" y="3941763"/>
          <p14:tracePt t="180995" x="8739188" y="3941763"/>
          <p14:tracePt t="181003" x="8763000" y="3941763"/>
          <p14:tracePt t="181010" x="8834438" y="3941763"/>
          <p14:tracePt t="181027" x="8905875" y="3941763"/>
          <p14:tracePt t="181044" x="8990013" y="3952875"/>
          <p14:tracePt t="181060" x="9072563" y="3952875"/>
          <p14:tracePt t="181077" x="9096375" y="3952875"/>
          <p14:tracePt t="181094" x="9144000" y="3976688"/>
          <p14:tracePt t="181110" x="9156700" y="3976688"/>
          <p14:tracePt t="181127" x="9167813" y="3976688"/>
          <p14:tracePt t="181177" x="9180513" y="3976688"/>
          <p14:tracePt t="181415" x="9180513" y="3989388"/>
          <p14:tracePt t="181419" x="9180513" y="4000500"/>
          <p14:tracePt t="181428" x="9191625" y="4013200"/>
          <p14:tracePt t="181428" x="9191625" y="4024313"/>
          <p14:tracePt t="181445" x="9191625" y="4048125"/>
          <p14:tracePt t="181943" x="9191625" y="4060825"/>
          <p14:tracePt t="181963" x="9191625" y="4084638"/>
          <p14:tracePt t="181989" x="9191625" y="4095750"/>
          <p14:tracePt t="182013" x="9191625" y="4108450"/>
          <p14:tracePt t="182025" x="9191625" y="4119563"/>
          <p14:tracePt t="182133" x="9191625" y="4132263"/>
          <p14:tracePt t="182289" x="9191625" y="4143375"/>
          <p14:tracePt t="182421" x="9191625" y="4167188"/>
          <p14:tracePt t="182469" x="9191625" y="4179888"/>
          <p14:tracePt t="182487" x="9204325" y="4191000"/>
          <p14:tracePt t="182491" x="9215438" y="4203700"/>
          <p14:tracePt t="182498" x="9239250" y="4214813"/>
          <p14:tracePt t="182498" x="9251950" y="4214813"/>
          <p14:tracePt t="182515" x="9263063" y="4227513"/>
          <p14:tracePt t="182531" x="9286875" y="4227513"/>
          <p14:tracePt t="182548" x="9299575" y="4227513"/>
          <p14:tracePt t="182565" x="9323388" y="4227513"/>
          <p14:tracePt t="182643" x="9334500" y="4227513"/>
          <p14:tracePt t="182651" x="9347200" y="4227513"/>
          <p14:tracePt t="182655" x="9371013" y="4227513"/>
          <p14:tracePt t="182665" x="9429750" y="4227513"/>
          <p14:tracePt t="182682" x="9513888" y="4227513"/>
          <p14:tracePt t="182698" x="9572625" y="4203700"/>
          <p14:tracePt t="182715" x="9632950" y="4179888"/>
          <p14:tracePt t="184484" x="9644063" y="4179888"/>
          <p14:tracePt t="184873" x="9656763" y="4179888"/>
          <p14:tracePt t="184885" x="9656763" y="4191000"/>
          <p14:tracePt t="185001" x="9656763" y="4203700"/>
          <p14:tracePt t="185005" x="9656763" y="4214813"/>
          <p14:tracePt t="185022" x="9656763" y="4238625"/>
          <p14:tracePt t="185039" x="9656763" y="4262438"/>
          <p14:tracePt t="185056" x="9656763" y="4298950"/>
          <p14:tracePt t="185072" x="9656763" y="4310063"/>
          <p14:tracePt t="185089" x="9644063" y="4333875"/>
          <p14:tracePt t="185106" x="9644063" y="4346575"/>
          <p14:tracePt t="185122" x="9644063" y="4357688"/>
          <p14:tracePt t="185139" x="9620250" y="4381500"/>
          <p14:tracePt t="185156" x="9596438" y="4381500"/>
          <p14:tracePt t="185156" x="9572625" y="4394200"/>
          <p14:tracePt t="185173" x="9525000" y="4405313"/>
          <p14:tracePt t="185190" x="9453563" y="4418013"/>
          <p14:tracePt t="185206" x="9382125" y="4441825"/>
          <p14:tracePt t="185206" x="9371013" y="4441825"/>
          <p14:tracePt t="185223" x="9334500" y="4441825"/>
          <p14:tracePt t="185240" x="9323388" y="4441825"/>
          <p14:tracePt t="185256" x="9310688" y="4441825"/>
          <p14:tracePt t="185273" x="9286875" y="4441825"/>
          <p14:tracePt t="185290" x="9275763" y="4441825"/>
          <p14:tracePt t="185306" x="9251950" y="4429125"/>
          <p14:tracePt t="185323" x="9251950" y="4418013"/>
          <p14:tracePt t="185340" x="9239250" y="4418013"/>
          <p14:tracePt t="185383" x="9228138" y="4405313"/>
          <p14:tracePt t="185551" x="9228138" y="4418013"/>
          <p14:tracePt t="185621" x="9228138" y="4429125"/>
          <p14:tracePt t="185625" x="9228138" y="4441825"/>
          <p14:tracePt t="185641" x="9228138" y="4465638"/>
          <p14:tracePt t="185658" x="9228138" y="4489450"/>
          <p14:tracePt t="185674" x="9228138" y="4513263"/>
          <p14:tracePt t="185691" x="9228138" y="4524375"/>
          <p14:tracePt t="185708" x="9228138" y="4548188"/>
          <p14:tracePt t="185725" x="9228138" y="4560888"/>
          <p14:tracePt t="185757" x="9228138" y="4572000"/>
          <p14:tracePt t="185769" x="9228138" y="4584700"/>
          <p14:tracePt t="185774" x="9228138" y="4595813"/>
          <p14:tracePt t="185791" x="9228138" y="4619625"/>
          <p14:tracePt t="185808" x="9228138" y="4656138"/>
          <p14:tracePt t="185825" x="9239250" y="4679950"/>
          <p14:tracePt t="185841" x="9239250" y="4691063"/>
          <p14:tracePt t="185858" x="9251950" y="4714875"/>
          <p14:tracePt t="185875" x="9263063" y="4751388"/>
          <p14:tracePt t="185892" x="9263063" y="4762500"/>
          <p14:tracePt t="185908" x="9263063" y="4775200"/>
          <p14:tracePt t="185925" x="9263063" y="4810125"/>
          <p14:tracePt t="185942" x="9263063" y="4833938"/>
          <p14:tracePt t="185958" x="9263063" y="4881563"/>
          <p14:tracePt t="185975" x="9263063" y="4905375"/>
          <p14:tracePt t="185991" x="9263063" y="4953000"/>
          <p14:tracePt t="185991" x="9263063" y="4965700"/>
          <p14:tracePt t="186009" x="9263063" y="4989513"/>
          <p14:tracePt t="186025" x="9263063" y="5000625"/>
          <p14:tracePt t="186042" x="9263063" y="5024438"/>
          <p14:tracePt t="186059" x="9263063" y="5037138"/>
          <p14:tracePt t="186075" x="9263063" y="5060950"/>
          <p14:tracePt t="186092" x="9263063" y="5084763"/>
          <p14:tracePt t="186109" x="9263063" y="5108575"/>
          <p14:tracePt t="186125" x="9263063" y="5156200"/>
          <p14:tracePt t="186142" x="9263063" y="5191125"/>
          <p14:tracePt t="186159" x="9263063" y="5227638"/>
          <p14:tracePt t="186176" x="9263063" y="5262563"/>
          <p14:tracePt t="186192" x="9263063" y="5299075"/>
          <p14:tracePt t="186209" x="9263063" y="5322888"/>
          <p14:tracePt t="186226" x="9263063" y="5334000"/>
          <p14:tracePt t="186242" x="9263063" y="5357813"/>
          <p14:tracePt t="186260" x="9263063" y="5370513"/>
          <p14:tracePt t="186276" x="9263063" y="5381625"/>
          <p14:tracePt t="186292" x="9263063" y="5394325"/>
          <p14:tracePt t="186309" x="9263063" y="5418138"/>
          <p14:tracePt t="186326" x="9263063" y="5429250"/>
          <p14:tracePt t="186343" x="9263063" y="5476875"/>
          <p14:tracePt t="186360" x="9263063" y="5500688"/>
          <p14:tracePt t="186376" x="9263063" y="5513388"/>
          <p14:tracePt t="186393" x="9263063" y="5537200"/>
          <p14:tracePt t="186409" x="9263063" y="5548313"/>
          <p14:tracePt t="186426" x="9263063" y="5561013"/>
          <p14:tracePt t="187107" x="9251950" y="5561013"/>
          <p14:tracePt t="187111" x="9228138" y="5561013"/>
          <p14:tracePt t="187128" x="9132888" y="5548313"/>
          <p14:tracePt t="187146" x="9061450" y="5513388"/>
          <p14:tracePt t="187162" x="8977313" y="5489575"/>
          <p14:tracePt t="187179" x="8786813" y="5489575"/>
          <p14:tracePt t="187195" x="8429625" y="5453063"/>
          <p14:tracePt t="187212" x="8072438" y="5418138"/>
          <p14:tracePt t="187229" x="7680325" y="5370513"/>
          <p14:tracePt t="187246" x="7251700" y="5322888"/>
          <p14:tracePt t="187246" x="7143750" y="5299075"/>
          <p14:tracePt t="187264" x="6786563" y="5251450"/>
          <p14:tracePt t="187279" x="6537325" y="5167313"/>
          <p14:tracePt t="187296" x="6323013" y="5119688"/>
          <p14:tracePt t="187312" x="6156325" y="5048250"/>
          <p14:tracePt t="187329" x="6024563" y="4953000"/>
          <p14:tracePt t="187346" x="5918200" y="4870450"/>
          <p14:tracePt t="187346" x="5870575" y="4846638"/>
          <p14:tracePt t="187363" x="5703888" y="4775200"/>
          <p14:tracePt t="187379" x="5548313" y="4691063"/>
          <p14:tracePt t="187396" x="5429250" y="4643438"/>
          <p14:tracePt t="187413" x="5334000" y="4584700"/>
          <p14:tracePt t="187429" x="5286375" y="4560888"/>
          <p14:tracePt t="187446" x="5227638" y="4537075"/>
          <p14:tracePt t="187463" x="5180013" y="4500563"/>
          <p14:tracePt t="187480" x="5095875" y="4476750"/>
          <p14:tracePt t="187496" x="4953000" y="4441825"/>
          <p14:tracePt t="187513" x="4857750" y="4418013"/>
          <p14:tracePt t="187530" x="4799013" y="4418013"/>
          <p14:tracePt t="187530" x="4762500" y="4405313"/>
          <p14:tracePt t="187547" x="4751388" y="4405313"/>
          <p14:tracePt t="187563" x="4714875" y="4405313"/>
          <p14:tracePt t="187580" x="4679950" y="4381500"/>
          <p14:tracePt t="187597" x="4667250" y="4381500"/>
          <p14:tracePt t="187621" x="4656138" y="4357688"/>
          <p14:tracePt t="187630" x="4643438" y="4357688"/>
          <p14:tracePt t="187647" x="4595813" y="4357688"/>
          <p14:tracePt t="187663" x="4537075" y="4370388"/>
          <p14:tracePt t="187680" x="4465638" y="4381500"/>
          <p14:tracePt t="187697" x="4381500" y="4405313"/>
          <p14:tracePt t="187714" x="4322763" y="4429125"/>
          <p14:tracePt t="187730" x="4286250" y="4429125"/>
          <p14:tracePt t="187747" x="4251325" y="4429125"/>
          <p14:tracePt t="187764" x="4214813" y="4429125"/>
          <p14:tracePt t="187781" x="4179888" y="4441825"/>
          <p14:tracePt t="187797" x="4143375" y="4465638"/>
          <p14:tracePt t="187814" x="4119563" y="4476750"/>
          <p14:tracePt t="187830" x="4084638" y="4500563"/>
          <p14:tracePt t="187830" x="4060825" y="4500563"/>
          <p14:tracePt t="187847" x="4037013" y="4513263"/>
          <p14:tracePt t="187863" x="3989388" y="4513263"/>
          <p14:tracePt t="187880" x="3952875" y="4537075"/>
          <p14:tracePt t="187897" x="3917950" y="4537075"/>
          <p14:tracePt t="187914" x="3881438" y="4548188"/>
          <p14:tracePt t="187931" x="3870325" y="4560888"/>
          <p14:tracePt t="187948" x="3857625" y="4560888"/>
          <p14:tracePt t="187964" x="3846513" y="4560888"/>
          <p14:tracePt t="188065" x="3833813" y="4572000"/>
          <p14:tracePt t="188069" x="3822700" y="4595813"/>
          <p14:tracePt t="188081" x="3810000" y="4632325"/>
          <p14:tracePt t="188098" x="3810000" y="4667250"/>
          <p14:tracePt t="188115" x="3810000" y="4703763"/>
          <p14:tracePt t="188131" x="3810000" y="4727575"/>
          <p14:tracePt t="188148" x="3810000" y="4775200"/>
          <p14:tracePt t="188165" x="3822700" y="4799013"/>
          <p14:tracePt t="188182" x="3857625" y="4833938"/>
          <p14:tracePt t="188198" x="3929063" y="4881563"/>
          <p14:tracePt t="188215" x="4000500" y="4905375"/>
          <p14:tracePt t="188232" x="4084638" y="4929188"/>
          <p14:tracePt t="188248" x="4203700" y="4953000"/>
          <p14:tracePt t="188266" x="4298950" y="4965700"/>
          <p14:tracePt t="188282" x="4405313" y="4976813"/>
          <p14:tracePt t="188299" x="4489450" y="5000625"/>
          <p14:tracePt t="188316" x="4608513" y="5013325"/>
          <p14:tracePt t="188332" x="4751388" y="5013325"/>
          <p14:tracePt t="188349" x="4905375" y="5013325"/>
          <p14:tracePt t="188366" x="5048250" y="5013325"/>
          <p14:tracePt t="188382" x="5238750" y="5000625"/>
          <p14:tracePt t="188400" x="5381625" y="4976813"/>
          <p14:tracePt t="188416" x="5513388" y="4965700"/>
          <p14:tracePt t="188433" x="5727700" y="4941888"/>
          <p14:tracePt t="188449" x="5799138" y="4918075"/>
          <p14:tracePt t="188466" x="5857875" y="4894263"/>
          <p14:tracePt t="188483" x="5953125" y="4857750"/>
          <p14:tracePt t="188499" x="6048375" y="4846638"/>
          <p14:tracePt t="188516" x="6096000" y="4822825"/>
          <p14:tracePt t="188533" x="6132513" y="4799013"/>
          <p14:tracePt t="188549" x="6143625" y="4786313"/>
          <p14:tracePt t="188566" x="6156325" y="4775200"/>
          <p14:tracePt t="188583" x="6167438" y="4751388"/>
          <p14:tracePt t="188599" x="6167438" y="4714875"/>
          <p14:tracePt t="188616" x="6167438" y="4667250"/>
          <p14:tracePt t="188633" x="6143625" y="4632325"/>
          <p14:tracePt t="188650" x="6132513" y="4608513"/>
          <p14:tracePt t="188666" x="6096000" y="4584700"/>
          <p14:tracePt t="188683" x="5965825" y="4560888"/>
          <p14:tracePt t="188700" x="5786438" y="4560888"/>
          <p14:tracePt t="188700" x="5751513" y="4560888"/>
          <p14:tracePt t="188717" x="5572125" y="4595813"/>
          <p14:tracePt t="188733" x="5453063" y="4619625"/>
          <p14:tracePt t="188750" x="5322888" y="4656138"/>
          <p14:tracePt t="188767" x="5180013" y="4679950"/>
          <p14:tracePt t="188784" x="5048250" y="4691063"/>
          <p14:tracePt t="188800" x="4989513" y="4703763"/>
          <p14:tracePt t="188817" x="4894263" y="4714875"/>
          <p14:tracePt t="188834" x="4799013" y="4727575"/>
          <p14:tracePt t="188851" x="4619625" y="4751388"/>
          <p14:tracePt t="188866" x="4489450" y="4751388"/>
          <p14:tracePt t="188883" x="4370388" y="4751388"/>
          <p14:tracePt t="188900" x="4275138" y="4762500"/>
          <p14:tracePt t="188916" x="4214813" y="4762500"/>
          <p14:tracePt t="188934" x="4203700" y="4775200"/>
          <p14:tracePt t="188950" x="4203700" y="4762500"/>
          <p14:tracePt t="189501" x="4203700" y="4751388"/>
          <p14:tracePt t="189509" x="4203700" y="4738688"/>
          <p14:tracePt t="189519" x="4203700" y="4727575"/>
          <p14:tracePt t="189536" x="4191000" y="4714875"/>
          <p14:tracePt t="189661" x="4179888" y="4714875"/>
          <p14:tracePt t="189677" x="4167188" y="4714875"/>
          <p14:tracePt t="189707" x="4156075" y="4727575"/>
          <p14:tracePt t="189971" x="4156075" y="4738688"/>
          <p14:tracePt t="189995" x="4156075" y="4751388"/>
          <p14:tracePt t="190003" x="4156075" y="4762500"/>
          <p14:tracePt t="190007" x="4179888" y="4775200"/>
          <p14:tracePt t="190021" x="4251325" y="4799013"/>
          <p14:tracePt t="190037" x="4346575" y="4846638"/>
          <p14:tracePt t="190054" x="4418013" y="4870450"/>
          <p14:tracePt t="190071" x="4513263" y="4881563"/>
          <p14:tracePt t="190087" x="4632325" y="4905375"/>
          <p14:tracePt t="190104" x="4738688" y="4905375"/>
          <p14:tracePt t="190121" x="4775200" y="4918075"/>
          <p14:tracePt t="190137" x="4810125" y="4918075"/>
          <p14:tracePt t="190154" x="4833938" y="4918075"/>
          <p14:tracePt t="190171" x="4846638" y="4894263"/>
          <p14:tracePt t="190188" x="4846638" y="4881563"/>
          <p14:tracePt t="190217" x="4857750" y="4881563"/>
          <p14:tracePt t="190221" x="4881563" y="4870450"/>
          <p14:tracePt t="190238" x="4894263" y="4846638"/>
          <p14:tracePt t="190255" x="4905375" y="4822825"/>
          <p14:tracePt t="190271" x="4929188" y="4786313"/>
          <p14:tracePt t="190288" x="4929188" y="4762500"/>
          <p14:tracePt t="190305" x="4929188" y="4738688"/>
          <p14:tracePt t="190321" x="4929188" y="4691063"/>
          <p14:tracePt t="190338" x="4905375" y="4667250"/>
          <p14:tracePt t="190355" x="4870450" y="4656138"/>
          <p14:tracePt t="190372" x="4833938" y="4643438"/>
          <p14:tracePt t="190388" x="4714875" y="4619625"/>
          <p14:tracePt t="190405" x="4595813" y="4595813"/>
          <p14:tracePt t="190422" x="4441825" y="4595813"/>
          <p14:tracePt t="190422" x="4370388" y="4595813"/>
          <p14:tracePt t="190439" x="4251325" y="4595813"/>
          <p14:tracePt t="190456" x="4119563" y="4595813"/>
          <p14:tracePt t="190472" x="4024313" y="4595813"/>
          <p14:tracePt t="190489" x="3952875" y="4595813"/>
          <p14:tracePt t="190505" x="3929063" y="4595813"/>
          <p14:tracePt t="190522" x="3917950" y="4595813"/>
          <p14:tracePt t="190538" x="3917950" y="4619625"/>
          <p14:tracePt t="190556" x="3917950" y="4632325"/>
          <p14:tracePt t="190579" x="3905250" y="4656138"/>
          <p14:tracePt t="190589" x="3894138" y="4667250"/>
          <p14:tracePt t="190606" x="3894138" y="4714875"/>
          <p14:tracePt t="190622" x="3894138" y="4751388"/>
          <p14:tracePt t="190639" x="3894138" y="4786313"/>
          <p14:tracePt t="190656" x="3894138" y="4846638"/>
          <p14:tracePt t="190672" x="3917950" y="4905375"/>
          <p14:tracePt t="190689" x="3976688" y="4929188"/>
          <p14:tracePt t="190706" x="4060825" y="4953000"/>
          <p14:tracePt t="190706" x="4095750" y="4953000"/>
          <p14:tracePt t="190723" x="4179888" y="4976813"/>
          <p14:tracePt t="190739" x="4286250" y="4976813"/>
          <p14:tracePt t="190756" x="4381500" y="4976813"/>
          <p14:tracePt t="190756" x="4418013" y="4976813"/>
          <p14:tracePt t="190773" x="4584700" y="4976813"/>
          <p14:tracePt t="190790" x="4714875" y="4976813"/>
          <p14:tracePt t="190806" x="4833938" y="4976813"/>
          <p14:tracePt t="190823" x="4989513" y="4976813"/>
          <p14:tracePt t="190840" x="5143500" y="4976813"/>
          <p14:tracePt t="190856" x="5275263" y="4976813"/>
          <p14:tracePt t="190873" x="5418138" y="4976813"/>
          <p14:tracePt t="190890" x="5595938" y="4976813"/>
          <p14:tracePt t="190907" x="5727700" y="4976813"/>
          <p14:tracePt t="190923" x="5929313" y="4941888"/>
          <p14:tracePt t="190939" x="6061075" y="4918075"/>
          <p14:tracePt t="190956" x="6215063" y="4881563"/>
          <p14:tracePt t="190973" x="6323013" y="4846638"/>
          <p14:tracePt t="190989" x="6394450" y="4822825"/>
          <p14:tracePt t="191006" x="6477000" y="4799013"/>
          <p14:tracePt t="191023" x="6561138" y="4775200"/>
          <p14:tracePt t="191040" x="6608763" y="4762500"/>
          <p14:tracePt t="191057" x="6619875" y="4751388"/>
          <p14:tracePt t="191073" x="6632575" y="4738688"/>
          <p14:tracePt t="191090" x="6632575" y="4714875"/>
          <p14:tracePt t="191323" x="6608763" y="4691063"/>
          <p14:tracePt t="191329" x="6572250" y="4679950"/>
          <p14:tracePt t="191341" x="6453188" y="4656138"/>
          <p14:tracePt t="191358" x="6310313" y="4632325"/>
          <p14:tracePt t="191375" x="6132513" y="4584700"/>
          <p14:tracePt t="191391" x="5965825" y="4572000"/>
          <p14:tracePt t="191408" x="5894388" y="4560888"/>
          <p14:tracePt t="191425" x="5846763" y="4548188"/>
          <p14:tracePt t="191442" x="5775325" y="4548188"/>
          <p14:tracePt t="191458" x="5643563" y="4537075"/>
          <p14:tracePt t="191475" x="5537200" y="4537075"/>
          <p14:tracePt t="191491" x="5310188" y="4513263"/>
          <p14:tracePt t="191508" x="5108575" y="4489450"/>
          <p14:tracePt t="191525" x="4989513" y="4489450"/>
          <p14:tracePt t="191542" x="4870450" y="4489450"/>
          <p14:tracePt t="191542" x="4833938" y="4489450"/>
          <p14:tracePt t="191559" x="4714875" y="4489450"/>
          <p14:tracePt t="191575" x="4619625" y="4489450"/>
          <p14:tracePt t="191592" x="4500563" y="4489450"/>
          <p14:tracePt t="191609" x="4405313" y="4489450"/>
          <p14:tracePt t="191626" x="4322763" y="4489450"/>
          <p14:tracePt t="191642" x="4214813" y="4489450"/>
          <p14:tracePt t="191659" x="4132263" y="4513263"/>
          <p14:tracePt t="191675" x="4037013" y="4537075"/>
          <p14:tracePt t="191692" x="4000500" y="4560888"/>
          <p14:tracePt t="191709" x="3965575" y="4584700"/>
          <p14:tracePt t="191726" x="3941763" y="4595813"/>
          <p14:tracePt t="191742" x="3941763" y="4608513"/>
          <p14:tracePt t="191765" x="3941763" y="4619625"/>
          <p14:tracePt t="191777" x="3941763" y="4656138"/>
          <p14:tracePt t="191792" x="3941763" y="4679950"/>
          <p14:tracePt t="191809" x="3941763" y="4714875"/>
          <p14:tracePt t="191826" x="3941763" y="4751388"/>
          <p14:tracePt t="191843" x="3965575" y="4786313"/>
          <p14:tracePt t="191859" x="3989388" y="4833938"/>
          <p14:tracePt t="191876" x="4037013" y="4870450"/>
          <p14:tracePt t="191893" x="4119563" y="4905375"/>
          <p14:tracePt t="191910" x="4191000" y="4953000"/>
          <p14:tracePt t="191926" x="4227513" y="4976813"/>
          <p14:tracePt t="191943" x="4333875" y="5013325"/>
          <p14:tracePt t="191960" x="4452938" y="5013325"/>
          <p14:tracePt t="191977" x="4572000" y="5013325"/>
          <p14:tracePt t="191992" x="4727575" y="5013325"/>
          <p14:tracePt t="192009" x="4881563" y="5013325"/>
          <p14:tracePt t="192026" x="5000625" y="5000625"/>
          <p14:tracePt t="192026" x="5024438" y="5000625"/>
          <p14:tracePt t="192043" x="5132388" y="4953000"/>
          <p14:tracePt t="192059" x="5214938" y="4953000"/>
          <p14:tracePt t="192059" x="5238750" y="4953000"/>
          <p14:tracePt t="192077" x="5299075" y="4929188"/>
          <p14:tracePt t="192094" x="5346700" y="4918075"/>
          <p14:tracePt t="192110" x="5381625" y="4894263"/>
          <p14:tracePt t="192127" x="5405438" y="4870450"/>
          <p14:tracePt t="192144" x="5418138" y="4833938"/>
          <p14:tracePt t="192160" x="5429250" y="4799013"/>
          <p14:tracePt t="192177" x="5441950" y="4775200"/>
          <p14:tracePt t="192194" x="5441950" y="4727575"/>
          <p14:tracePt t="192210" x="5441950" y="4703763"/>
          <p14:tracePt t="192227" x="5441950" y="4679950"/>
          <p14:tracePt t="192244" x="5441950" y="4643438"/>
          <p14:tracePt t="192261" x="5394325" y="4595813"/>
          <p14:tracePt t="192277" x="5334000" y="4560888"/>
          <p14:tracePt t="192294" x="5238750" y="4524375"/>
          <p14:tracePt t="192294" x="5214938" y="4524375"/>
          <p14:tracePt t="192311" x="5084763" y="4489450"/>
          <p14:tracePt t="192328" x="4953000" y="4452938"/>
          <p14:tracePt t="192344" x="4775200" y="4405313"/>
          <p14:tracePt t="192361" x="4608513" y="4370388"/>
          <p14:tracePt t="192378" x="4465638" y="4357688"/>
          <p14:tracePt t="192394" x="4298950" y="4357688"/>
          <p14:tracePt t="192411" x="4203700" y="4357688"/>
          <p14:tracePt t="192428" x="4095750" y="4370388"/>
          <p14:tracePt t="192444" x="4037013" y="4405313"/>
          <p14:tracePt t="192461" x="3965575" y="4441825"/>
          <p14:tracePt t="192478" x="3905250" y="4489450"/>
          <p14:tracePt t="192495" x="3870325" y="4524375"/>
          <p14:tracePt t="192511" x="3857625" y="4560888"/>
          <p14:tracePt t="192528" x="3857625" y="4608513"/>
          <p14:tracePt t="192545" x="3857625" y="4656138"/>
          <p14:tracePt t="192561" x="3857625" y="4691063"/>
          <p14:tracePt t="192578" x="3870325" y="4714875"/>
          <p14:tracePt t="192595" x="3929063" y="4738688"/>
          <p14:tracePt t="192612" x="4013200" y="4775200"/>
          <p14:tracePt t="192628" x="4132263" y="4799013"/>
          <p14:tracePt t="192645" x="4333875" y="4822825"/>
          <p14:tracePt t="192662" x="4489450" y="4822825"/>
          <p14:tracePt t="192678" x="4643438" y="4822825"/>
          <p14:tracePt t="192695" x="4799013" y="4822825"/>
          <p14:tracePt t="192712" x="4929188" y="4822825"/>
          <p14:tracePt t="192729" x="5037138" y="4822825"/>
          <p14:tracePt t="192745" x="5132388" y="4822825"/>
          <p14:tracePt t="192762" x="5203825" y="4775200"/>
          <p14:tracePt t="192779" x="5238750" y="4762500"/>
          <p14:tracePt t="192795" x="5238750" y="4751388"/>
          <p14:tracePt t="192839" x="5238750" y="4727575"/>
          <p14:tracePt t="192945" x="5238750" y="4714875"/>
          <p14:tracePt t="193271" x="5238750" y="4703763"/>
          <p14:tracePt t="193283" x="5238750" y="4691063"/>
          <p14:tracePt t="193295" x="5227638" y="4679950"/>
          <p14:tracePt t="193299" x="5191125" y="4632325"/>
          <p14:tracePt t="193314" x="5119688" y="4572000"/>
          <p14:tracePt t="193330" x="4941888" y="4513263"/>
          <p14:tracePt t="193347" x="4691063" y="4465638"/>
          <p14:tracePt t="193364" x="4489450" y="4452938"/>
          <p14:tracePt t="193364" x="4441825" y="4452938"/>
          <p14:tracePt t="193381" x="4310063" y="4452938"/>
          <p14:tracePt t="193397" x="4227513" y="4452938"/>
          <p14:tracePt t="193414" x="4156075" y="4452938"/>
          <p14:tracePt t="193431" x="4119563" y="4476750"/>
          <p14:tracePt t="193448" x="4071938" y="4524375"/>
          <p14:tracePt t="193464" x="4048125" y="4595813"/>
          <p14:tracePt t="193481" x="4024313" y="4656138"/>
          <p14:tracePt t="193498" x="4013200" y="4714875"/>
          <p14:tracePt t="193514" x="4013200" y="4751388"/>
          <p14:tracePt t="193531" x="4024313" y="4762500"/>
          <p14:tracePt t="193548" x="4095750" y="4775200"/>
          <p14:tracePt t="193565" x="4167188" y="4799013"/>
          <p14:tracePt t="193581" x="4238625" y="4799013"/>
          <p14:tracePt t="193598" x="4370388" y="4810125"/>
          <p14:tracePt t="193598" x="4394200" y="4810125"/>
          <p14:tracePt t="193615" x="4489450" y="4799013"/>
          <p14:tracePt t="193631" x="4608513" y="4786313"/>
          <p14:tracePt t="193648" x="4703763" y="4738688"/>
          <p14:tracePt t="193665" x="4738688" y="4714875"/>
          <p14:tracePt t="193682" x="4751388" y="4703763"/>
          <p14:tracePt t="193698" x="4762500" y="4691063"/>
          <p14:tracePt t="193715" x="4762500" y="4679950"/>
          <p14:tracePt t="193731" x="4762500" y="4643438"/>
          <p14:tracePt t="193748" x="4738688" y="4643438"/>
          <p14:tracePt t="193767" x="4714875" y="4643438"/>
          <p14:tracePt t="193782" x="4619625" y="4643438"/>
          <p14:tracePt t="193799" x="4513263" y="4643438"/>
          <p14:tracePt t="193815" x="4346575" y="4643438"/>
          <p14:tracePt t="193832" x="4191000" y="4679950"/>
          <p14:tracePt t="193849" x="4143375" y="4679950"/>
          <p14:tracePt t="193865" x="4132263" y="4703763"/>
          <p14:tracePt t="193882" x="4119563" y="4714875"/>
          <p14:tracePt t="193899" x="4119563" y="4751388"/>
          <p14:tracePt t="193916" x="4119563" y="4775200"/>
          <p14:tracePt t="193932" x="4119563" y="4810125"/>
          <p14:tracePt t="193949" x="4119563" y="4846638"/>
          <p14:tracePt t="193966" x="4156075" y="4870450"/>
          <p14:tracePt t="193982" x="4227513" y="4894263"/>
          <p14:tracePt t="194000" x="4286250" y="4894263"/>
          <p14:tracePt t="194016" x="4370388" y="4894263"/>
          <p14:tracePt t="194033" x="4441825" y="4870450"/>
          <p14:tracePt t="194050" x="4476750" y="4870450"/>
          <p14:tracePt t="194066" x="4500563" y="4857750"/>
          <p14:tracePt t="194082" x="4513263" y="4857750"/>
          <p14:tracePt t="194343" x="4524375" y="4857750"/>
          <p14:tracePt t="194346" x="4537075" y="4857750"/>
          <p14:tracePt t="194353" x="4595813" y="4881563"/>
          <p14:tracePt t="194367" x="4691063" y="4905375"/>
          <p14:tracePt t="194384" x="4846638" y="4929188"/>
          <p14:tracePt t="194400" x="5060950" y="4953000"/>
          <p14:tracePt t="194417" x="5251450" y="4989513"/>
          <p14:tracePt t="194434" x="5500688" y="5000625"/>
          <p14:tracePt t="194451" x="5870575" y="5048250"/>
          <p14:tracePt t="194467" x="6262688" y="5060950"/>
          <p14:tracePt t="194484" x="6632575" y="5060950"/>
          <p14:tracePt t="194484" x="6751638" y="5060950"/>
          <p14:tracePt t="194502" x="7191375" y="5060950"/>
          <p14:tracePt t="194518" x="7643813" y="5060950"/>
          <p14:tracePt t="194534" x="8072438" y="5060950"/>
          <p14:tracePt t="194551" x="8596313" y="5060950"/>
          <p14:tracePt t="194567" x="8870950" y="5060950"/>
          <p14:tracePt t="194584" x="9085263" y="5060950"/>
          <p14:tracePt t="194601" x="9228138" y="5048250"/>
          <p14:tracePt t="194618" x="9371013" y="5024438"/>
          <p14:tracePt t="194634" x="9405938" y="5024438"/>
          <p14:tracePt t="194651" x="9442450" y="5024438"/>
          <p14:tracePt t="194668" x="9453563" y="5024438"/>
          <p14:tracePt t="194684" x="9466263" y="5024438"/>
          <p14:tracePt t="194701" x="9477375" y="5024438"/>
          <p14:tracePt t="194723" x="9501188" y="5024438"/>
          <p14:tracePt t="194723" x="9525000" y="5024438"/>
          <p14:tracePt t="194735" x="9572625" y="5024438"/>
          <p14:tracePt t="194752" x="9656763" y="5000625"/>
          <p14:tracePt t="194768" x="9715500" y="4976813"/>
          <p14:tracePt t="194785" x="9752013" y="4965700"/>
          <p14:tracePt t="194802" x="9786938" y="4929188"/>
          <p14:tracePt t="194818" x="9799638" y="4894263"/>
          <p14:tracePt t="194835" x="9823450" y="4857750"/>
          <p14:tracePt t="194852" x="9823450" y="4810125"/>
          <p14:tracePt t="194868" x="9823450" y="4775200"/>
          <p14:tracePt t="194885" x="9823450" y="4727575"/>
          <p14:tracePt t="194902" x="9823450" y="4667250"/>
          <p14:tracePt t="194919" x="9799638" y="4632325"/>
          <p14:tracePt t="194935" x="9739313" y="4572000"/>
          <p14:tracePt t="194952" x="9691688" y="4537075"/>
          <p14:tracePt t="194969" x="9656763" y="4513263"/>
          <p14:tracePt t="194985" x="9609138" y="4489450"/>
          <p14:tracePt t="195002" x="9548813" y="4452938"/>
          <p14:tracePt t="195019" x="9513888" y="4429125"/>
          <p14:tracePt t="195036" x="9477375" y="4429125"/>
          <p14:tracePt t="195052" x="9405938" y="4418013"/>
          <p14:tracePt t="195069" x="9358313" y="4405313"/>
          <p14:tracePt t="195086" x="9299575" y="4394200"/>
          <p14:tracePt t="195103" x="9239250" y="4394200"/>
          <p14:tracePt t="195118" x="9132888" y="4394200"/>
          <p14:tracePt t="195135" x="9048750" y="4381500"/>
          <p14:tracePt t="195152" x="8977313" y="4370388"/>
          <p14:tracePt t="195169" x="8858250" y="4357688"/>
          <p14:tracePt t="195186" x="8775700" y="4333875"/>
          <p14:tracePt t="195203" x="8751888" y="4333875"/>
          <p14:tracePt t="195219" x="8739188" y="4333875"/>
          <p14:tracePt t="195236" x="8715375" y="4333875"/>
          <p14:tracePt t="195254" x="8715375" y="4322763"/>
          <p14:tracePt t="195269" x="8704263" y="4322763"/>
          <p14:tracePt t="195291" x="8680450" y="4322763"/>
          <p14:tracePt t="195303" x="8667750" y="4322763"/>
          <p14:tracePt t="195319" x="8596313" y="4322763"/>
          <p14:tracePt t="195336" x="8524875" y="4370388"/>
          <p14:tracePt t="195353" x="8453438" y="4418013"/>
          <p14:tracePt t="195370" x="8382000" y="4476750"/>
          <p14:tracePt t="195387" x="8358188" y="4513263"/>
          <p14:tracePt t="195403" x="8334375" y="4548188"/>
          <p14:tracePt t="195420" x="8334375" y="4572000"/>
          <p14:tracePt t="195437" x="8334375" y="4608513"/>
          <p14:tracePt t="195453" x="8334375" y="4656138"/>
          <p14:tracePt t="195453" x="8334375" y="4679950"/>
          <p14:tracePt t="195471" x="8334375" y="4738688"/>
          <p14:tracePt t="195487" x="8347075" y="4775200"/>
          <p14:tracePt t="195504" x="8382000" y="4846638"/>
          <p14:tracePt t="195504" x="8394700" y="4857750"/>
          <p14:tracePt t="195521" x="8394700" y="4929188"/>
          <p14:tracePt t="195521" x="8405813" y="4941888"/>
          <p14:tracePt t="195537" x="8442325" y="4989513"/>
          <p14:tracePt t="195553" x="8477250" y="5024438"/>
          <p14:tracePt t="195553" x="8477250" y="5048250"/>
          <p14:tracePt t="195571" x="8513763" y="5084763"/>
          <p14:tracePt t="195587" x="8537575" y="5108575"/>
          <p14:tracePt t="195604" x="8572500" y="5132388"/>
          <p14:tracePt t="195621" x="8643938" y="5180013"/>
          <p14:tracePt t="195637" x="8715375" y="5203825"/>
          <p14:tracePt t="195654" x="8786813" y="5214938"/>
          <p14:tracePt t="195671" x="8847138" y="5227638"/>
          <p14:tracePt t="195688" x="8966200" y="5227638"/>
          <p14:tracePt t="195704" x="9013825" y="5227638"/>
          <p14:tracePt t="195721" x="9085263" y="5227638"/>
          <p14:tracePt t="195738" x="9144000" y="5227638"/>
          <p14:tracePt t="195738" x="9167813" y="5227638"/>
          <p14:tracePt t="195755" x="9239250" y="5191125"/>
          <p14:tracePt t="195772" x="9323388" y="5119688"/>
          <p14:tracePt t="195788" x="9394825" y="5072063"/>
          <p14:tracePt t="195788" x="9405938" y="5048250"/>
          <p14:tracePt t="195805" x="9453563" y="4989513"/>
          <p14:tracePt t="195821" x="9477375" y="4905375"/>
          <p14:tracePt t="195838" x="9501188" y="4810125"/>
          <p14:tracePt t="195855" x="9501188" y="4738688"/>
          <p14:tracePt t="195872" x="9501188" y="4679950"/>
          <p14:tracePt t="195888" x="9501188" y="4608513"/>
          <p14:tracePt t="195905" x="9477375" y="4560888"/>
          <p14:tracePt t="195922" x="9429750" y="4548188"/>
          <p14:tracePt t="195938" x="9394825" y="4513263"/>
          <p14:tracePt t="195955" x="9347200" y="4500563"/>
          <p14:tracePt t="195972" x="9310688" y="4476750"/>
          <p14:tracePt t="195988" x="9275763" y="4441825"/>
          <p14:tracePt t="196005" x="9263063" y="4429125"/>
          <p14:tracePt t="196022" x="9251950" y="4418013"/>
          <p14:tracePt t="196039" x="9239250" y="4418013"/>
          <p14:tracePt t="196055" x="9228138" y="4418013"/>
          <p14:tracePt t="196109" x="9204325" y="4418013"/>
          <p14:tracePt t="196121" x="9191625" y="4418013"/>
          <p14:tracePt t="196129" x="9156700" y="4418013"/>
          <p14:tracePt t="196139" x="9085263" y="4418013"/>
          <p14:tracePt t="196155" x="8977313" y="4418013"/>
          <p14:tracePt t="196172" x="8870950" y="4418013"/>
          <p14:tracePt t="196189" x="8799513" y="4394200"/>
          <p14:tracePt t="196205" x="8775700" y="4381500"/>
          <p14:tracePt t="196222" x="8739188" y="4357688"/>
          <p14:tracePt t="196239" x="8715375" y="4333875"/>
          <p14:tracePt t="196256" x="8704263" y="4333875"/>
          <p14:tracePt t="196272" x="8691563" y="4333875"/>
          <p14:tracePt t="196409" x="8680450" y="4333875"/>
          <p14:tracePt t="196413" x="8643938" y="4333875"/>
          <p14:tracePt t="196424" x="8585200" y="4333875"/>
          <p14:tracePt t="196440" x="8466138" y="4405313"/>
          <p14:tracePt t="196456" x="8358188" y="4465638"/>
          <p14:tracePt t="196473" x="8299450" y="4489450"/>
          <p14:tracePt t="196490" x="8239125" y="4524375"/>
          <p14:tracePt t="196507" x="8191500" y="4572000"/>
          <p14:tracePt t="196523" x="8180388" y="4595813"/>
          <p14:tracePt t="196540" x="8167688" y="4632325"/>
          <p14:tracePt t="196557" x="8156575" y="4667250"/>
          <p14:tracePt t="196574" x="8156575" y="4714875"/>
          <p14:tracePt t="196590" x="8156575" y="4775200"/>
          <p14:tracePt t="196607" x="8132763" y="4846638"/>
          <p14:tracePt t="196624" x="8120063" y="4929188"/>
          <p14:tracePt t="196640" x="8120063" y="4989513"/>
          <p14:tracePt t="196657" x="8120063" y="5048250"/>
          <p14:tracePt t="196674" x="8120063" y="5108575"/>
          <p14:tracePt t="196691" x="8120063" y="5180013"/>
          <p14:tracePt t="196707" x="8120063" y="5227638"/>
          <p14:tracePt t="196724" x="8120063" y="5262563"/>
          <p14:tracePt t="196741" x="8120063" y="5299075"/>
          <p14:tracePt t="196758" x="8143875" y="5322888"/>
          <p14:tracePt t="196774" x="8180388" y="5370513"/>
          <p14:tracePt t="196791" x="8204200" y="5394325"/>
          <p14:tracePt t="196808" x="8251825" y="5418138"/>
          <p14:tracePt t="196824" x="8310563" y="5453063"/>
          <p14:tracePt t="196841" x="8370888" y="5476875"/>
          <p14:tracePt t="196858" x="8429625" y="5500688"/>
          <p14:tracePt t="196875" x="8489950" y="5500688"/>
          <p14:tracePt t="196892" x="8548688" y="5500688"/>
          <p14:tracePt t="196908" x="8609013" y="5500688"/>
          <p14:tracePt t="196908" x="8620125" y="5500688"/>
          <p14:tracePt t="196925" x="8680450" y="5500688"/>
          <p14:tracePt t="196942" x="8751888" y="5500688"/>
          <p14:tracePt t="196958" x="8786813" y="5500688"/>
          <p14:tracePt t="196975" x="8834438" y="5500688"/>
          <p14:tracePt t="196991" x="8870950" y="5500688"/>
          <p14:tracePt t="197008" x="8882063" y="5500688"/>
          <p14:tracePt t="197069" x="8882063" y="5489575"/>
          <p14:tracePt t="197117" x="8894763" y="5476875"/>
          <p14:tracePt t="197137" x="8905875" y="5465763"/>
          <p14:tracePt t="197167" x="8905875" y="5453063"/>
          <p14:tracePt t="197203" x="8905875" y="5441950"/>
          <p14:tracePt t="197335" x="8918575" y="5429250"/>
          <p14:tracePt t="197791" x="8929688" y="5370513"/>
          <p14:tracePt t="197795" x="9001125" y="5275263"/>
          <p14:tracePt t="197795" x="9024938" y="5238750"/>
          <p14:tracePt t="197811" x="9144000" y="5060950"/>
          <p14:tracePt t="197827" x="9263063" y="4881563"/>
          <p14:tracePt t="197844" x="9310688" y="4727575"/>
          <p14:tracePt t="197861" x="9323388" y="4619625"/>
          <p14:tracePt t="197877" x="9334500" y="4572000"/>
          <p14:tracePt t="197894" x="9334500" y="4560888"/>
          <p14:tracePt t="197911" x="9334500" y="4537075"/>
          <p14:tracePt t="197928" x="9334500" y="4524375"/>
          <p14:tracePt t="197944" x="9310688" y="4524375"/>
          <p14:tracePt t="197961" x="9275763" y="4489450"/>
          <p14:tracePt t="197978" x="9180513" y="4441825"/>
          <p14:tracePt t="197995" x="9085263" y="4405313"/>
          <p14:tracePt t="198011" x="8977313" y="4370388"/>
          <p14:tracePt t="198028" x="8905875" y="4333875"/>
          <p14:tracePt t="198045" x="8870950" y="4322763"/>
          <p14:tracePt t="198061" x="8858250" y="4322763"/>
          <p14:tracePt t="198078" x="8847138" y="4298950"/>
          <p14:tracePt t="198095" x="8834438" y="4298950"/>
          <p14:tracePt t="198157" x="8823325" y="4310063"/>
          <p14:tracePt t="198165" x="8799513" y="4322763"/>
          <p14:tracePt t="198178" x="8751888" y="4357688"/>
          <p14:tracePt t="198195" x="8715375" y="4394200"/>
          <p14:tracePt t="198212" x="8704263" y="4405313"/>
          <p14:tracePt t="198229" x="8680450" y="4441825"/>
          <p14:tracePt t="198245" x="8667750" y="4465638"/>
          <p14:tracePt t="198262" x="8643938" y="4524375"/>
          <p14:tracePt t="198278" x="8643938" y="4560888"/>
          <p14:tracePt t="198295" x="8632825" y="4619625"/>
          <p14:tracePt t="198311" x="8632825" y="4667250"/>
          <p14:tracePt t="198328" x="8632825" y="4738688"/>
          <p14:tracePt t="198346" x="8632825" y="4810125"/>
          <p14:tracePt t="198346" x="8632825" y="4822825"/>
          <p14:tracePt t="198363" x="8632825" y="4846638"/>
          <p14:tracePt t="198379" x="8632825" y="4881563"/>
          <p14:tracePt t="198395" x="8609013" y="4953000"/>
          <p14:tracePt t="198395" x="8609013" y="4965700"/>
          <p14:tracePt t="198413" x="8609013" y="5013325"/>
          <p14:tracePt t="198429" x="8609013" y="5037138"/>
          <p14:tracePt t="198446" x="8643938" y="5108575"/>
          <p14:tracePt t="198463" x="8667750" y="5156200"/>
          <p14:tracePt t="198479" x="8728075" y="5203825"/>
          <p14:tracePt t="198496" x="8751888" y="5238750"/>
          <p14:tracePt t="198513" x="8799513" y="5262563"/>
          <p14:tracePt t="198529" x="8823325" y="5286375"/>
          <p14:tracePt t="198546" x="8858250" y="5299075"/>
          <p14:tracePt t="198563" x="8870950" y="5299075"/>
          <p14:tracePt t="199363" x="8882063" y="5299075"/>
          <p14:tracePt t="199651" x="8894763" y="5299075"/>
          <p14:tracePt t="199659" x="8905875" y="5299075"/>
          <p14:tracePt t="199667" x="8918575" y="5310188"/>
          <p14:tracePt t="199683" x="8929688" y="5334000"/>
          <p14:tracePt t="199700" x="8942388" y="5334000"/>
          <p14:tracePt t="199716" x="8942388" y="5322888"/>
          <p14:tracePt t="199937" x="8942388" y="5310188"/>
          <p14:tracePt t="199941" x="8942388" y="5286375"/>
          <p14:tracePt t="199950" x="8929688" y="5262563"/>
          <p14:tracePt t="199967" x="8918575" y="5251450"/>
          <p14:tracePt t="199983" x="8905875" y="5238750"/>
          <p14:tracePt t="200037" x="8905875" y="5227638"/>
          <p14:tracePt t="200041" x="8894763" y="5214938"/>
          <p14:tracePt t="200691" x="8894763" y="5203825"/>
          <p14:tracePt t="200695" x="8894763" y="5191125"/>
          <p14:tracePt t="200703" x="8894763" y="5167313"/>
          <p14:tracePt t="200720" x="8894763" y="5119688"/>
          <p14:tracePt t="200736" x="8870950" y="5060950"/>
          <p14:tracePt t="200754" x="8858250" y="5037138"/>
          <p14:tracePt t="200770" x="8847138" y="4989513"/>
          <p14:tracePt t="200786" x="8823325" y="4953000"/>
          <p14:tracePt t="200803" x="8810625" y="4941888"/>
          <p14:tracePt t="200819" x="8799513" y="4905375"/>
          <p14:tracePt t="200836" x="8775700" y="4870450"/>
          <p14:tracePt t="200853" x="8751888" y="4846638"/>
          <p14:tracePt t="200870" x="8715375" y="4822825"/>
          <p14:tracePt t="200887" x="8680450" y="4786313"/>
          <p14:tracePt t="200903" x="8643938" y="4762500"/>
          <p14:tracePt t="200920" x="8585200" y="4727575"/>
          <p14:tracePt t="200938" x="8537575" y="4703763"/>
          <p14:tracePt t="200953" x="8513763" y="4703763"/>
          <p14:tracePt t="200970" x="8489950" y="4691063"/>
          <p14:tracePt t="200987" x="8453438" y="4691063"/>
          <p14:tracePt t="201004" x="8429625" y="4679950"/>
          <p14:tracePt t="201004" x="8405813" y="4667250"/>
          <p14:tracePt t="201021" x="8382000" y="4667250"/>
          <p14:tracePt t="201037" x="8358188" y="4667250"/>
          <p14:tracePt t="201053" x="8323263" y="4667250"/>
          <p14:tracePt t="201070" x="8310563" y="4656138"/>
          <p14:tracePt t="201189" x="8334375" y="4656138"/>
          <p14:tracePt t="201375" x="8347075" y="4643438"/>
          <p14:tracePt t="201387" x="8358188" y="4643438"/>
          <p14:tracePt t="201391" x="8370888" y="4643438"/>
          <p14:tracePt t="201404" x="8382000" y="4643438"/>
          <p14:tracePt t="201559" x="8394700" y="4643438"/>
          <p14:tracePt t="201567" x="8405813" y="4643438"/>
          <p14:tracePt t="201572" x="8466138" y="4643438"/>
          <p14:tracePt t="201572" x="8489950" y="4643438"/>
          <p14:tracePt t="201589" x="8561388" y="4643438"/>
          <p14:tracePt t="201605" x="8609013" y="4643438"/>
          <p14:tracePt t="201622" x="8691563" y="4643438"/>
          <p14:tracePt t="201639" x="8775700" y="4643438"/>
          <p14:tracePt t="201655" x="8858250" y="4643438"/>
          <p14:tracePt t="201672" x="8942388" y="4643438"/>
          <p14:tracePt t="201689" x="9001125" y="4643438"/>
          <p14:tracePt t="201706" x="9061450" y="4643438"/>
          <p14:tracePt t="201706" x="9085263" y="4643438"/>
          <p14:tracePt t="201723" x="9144000" y="4643438"/>
          <p14:tracePt t="201739" x="9180513" y="4643438"/>
          <p14:tracePt t="201756" x="9263063" y="4643438"/>
          <p14:tracePt t="201756" x="9275763" y="4643438"/>
          <p14:tracePt t="201773" x="9299575" y="4643438"/>
          <p14:tracePt t="201789" x="9323388" y="4643438"/>
          <p14:tracePt t="201807" x="9347200" y="4619625"/>
          <p14:tracePt t="201823" x="9405938" y="4595813"/>
          <p14:tracePt t="201839" x="9453563" y="4572000"/>
          <p14:tracePt t="201856" x="9477375" y="4572000"/>
          <p14:tracePt t="201873" x="9513888" y="4560888"/>
          <p14:tracePt t="201889" x="9525000" y="4560888"/>
          <p14:tracePt t="201906" x="9537700" y="4548188"/>
          <p14:tracePt t="202649" x="9537700" y="4537075"/>
          <p14:tracePt t="202653" x="9537700" y="4524375"/>
          <p14:tracePt t="202658" x="9561513" y="4452938"/>
          <p14:tracePt t="202675" x="9632950" y="4286250"/>
          <p14:tracePt t="202692" x="9704388" y="4143375"/>
          <p14:tracePt t="202709" x="9810750" y="3952875"/>
          <p14:tracePt t="202725" x="9894888" y="3786188"/>
          <p14:tracePt t="202742" x="9953625" y="3560763"/>
          <p14:tracePt t="202760" x="9990138" y="3417888"/>
          <p14:tracePt t="202776" x="9990138" y="3309938"/>
          <p14:tracePt t="202792" x="9990138" y="3262313"/>
          <p14:tracePt t="202809" x="9990138" y="3251200"/>
          <p14:tracePt t="202825" x="9977438" y="3251200"/>
          <p14:tracePt t="202991" x="9977438" y="3262313"/>
          <p14:tracePt t="202995" x="9942513" y="3309938"/>
          <p14:tracePt t="203010" x="9871075" y="3370263"/>
          <p14:tracePt t="203026" x="9847263" y="3441700"/>
          <p14:tracePt t="203043" x="9799638" y="3489325"/>
          <p14:tracePt t="203060" x="9752013" y="3571875"/>
          <p14:tracePt t="203076" x="9691688" y="3656013"/>
          <p14:tracePt t="203093" x="9632950" y="3714750"/>
          <p14:tracePt t="203110" x="9572625" y="3786188"/>
          <p14:tracePt t="203126" x="9548813" y="3822700"/>
          <p14:tracePt t="203143" x="9513888" y="3870325"/>
          <p14:tracePt t="203160" x="9501188" y="3881438"/>
          <p14:tracePt t="203176" x="9490075" y="3894138"/>
          <p14:tracePt t="203193" x="9490075" y="3905250"/>
          <p14:tracePt t="203401" x="9490075" y="3917950"/>
          <p14:tracePt t="203405" x="9490075" y="3941763"/>
          <p14:tracePt t="203411" x="9466263" y="3989388"/>
          <p14:tracePt t="203428" x="9466263" y="4060825"/>
          <p14:tracePt t="203444" x="9429750" y="4132263"/>
          <p14:tracePt t="203460" x="9382125" y="4214813"/>
          <p14:tracePt t="203477" x="9358313" y="4275138"/>
          <p14:tracePt t="203494" x="9347200" y="4310063"/>
          <p14:tracePt t="203511" x="9347200" y="4322763"/>
          <p14:tracePt t="203528" x="9347200" y="4346575"/>
          <p14:tracePt t="203544" x="9347200" y="4357688"/>
          <p14:tracePt t="203561" x="9347200" y="4381500"/>
          <p14:tracePt t="203587" x="9347200" y="4405313"/>
          <p14:tracePt t="203595" x="9323388" y="4476750"/>
          <p14:tracePt t="203611" x="9323388" y="4500563"/>
          <p14:tracePt t="203627" x="9323388" y="4524375"/>
          <p14:tracePt t="203644" x="9323388" y="4560888"/>
          <p14:tracePt t="210673" x="9323388" y="4548188"/>
          <p14:tracePt t="210929" x="9323388" y="4537075"/>
          <p14:tracePt t="210939" x="9323388" y="4524375"/>
          <p14:tracePt t="210950" x="9323388" y="4500563"/>
          <p14:tracePt t="210967" x="9286875" y="4465638"/>
          <p14:tracePt t="210983" x="9275763" y="4452938"/>
          <p14:tracePt t="210983" x="9263063" y="4441825"/>
          <p14:tracePt t="211001" x="9251950" y="4429125"/>
          <p14:tracePt t="211017" x="9251950" y="4418013"/>
          <p14:tracePt t="211033" x="9239250" y="4418013"/>
          <p14:tracePt t="211050" x="9228138" y="4405313"/>
          <p14:tracePt t="211067" x="9204325" y="4381500"/>
          <p14:tracePt t="211084" x="9191625" y="4357688"/>
          <p14:tracePt t="211100" x="9180513" y="4322763"/>
          <p14:tracePt t="211117" x="9167813" y="4310063"/>
          <p14:tracePt t="211134" x="9156700" y="4286250"/>
          <p14:tracePt t="211150" x="9144000" y="4275138"/>
          <p14:tracePt t="211167" x="9144000" y="4262438"/>
          <p14:tracePt t="211247" x="9132888" y="4262438"/>
          <p14:tracePt t="211263" x="9120188" y="4262438"/>
          <p14:tracePt t="211271" x="9085263" y="4251325"/>
          <p14:tracePt t="211284" x="9072563" y="4238625"/>
          <p14:tracePt t="211301" x="9037638" y="4214813"/>
          <p14:tracePt t="211318" x="9024938" y="4203700"/>
          <p14:tracePt t="211334" x="8977313" y="4179888"/>
          <p14:tracePt t="211351" x="8942388" y="4167188"/>
          <p14:tracePt t="211368" x="8929688" y="4167188"/>
          <p14:tracePt t="211384" x="8918575" y="4167188"/>
          <p14:tracePt t="211401" x="8905875" y="4156075"/>
          <p14:tracePt t="211493" x="8894763" y="4143375"/>
          <p14:tracePt t="211501" x="8882063" y="4143375"/>
          <p14:tracePt t="211511" x="8858250" y="4143375"/>
          <p14:tracePt t="211519" x="8810625" y="4119563"/>
          <p14:tracePt t="211535" x="8775700" y="4119563"/>
          <p14:tracePt t="211552" x="8715375" y="4119563"/>
          <p14:tracePt t="211569" x="8691563" y="4119563"/>
          <p14:tracePt t="211585" x="8656638" y="4119563"/>
          <p14:tracePt t="211602" x="8643938" y="4095750"/>
          <p14:tracePt t="211621" x="8632825" y="4084638"/>
          <p14:tracePt t="211651" x="8620125" y="4084638"/>
          <p14:tracePt t="211855" x="8609013" y="4084638"/>
          <p14:tracePt t="211859" x="8585200" y="4084638"/>
          <p14:tracePt t="211870" x="8524875" y="4119563"/>
          <p14:tracePt t="211886" x="8501063" y="4143375"/>
          <p14:tracePt t="211903" x="8489950" y="4156075"/>
          <p14:tracePt t="211919" x="8477250" y="4167188"/>
          <p14:tracePt t="211936" x="8466138" y="4167188"/>
          <p14:tracePt t="211963" x="8453438" y="4179888"/>
          <p14:tracePt t="212037" x="8453438" y="4191000"/>
          <p14:tracePt t="212729" x="8466138" y="4191000"/>
          <p14:tracePt t="212733" x="8466138" y="4203700"/>
          <p14:tracePt t="212739" x="8513763" y="4214813"/>
          <p14:tracePt t="212756" x="8548688" y="4214813"/>
          <p14:tracePt t="212772" x="8596313" y="4238625"/>
          <p14:tracePt t="212789" x="8620125" y="4238625"/>
          <p14:tracePt t="212806" x="8643938" y="4238625"/>
          <p14:tracePt t="212823" x="8667750" y="4238625"/>
          <p14:tracePt t="212839" x="8704263" y="4238625"/>
          <p14:tracePt t="212855" x="8751888" y="4238625"/>
          <p14:tracePt t="212872" x="8834438" y="4238625"/>
          <p14:tracePt t="212889" x="8894763" y="4238625"/>
          <p14:tracePt t="212905" x="8953500" y="4238625"/>
          <p14:tracePt t="212922" x="9013825" y="4238625"/>
          <p14:tracePt t="212940" x="9037638" y="4238625"/>
          <p14:tracePt t="212956" x="9048750" y="4238625"/>
          <p14:tracePt t="212972" x="9061450" y="4238625"/>
          <p14:tracePt t="212989" x="9085263" y="4238625"/>
          <p14:tracePt t="213006" x="9096375" y="4238625"/>
          <p14:tracePt t="213023" x="9120188" y="4238625"/>
          <p14:tracePt t="213040" x="9132888" y="4238625"/>
          <p14:tracePt t="213056" x="9167813" y="4238625"/>
          <p14:tracePt t="213073" x="9180513" y="4238625"/>
          <p14:tracePt t="213127" x="9204325" y="4238625"/>
          <p14:tracePt t="213139" x="9215438" y="4238625"/>
          <p14:tracePt t="213151" x="9239250" y="4238625"/>
          <p14:tracePt t="213157" x="9251950" y="4238625"/>
          <p14:tracePt t="213173" x="9275763" y="4238625"/>
          <p14:tracePt t="213190" x="9286875" y="4238625"/>
          <p14:tracePt t="213207" x="9286875" y="4227513"/>
          <p14:tracePt t="213767" x="9286875" y="4214813"/>
          <p14:tracePt t="213771" x="9286875" y="4203700"/>
          <p14:tracePt t="213775" x="9286875" y="4191000"/>
          <p14:tracePt t="213792" x="9286875" y="4179888"/>
          <p14:tracePt t="213808" x="9286875" y="4167188"/>
          <p14:tracePt t="213825" x="9263063" y="4156075"/>
          <p14:tracePt t="213842" x="9239250" y="4156075"/>
          <p14:tracePt t="213859" x="9204325" y="4143375"/>
          <p14:tracePt t="213876" x="9191625" y="4143375"/>
          <p14:tracePt t="213895" x="9167813" y="4143375"/>
          <p14:tracePt t="213908" x="9156700" y="4143375"/>
          <p14:tracePt t="213925" x="9132888" y="4143375"/>
          <p14:tracePt t="213942" x="9120188" y="4143375"/>
          <p14:tracePt t="214079" x="9096375" y="4143375"/>
          <p14:tracePt t="214083" x="9072563" y="4143375"/>
          <p14:tracePt t="214093" x="8942388" y="4143375"/>
          <p14:tracePt t="214110" x="8823325" y="4143375"/>
          <p14:tracePt t="214126" x="8643938" y="4143375"/>
          <p14:tracePt t="214143" x="8501063" y="4143375"/>
          <p14:tracePt t="214160" x="8358188" y="4143375"/>
          <p14:tracePt t="214176" x="8323263" y="4143375"/>
          <p14:tracePt t="214193" x="8299450" y="4143375"/>
          <p14:tracePt t="214210" x="8286750" y="4132263"/>
          <p14:tracePt t="214235" x="8262938" y="4119563"/>
          <p14:tracePt t="214245" x="8262938" y="4108450"/>
          <p14:tracePt t="214260" x="8239125" y="4095750"/>
          <p14:tracePt t="214277" x="8228013" y="4095750"/>
          <p14:tracePt t="214441" x="8215313" y="4095750"/>
          <p14:tracePt t="214453" x="8204200" y="4119563"/>
          <p14:tracePt t="214460" x="8180388" y="4167188"/>
          <p14:tracePt t="214477" x="8156575" y="4203700"/>
          <p14:tracePt t="214494" x="8156575" y="4214813"/>
          <p14:tracePt t="214511" x="8156575" y="4227513"/>
          <p14:tracePt t="214527" x="8156575" y="4251325"/>
          <p14:tracePt t="214553" x="8156575" y="4262438"/>
          <p14:tracePt t="214639" x="8156575" y="4275138"/>
          <p14:tracePt t="214815" x="8156575" y="4286250"/>
          <p14:tracePt t="214825" x="8156575" y="4298950"/>
          <p14:tracePt t="214857" x="8167688" y="4298950"/>
          <p14:tracePt t="214869" x="8204200" y="4310063"/>
          <p14:tracePt t="214879" x="8299450" y="4310063"/>
          <p14:tracePt t="214896" x="8347075" y="4310063"/>
          <p14:tracePt t="214912" x="8370888" y="4310063"/>
          <p14:tracePt t="214929" x="8382000" y="4310063"/>
          <p14:tracePt t="214945" x="8394700" y="4310063"/>
          <p14:tracePt t="215059" x="8418513" y="4310063"/>
          <p14:tracePt t="215063" x="8524875" y="4310063"/>
          <p14:tracePt t="215079" x="8632825" y="4310063"/>
          <p14:tracePt t="215096" x="8763000" y="4310063"/>
          <p14:tracePt t="215096" x="8799513" y="4310063"/>
          <p14:tracePt t="215113" x="9037638" y="4310063"/>
          <p14:tracePt t="215129" x="9144000" y="4310063"/>
          <p14:tracePt t="215146" x="9263063" y="4298950"/>
          <p14:tracePt t="215163" x="9323388" y="4298950"/>
          <p14:tracePt t="215179" x="9358313" y="4298950"/>
          <p14:tracePt t="215196" x="9371013" y="4298950"/>
          <p14:tracePt t="215213" x="9394825" y="4298950"/>
          <p14:tracePt t="215230" x="9405938" y="4298950"/>
          <p14:tracePt t="215246" x="9442450" y="4286250"/>
          <p14:tracePt t="215264" x="9477375" y="4286250"/>
          <p14:tracePt t="215280" x="9501188" y="4286250"/>
          <p14:tracePt t="215280" x="9513888" y="4286250"/>
          <p14:tracePt t="215297" x="9525000" y="4286250"/>
          <p14:tracePt t="215313" x="9537700" y="4275138"/>
          <p14:tracePt t="215330" x="9537700" y="4262438"/>
          <p14:tracePt t="216011" x="9525000" y="4262438"/>
          <p14:tracePt t="216039" x="9513888" y="4251325"/>
          <p14:tracePt t="216061" x="9513888" y="4275138"/>
          <p14:tracePt t="216515" x="9513888" y="4286250"/>
          <p14:tracePt t="216523" x="9513888" y="4322763"/>
          <p14:tracePt t="216534" x="9513888" y="4357688"/>
          <p14:tracePt t="216550" x="9513888" y="4394200"/>
          <p14:tracePt t="216567" x="9513888" y="4429125"/>
          <p14:tracePt t="216584" x="9490075" y="4465638"/>
          <p14:tracePt t="216600" x="9490075" y="4489450"/>
          <p14:tracePt t="216617" x="9477375" y="4524375"/>
          <p14:tracePt t="216634" x="9466263" y="4524375"/>
          <p14:tracePt t="219313" x="9418638" y="4500563"/>
          <p14:tracePt t="219731" x="9347200" y="4452938"/>
          <p14:tracePt t="219735" x="9263063" y="4381500"/>
          <p14:tracePt t="219743" x="9180513" y="4275138"/>
          <p14:tracePt t="219761" x="9167813" y="4214813"/>
          <p14:tracePt t="219777" x="9167813" y="4132263"/>
          <p14:tracePt t="219793" x="9167813" y="4095750"/>
          <p14:tracePt t="219810" x="9167813" y="4071938"/>
          <p14:tracePt t="219827" x="9167813" y="4084638"/>
          <p14:tracePt t="219919" x="9167813" y="4095750"/>
          <p14:tracePt t="220003" x="9167813" y="4108450"/>
          <p14:tracePt t="220207" x="9167813" y="4119563"/>
          <p14:tracePt t="220225" x="9167813" y="4132263"/>
          <p14:tracePt t="220241" x="9167813" y="4143375"/>
          <p14:tracePt t="220257" x="9167813" y="4167188"/>
          <p14:tracePt t="220265" x="9167813" y="4179888"/>
          <p14:tracePt t="220278" x="9167813" y="4214813"/>
          <p14:tracePt t="220295" x="9167813" y="4251325"/>
          <p14:tracePt t="220311" x="9167813" y="4286250"/>
          <p14:tracePt t="220328" x="9167813" y="4322763"/>
          <p14:tracePt t="220345" x="9167813" y="4357688"/>
          <p14:tracePt t="220362" x="9167813" y="4394200"/>
          <p14:tracePt t="220378" x="9180513" y="4429125"/>
          <p14:tracePt t="220395" x="9180513" y="4465638"/>
          <p14:tracePt t="220412" x="9180513" y="4489450"/>
          <p14:tracePt t="220429" x="9180513" y="4513263"/>
          <p14:tracePt t="220445" x="9191625" y="4524375"/>
          <p14:tracePt t="220462" x="9204325" y="4548188"/>
          <p14:tracePt t="220479" x="9204325" y="4560888"/>
          <p14:tracePt t="220685" x="9204325" y="4572000"/>
          <p14:tracePt t="220689" x="9204325" y="4584700"/>
          <p14:tracePt t="220759" x="9204325" y="4595813"/>
          <p14:tracePt t="220763" x="9204325" y="4619625"/>
          <p14:tracePt t="220780" x="9204325" y="4632325"/>
          <p14:tracePt t="220796" x="9204325" y="4679950"/>
          <p14:tracePt t="220813" x="9204325" y="4703763"/>
          <p14:tracePt t="220830" x="9204325" y="4738688"/>
          <p14:tracePt t="220846" x="9204325" y="4799013"/>
          <p14:tracePt t="220863" x="9204325" y="4857750"/>
          <p14:tracePt t="220880" x="9204325" y="4894263"/>
          <p14:tracePt t="220897" x="9204325" y="4965700"/>
          <p14:tracePt t="220913" x="9204325" y="5013325"/>
          <p14:tracePt t="220913" x="9204325" y="5024438"/>
          <p14:tracePt t="220931" x="9180513" y="5072063"/>
          <p14:tracePt t="220947" x="9180513" y="5132388"/>
          <p14:tracePt t="220963" x="9156700" y="5180013"/>
          <p14:tracePt t="220980" x="9109075" y="5262563"/>
          <p14:tracePt t="220997" x="9072563" y="5322888"/>
          <p14:tracePt t="221014" x="9048750" y="5370513"/>
          <p14:tracePt t="221014" x="9037638" y="5394325"/>
          <p14:tracePt t="221031" x="9013825" y="5441950"/>
          <p14:tracePt t="221047" x="9001125" y="5489575"/>
          <p14:tracePt t="221064" x="8977313" y="5513388"/>
          <p14:tracePt t="221064" x="8977313" y="5537200"/>
          <p14:tracePt t="221081" x="8966200" y="5561013"/>
          <p14:tracePt t="221097" x="8966200" y="5572125"/>
          <p14:tracePt t="221114" x="8942388" y="5595938"/>
          <p14:tracePt t="221131" x="8929688" y="5595938"/>
          <p14:tracePt t="221277" x="8905875" y="5572125"/>
          <p14:tracePt t="221363" x="8894763" y="5548313"/>
          <p14:tracePt t="221369" x="8870950" y="5524500"/>
          <p14:tracePt t="221381" x="8847138" y="5513388"/>
          <p14:tracePt t="221398" x="8810625" y="5476875"/>
          <p14:tracePt t="221415" x="8810625" y="5453063"/>
          <p14:tracePt t="221432" x="8799513" y="5418138"/>
          <p14:tracePt t="221448" x="8799513" y="5394325"/>
          <p14:tracePt t="221465" x="8799513" y="5357813"/>
          <p14:tracePt t="221482" x="8847138" y="5310188"/>
          <p14:tracePt t="221499" x="8929688" y="5286375"/>
          <p14:tracePt t="221515" x="9024938" y="5262563"/>
          <p14:tracePt t="221532" x="9156700" y="5238750"/>
          <p14:tracePt t="221549" x="9239250" y="5227638"/>
          <p14:tracePt t="221565" x="9310688" y="5214938"/>
          <p14:tracePt t="221582" x="9371013" y="5191125"/>
          <p14:tracePt t="221599" x="9418638" y="5191125"/>
          <p14:tracePt t="221615" x="9453563" y="5167313"/>
          <p14:tracePt t="221632" x="9513888" y="5143500"/>
          <p14:tracePt t="221649" x="9596438" y="5108575"/>
          <p14:tracePt t="221666" x="9620250" y="5084763"/>
          <p14:tracePt t="221682" x="9632950" y="5060950"/>
          <p14:tracePt t="221699" x="9644063" y="5048250"/>
          <p14:tracePt t="221716" x="9644063" y="5037138"/>
          <p14:tracePt t="221735" x="9644063" y="5013325"/>
          <p14:tracePt t="221749" x="9644063" y="4989513"/>
          <p14:tracePt t="221766" x="9644063" y="4965700"/>
          <p14:tracePt t="221783" x="9644063" y="4929188"/>
          <p14:tracePt t="221799" x="9644063" y="4894263"/>
          <p14:tracePt t="221816" x="9632950" y="4870450"/>
          <p14:tracePt t="221833" x="9609138" y="4846638"/>
          <p14:tracePt t="221849" x="9561513" y="4846638"/>
          <p14:tracePt t="221866" x="9490075" y="4833938"/>
          <p14:tracePt t="221883" x="9405938" y="4833938"/>
          <p14:tracePt t="221899" x="9334500" y="4810125"/>
          <p14:tracePt t="221916" x="9275763" y="4810125"/>
          <p14:tracePt t="221933" x="9191625" y="4810125"/>
          <p14:tracePt t="221950" x="9144000" y="4799013"/>
          <p14:tracePt t="221966" x="9109075" y="4786313"/>
          <p14:tracePt t="221983" x="9061450" y="4762500"/>
          <p14:tracePt t="222000" x="9001125" y="4762500"/>
          <p14:tracePt t="222017" x="8953500" y="4762500"/>
          <p14:tracePt t="222033" x="8894763" y="4762500"/>
          <p14:tracePt t="222050" x="8858250" y="4762500"/>
          <p14:tracePt t="222067" x="8810625" y="4762500"/>
          <p14:tracePt t="222083" x="8775700" y="4762500"/>
          <p14:tracePt t="222100" x="8715375" y="4762500"/>
          <p14:tracePt t="222117" x="8680450" y="4762500"/>
          <p14:tracePt t="222134" x="8643938" y="4762500"/>
          <p14:tracePt t="222150" x="8596313" y="4762500"/>
          <p14:tracePt t="222167" x="8537575" y="4775200"/>
          <p14:tracePt t="222184" x="8513763" y="4786313"/>
          <p14:tracePt t="222201" x="8442325" y="4822825"/>
          <p14:tracePt t="222217" x="8394700" y="4857750"/>
          <p14:tracePt t="222233" x="8347075" y="4881563"/>
          <p14:tracePt t="222251" x="8334375" y="4918075"/>
          <p14:tracePt t="222267" x="8286750" y="4953000"/>
          <p14:tracePt t="222283" x="8275638" y="4989513"/>
          <p14:tracePt t="222301" x="8262938" y="5024438"/>
          <p14:tracePt t="222317" x="8262938" y="5060950"/>
          <p14:tracePt t="222317" x="8262938" y="5072063"/>
          <p14:tracePt t="222335" x="8262938" y="5108575"/>
          <p14:tracePt t="222351" x="8262938" y="5156200"/>
          <p14:tracePt t="222368" x="8262938" y="5203825"/>
          <p14:tracePt t="222368" x="8262938" y="5214938"/>
          <p14:tracePt t="222385" x="8262938" y="5275263"/>
          <p14:tracePt t="222401" x="8262938" y="5310188"/>
          <p14:tracePt t="222418" x="8262938" y="5357813"/>
          <p14:tracePt t="222435" x="8262938" y="5405438"/>
          <p14:tracePt t="222451" x="8275638" y="5418138"/>
          <p14:tracePt t="222468" x="8299450" y="5465763"/>
          <p14:tracePt t="222485" x="8323263" y="5500688"/>
          <p14:tracePt t="222502" x="8370888" y="5561013"/>
          <p14:tracePt t="222518" x="8405813" y="5584825"/>
          <p14:tracePt t="222535" x="8453438" y="5619750"/>
          <p14:tracePt t="222552" x="8524875" y="5643563"/>
          <p14:tracePt t="222552" x="8537575" y="5643563"/>
          <p14:tracePt t="222569" x="8609013" y="5656263"/>
          <p14:tracePt t="222585" x="8715375" y="5656263"/>
          <p14:tracePt t="222602" x="8810625" y="5656263"/>
          <p14:tracePt t="222602" x="8834438" y="5656263"/>
          <p14:tracePt t="222619" x="8942388" y="5656263"/>
          <p14:tracePt t="222635" x="9072563" y="5619750"/>
          <p14:tracePt t="222652" x="9204325" y="5572125"/>
          <p14:tracePt t="222669" x="9323388" y="5513388"/>
          <p14:tracePt t="222685" x="9429750" y="5453063"/>
          <p14:tracePt t="222702" x="9490075" y="5441950"/>
          <p14:tracePt t="222719" x="9548813" y="5381625"/>
          <p14:tracePt t="222735" x="9572625" y="5322888"/>
          <p14:tracePt t="222753" x="9596438" y="5275263"/>
          <p14:tracePt t="222769" x="9620250" y="5214938"/>
          <p14:tracePt t="222786" x="9632950" y="5143500"/>
          <p14:tracePt t="222786" x="9632950" y="5132388"/>
          <p14:tracePt t="222803" x="9632950" y="5108575"/>
          <p14:tracePt t="222819" x="9620250" y="5048250"/>
          <p14:tracePt t="222836" x="9609138" y="5013325"/>
          <p14:tracePt t="222853" x="9585325" y="4965700"/>
          <p14:tracePt t="222869" x="9548813" y="4929188"/>
          <p14:tracePt t="222886" x="9513888" y="4905375"/>
          <p14:tracePt t="222903" x="9501188" y="4881563"/>
          <p14:tracePt t="222919" x="9466263" y="4870450"/>
          <p14:tracePt t="222936" x="9405938" y="4857750"/>
          <p14:tracePt t="222953" x="9371013" y="4857750"/>
          <p14:tracePt t="222970" x="9310688" y="4846638"/>
          <p14:tracePt t="222986" x="9275763" y="4846638"/>
          <p14:tracePt t="223003" x="9215438" y="4846638"/>
          <p14:tracePt t="223020" x="9180513" y="4846638"/>
          <p14:tracePt t="223036" x="9120188" y="4833938"/>
          <p14:tracePt t="223053" x="9109075" y="4822825"/>
          <p14:tracePt t="223070" x="9085263" y="4822825"/>
          <p14:tracePt t="223070" x="9072563" y="4822825"/>
          <p14:tracePt t="223087" x="9037638" y="4822825"/>
          <p14:tracePt t="223103" x="9001125" y="4822825"/>
          <p14:tracePt t="223120" x="8977313" y="4810125"/>
          <p14:tracePt t="223136" x="8942388" y="4810125"/>
          <p14:tracePt t="223153" x="8929688" y="4810125"/>
          <p14:tracePt t="223170" x="8870950" y="4810125"/>
          <p14:tracePt t="223187" x="8810625" y="4810125"/>
          <p14:tracePt t="223204" x="8751888" y="4810125"/>
          <p14:tracePt t="223220" x="8680450" y="4810125"/>
          <p14:tracePt t="223238" x="8632825" y="4833938"/>
          <p14:tracePt t="223254" x="8596313" y="4846638"/>
          <p14:tracePt t="223270" x="8572500" y="4857750"/>
          <p14:tracePt t="223287" x="8537575" y="4881563"/>
          <p14:tracePt t="223303" x="8501063" y="4918075"/>
          <p14:tracePt t="223320" x="8477250" y="4941888"/>
          <p14:tracePt t="223337" x="8453438" y="4976813"/>
          <p14:tracePt t="223354" x="8442325" y="5024438"/>
          <p14:tracePt t="223371" x="8418513" y="5048250"/>
          <p14:tracePt t="223387" x="8418513" y="5095875"/>
          <p14:tracePt t="223404" x="8418513" y="5119688"/>
          <p14:tracePt t="223421" x="8418513" y="5156200"/>
          <p14:tracePt t="223438" x="8418513" y="5203825"/>
          <p14:tracePt t="223454" x="8418513" y="5238750"/>
          <p14:tracePt t="223471" x="8418513" y="5299075"/>
          <p14:tracePt t="223488" x="8418513" y="5334000"/>
          <p14:tracePt t="223505" x="8418513" y="5418138"/>
          <p14:tracePt t="223521" x="8442325" y="5465763"/>
          <p14:tracePt t="223537" x="8466138" y="5500688"/>
          <p14:tracePt t="223554" x="8501063" y="5537200"/>
          <p14:tracePt t="223571" x="8501063" y="5548313"/>
          <p14:tracePt t="223587" x="8537575" y="5572125"/>
          <p14:tracePt t="223604" x="8537575" y="5584825"/>
          <p14:tracePt t="223621" x="8561388" y="5584825"/>
          <p14:tracePt t="223689" x="8572500" y="5584825"/>
          <p14:tracePt t="223717" x="8596313" y="5584825"/>
          <p14:tracePt t="223721" x="8632825" y="5584825"/>
          <p14:tracePt t="223739" x="8667750" y="5584825"/>
          <p14:tracePt t="223755" x="8691563" y="5584825"/>
          <p14:tracePt t="223772" x="8680450" y="5584825"/>
          <p14:tracePt t="224439" x="8667750" y="5584825"/>
          <p14:tracePt t="224447" x="8643938" y="5584825"/>
          <p14:tracePt t="224457" x="8572500" y="5595938"/>
          <p14:tracePt t="224474" x="8548688" y="5572125"/>
          <p14:tracePt t="224491" x="8524875" y="5537200"/>
          <p14:tracePt t="224508" x="8501063" y="5513388"/>
          <p14:tracePt t="224524" x="8477250" y="5500688"/>
          <p14:tracePt t="224541" x="8466138" y="5489575"/>
          <p14:tracePt t="224557" x="8453438" y="5476875"/>
          <p14:tracePt t="224625" x="8453438" y="5465763"/>
          <p14:tracePt t="224641" x="8453438" y="5453063"/>
          <p14:tracePt t="224649" x="8453438" y="5441950"/>
          <p14:tracePt t="224658" x="8466138" y="5418138"/>
          <p14:tracePt t="224675" x="8501063" y="5381625"/>
          <p14:tracePt t="224691" x="8537575" y="5370513"/>
          <p14:tracePt t="224708" x="8585200" y="5346700"/>
          <p14:tracePt t="224725" x="8609013" y="5334000"/>
          <p14:tracePt t="224742" x="8632825" y="5334000"/>
          <p14:tracePt t="224742" x="8656638" y="5334000"/>
          <p14:tracePt t="224760" x="8691563" y="5310188"/>
          <p14:tracePt t="224775" x="8728075" y="5310188"/>
          <p14:tracePt t="224792" x="8751888" y="5310188"/>
          <p14:tracePt t="224808" x="8786813" y="5310188"/>
          <p14:tracePt t="224825" x="8834438" y="5310188"/>
          <p14:tracePt t="224842" x="8870950" y="5310188"/>
          <p14:tracePt t="224842" x="8882063" y="5310188"/>
          <p14:tracePt t="224859" x="8918575" y="5310188"/>
          <p14:tracePt t="224876" x="8966200" y="5310188"/>
          <p14:tracePt t="224892" x="8990013" y="5310188"/>
          <p14:tracePt t="224908" x="9037638" y="5310188"/>
          <p14:tracePt t="224925" x="9085263" y="5310188"/>
          <p14:tracePt t="224942" x="9132888" y="5310188"/>
          <p14:tracePt t="224959" x="9191625" y="5310188"/>
          <p14:tracePt t="224976" x="9228138" y="5310188"/>
          <p14:tracePt t="224992" x="9263063" y="5310188"/>
          <p14:tracePt t="225009" x="9310688" y="5275263"/>
          <p14:tracePt t="225026" x="9358313" y="5251450"/>
          <p14:tracePt t="225043" x="9418638" y="5227638"/>
          <p14:tracePt t="225059" x="9442450" y="5203825"/>
          <p14:tracePt t="225076" x="9477375" y="5167313"/>
          <p14:tracePt t="225093" x="9490075" y="5156200"/>
          <p14:tracePt t="225109" x="9501188" y="5108575"/>
          <p14:tracePt t="225126" x="9513888" y="5084763"/>
          <p14:tracePt t="225143" x="9525000" y="5060950"/>
          <p14:tracePt t="225159" x="9525000" y="5037138"/>
          <p14:tracePt t="225176" x="9537700" y="5000625"/>
          <p14:tracePt t="225193" x="9537700" y="4989513"/>
          <p14:tracePt t="225209" x="9537700" y="4976813"/>
          <p14:tracePt t="225226" x="9537700" y="4953000"/>
          <p14:tracePt t="225243" x="9537700" y="4929188"/>
          <p14:tracePt t="225243" x="9537700" y="4918075"/>
          <p14:tracePt t="225261" x="9537700" y="4905375"/>
          <p14:tracePt t="225279" x="9537700" y="4894263"/>
          <p14:tracePt t="225293" x="9525000" y="4881563"/>
          <p14:tracePt t="225310" x="9513888" y="4870450"/>
          <p14:tracePt t="225327" x="9501188" y="4857750"/>
          <p14:tracePt t="225344" x="9490075" y="4846638"/>
          <p14:tracePt t="225359" x="9477375" y="4833938"/>
          <p14:tracePt t="225376" x="9453563" y="4822825"/>
          <p14:tracePt t="225393" x="9442450" y="4810125"/>
          <p14:tracePt t="225410" x="9429750" y="4799013"/>
          <p14:tracePt t="225427" x="9418638" y="4799013"/>
          <p14:tracePt t="225451" x="9405938" y="4786313"/>
          <p14:tracePt t="225460" x="9394825" y="4775200"/>
          <p14:tracePt t="225485" x="9371013" y="4762500"/>
          <p14:tracePt t="225521" x="9371013" y="4751388"/>
          <p14:tracePt t="225525" x="9358313" y="4751388"/>
          <p14:tracePt t="225529" x="9358313" y="4738688"/>
          <p14:tracePt t="225544" x="9334500" y="4727575"/>
          <p14:tracePt t="225561" x="9310688" y="4714875"/>
          <p14:tracePt t="225578" x="9275763" y="4714875"/>
          <p14:tracePt t="225595" x="9228138" y="4703763"/>
          <p14:tracePt t="225611" x="9191625" y="4691063"/>
          <p14:tracePt t="225627" x="9180513" y="4691063"/>
          <p14:tracePt t="225644" x="9144000" y="4691063"/>
          <p14:tracePt t="225661" x="9109075" y="4691063"/>
          <p14:tracePt t="225678" x="9085263" y="4691063"/>
          <p14:tracePt t="225695" x="9072563" y="4691063"/>
          <p14:tracePt t="225711" x="9061450" y="4691063"/>
          <p14:tracePt t="225728" x="9037638" y="4691063"/>
          <p14:tracePt t="225744" x="9013825" y="4691063"/>
          <p14:tracePt t="225761" x="8966200" y="4691063"/>
          <p14:tracePt t="225778" x="8953500" y="4691063"/>
          <p14:tracePt t="225794" x="8918575" y="4703763"/>
          <p14:tracePt t="225811" x="8882063" y="4714875"/>
          <p14:tracePt t="225828" x="8847138" y="4751388"/>
          <p14:tracePt t="225845" x="8834438" y="4751388"/>
          <p14:tracePt t="225861" x="8810625" y="4762500"/>
          <p14:tracePt t="225878" x="8786813" y="4786313"/>
          <p14:tracePt t="225895" x="8763000" y="4799013"/>
          <p14:tracePt t="225912" x="8751888" y="4799013"/>
          <p14:tracePt t="225912" x="8751888" y="4810125"/>
          <p14:tracePt t="225929" x="8739188" y="4810125"/>
          <p14:tracePt t="225945" x="8715375" y="4833938"/>
          <p14:tracePt t="225962" x="8704263" y="4846638"/>
          <p14:tracePt t="225978" x="8667750" y="4881563"/>
          <p14:tracePt t="225995" x="8656638" y="4894263"/>
          <p14:tracePt t="226012" x="8632825" y="4918075"/>
          <p14:tracePt t="226029" x="8620125" y="4941888"/>
          <p14:tracePt t="226045" x="8609013" y="4965700"/>
          <p14:tracePt t="226062" x="8596313" y="4989513"/>
          <p14:tracePt t="226079" x="8596313" y="5013325"/>
          <p14:tracePt t="226096" x="8596313" y="5048250"/>
          <p14:tracePt t="226113" x="8596313" y="5060950"/>
          <p14:tracePt t="226129" x="8596313" y="5119688"/>
          <p14:tracePt t="226146" x="8596313" y="5156200"/>
          <p14:tracePt t="226146" x="8596313" y="5167313"/>
          <p14:tracePt t="226163" x="8596313" y="5180013"/>
          <p14:tracePt t="226179" x="8596313" y="5214938"/>
          <p14:tracePt t="226196" x="8596313" y="5275263"/>
          <p14:tracePt t="226213" x="8620125" y="5322888"/>
          <p14:tracePt t="226229" x="8667750" y="5370513"/>
          <p14:tracePt t="226246" x="8739188" y="5394325"/>
          <p14:tracePt t="226264" x="8786813" y="5405438"/>
          <p14:tracePt t="226280" x="8823325" y="5429250"/>
          <p14:tracePt t="226296" x="8882063" y="5429250"/>
          <p14:tracePt t="226313" x="8929688" y="5429250"/>
          <p14:tracePt t="226330" x="8990013" y="5441950"/>
          <p14:tracePt t="226347" x="9048750" y="5441950"/>
          <p14:tracePt t="226363" x="9085263" y="5441950"/>
          <p14:tracePt t="226380" x="9120188" y="5441950"/>
          <p14:tracePt t="226380" x="9132888" y="5441950"/>
          <p14:tracePt t="226397" x="9167813" y="5441950"/>
          <p14:tracePt t="226412" x="9204325" y="5405438"/>
          <p14:tracePt t="226429" x="9263063" y="5381625"/>
          <p14:tracePt t="226446" x="9334500" y="5322888"/>
          <p14:tracePt t="226463" x="9382125" y="5286375"/>
          <p14:tracePt t="226479" x="9418638" y="5262563"/>
          <p14:tracePt t="226479" x="9429750" y="5251450"/>
          <p14:tracePt t="226497" x="9466263" y="5203825"/>
          <p14:tracePt t="226513" x="9490075" y="5167313"/>
          <p14:tracePt t="226530" x="9501188" y="5119688"/>
          <p14:tracePt t="226547" x="9513888" y="5084763"/>
          <p14:tracePt t="226564" x="9513888" y="5060950"/>
          <p14:tracePt t="226580" x="9513888" y="5024438"/>
          <p14:tracePt t="226597" x="9513888" y="5000625"/>
          <p14:tracePt t="226614" x="9513888" y="4976813"/>
          <p14:tracePt t="226630" x="9513888" y="4953000"/>
          <p14:tracePt t="226647" x="9501188" y="4941888"/>
          <p14:tracePt t="226673" x="9490075" y="4929188"/>
          <p14:tracePt t="226693" x="9477375" y="4929188"/>
          <p14:tracePt t="226697" x="9477375" y="4918075"/>
          <p14:tracePt t="226714" x="9453563" y="4905375"/>
          <p14:tracePt t="226731" x="9429750" y="4894263"/>
          <p14:tracePt t="226747" x="9405938" y="4881563"/>
          <p14:tracePt t="226764" x="9371013" y="4881563"/>
          <p14:tracePt t="226781" x="9347200" y="4857750"/>
          <p14:tracePt t="226797" x="9310688" y="4857750"/>
          <p14:tracePt t="226815" x="9286875" y="4857750"/>
          <p14:tracePt t="226831" x="9251950" y="4846638"/>
          <p14:tracePt t="226848" x="9215438" y="4846638"/>
          <p14:tracePt t="226864" x="9204325" y="4846638"/>
          <p14:tracePt t="226881" x="9167813" y="4846638"/>
          <p14:tracePt t="226898" x="9096375" y="4846638"/>
          <p14:tracePt t="226915" x="9024938" y="4870450"/>
          <p14:tracePt t="226931" x="8966200" y="4870450"/>
          <p14:tracePt t="226948" x="8882063" y="4894263"/>
          <p14:tracePt t="226965" x="8834438" y="4918075"/>
          <p14:tracePt t="226981" x="8786813" y="4918075"/>
          <p14:tracePt t="226981" x="8775700" y="4918075"/>
          <p14:tracePt t="226999" x="8751888" y="4941888"/>
          <p14:tracePt t="227015" x="8728075" y="4941888"/>
          <p14:tracePt t="227032" x="8715375" y="4941888"/>
          <p14:tracePt t="227057" x="8704263" y="4941888"/>
          <p14:tracePt t="227065" x="8680450" y="4965700"/>
          <p14:tracePt t="227082" x="8667750" y="4976813"/>
          <p14:tracePt t="227098" x="8667750" y="4989513"/>
          <p14:tracePt t="227115" x="8643938" y="5024438"/>
          <p14:tracePt t="227132" x="8632825" y="5037138"/>
          <p14:tracePt t="227155" x="8632825" y="5048250"/>
          <p14:tracePt t="227165" x="8620125" y="5048250"/>
          <p14:tracePt t="227182" x="8609013" y="5060950"/>
          <p14:tracePt t="227199" x="8609013" y="5084763"/>
          <p14:tracePt t="227225" x="8596313" y="5095875"/>
          <p14:tracePt t="227233" x="8585200" y="5119688"/>
          <p14:tracePt t="227249" x="8585200" y="5143500"/>
          <p14:tracePt t="227266" x="8572500" y="5167313"/>
          <p14:tracePt t="227283" x="8572500" y="5180013"/>
          <p14:tracePt t="227303" x="8572500" y="5191125"/>
          <p14:tracePt t="227316" x="8572500" y="5203825"/>
          <p14:tracePt t="227332" x="8572500" y="5227638"/>
          <p14:tracePt t="227349" x="8572500" y="5238750"/>
          <p14:tracePt t="227366" x="8572500" y="5251450"/>
          <p14:tracePt t="227383" x="8572500" y="5275263"/>
          <p14:tracePt t="227399" x="8585200" y="5286375"/>
          <p14:tracePt t="228273" x="8596313" y="5286375"/>
          <p14:tracePt t="228449" x="8596313" y="5275263"/>
          <p14:tracePt t="228469" x="8596313" y="5262563"/>
          <p14:tracePt t="228477" x="8596313" y="5251450"/>
          <p14:tracePt t="228487" x="8596313" y="5238750"/>
          <p14:tracePt t="228502" x="8596313" y="5227638"/>
          <p14:tracePt t="228613" x="8585200" y="5227638"/>
          <p14:tracePt t="228631" x="8572500" y="5227638"/>
          <p14:tracePt t="228641" x="8561388" y="5227638"/>
          <p14:tracePt t="228643" x="8524875" y="5227638"/>
          <p14:tracePt t="228653" x="8501063" y="5227638"/>
          <p14:tracePt t="228670" x="8489950" y="5227638"/>
          <p14:tracePt t="228686" x="8501063" y="5227638"/>
          <p14:tracePt t="228761" x="8524875" y="5227638"/>
          <p14:tracePt t="228769" x="8537575" y="5227638"/>
          <p14:tracePt t="228771" x="8632825" y="5227638"/>
          <p14:tracePt t="228787" x="8751888" y="5227638"/>
          <p14:tracePt t="228804" x="8870950" y="5227638"/>
          <p14:tracePt t="228820" x="8990013" y="5227638"/>
          <p14:tracePt t="228837" x="9024938" y="5227638"/>
          <p14:tracePt t="228854" x="9037638" y="5227638"/>
          <p14:tracePt t="228870" x="9013825" y="5227638"/>
          <p14:tracePt t="228923" x="9001125" y="5227638"/>
          <p14:tracePt t="228931" x="8977313" y="5227638"/>
          <p14:tracePt t="228943" x="8966200" y="5227638"/>
          <p14:tracePt t="229181" x="8953500" y="5238750"/>
          <p14:tracePt t="229185" x="8942388" y="5238750"/>
          <p14:tracePt t="229189" x="8905875" y="5262563"/>
          <p14:tracePt t="229205" x="8847138" y="5262563"/>
          <p14:tracePt t="229222" x="8799513" y="5275263"/>
          <p14:tracePt t="229239" x="8799513" y="5286375"/>
          <p14:tracePt t="229313" x="8810625" y="5286375"/>
          <p14:tracePt t="229325" x="8823325" y="5286375"/>
          <p14:tracePt t="229333" x="8847138" y="5286375"/>
          <p14:tracePt t="229341" x="8905875" y="5251450"/>
          <p14:tracePt t="229355" x="8942388" y="5227638"/>
          <p14:tracePt t="229372" x="8966200" y="5227638"/>
          <p14:tracePt t="229389" x="8977313" y="5227638"/>
          <p14:tracePt t="229405" x="8966200" y="5227638"/>
          <p14:tracePt t="229465" x="8942388" y="5227638"/>
          <p14:tracePt t="229477" x="8929688" y="5227638"/>
          <p14:tracePt t="229485" x="8905875" y="5227638"/>
          <p14:tracePt t="229489" x="8847138" y="5227638"/>
          <p14:tracePt t="229489" x="8834438" y="5227638"/>
          <p14:tracePt t="229507" x="8799513" y="5227638"/>
          <p14:tracePt t="229522" x="8763000" y="5227638"/>
          <p14:tracePt t="229539" x="8763000" y="5214938"/>
          <p14:tracePt t="229605" x="8763000" y="5203825"/>
          <p14:tracePt t="229617" x="8786813" y="5191125"/>
          <p14:tracePt t="229625" x="8834438" y="5167313"/>
          <p14:tracePt t="229640" x="8870950" y="5156200"/>
          <p14:tracePt t="229656" x="8894763" y="5143500"/>
          <p14:tracePt t="229673" x="8894763" y="5119688"/>
          <p14:tracePt t="229690" x="8894763" y="5108575"/>
          <p14:tracePt t="229706" x="8882063" y="5072063"/>
          <p14:tracePt t="229723" x="8834438" y="5048250"/>
          <p14:tracePt t="229740" x="8763000" y="5037138"/>
          <p14:tracePt t="229757" x="8667750" y="4989513"/>
          <p14:tracePt t="229773" x="8596313" y="4976813"/>
          <p14:tracePt t="229790" x="8382000" y="4941888"/>
          <p14:tracePt t="229807" x="8334375" y="4918075"/>
          <p14:tracePt t="229823" x="8310563" y="4905375"/>
          <p14:tracePt t="229840" x="8286750" y="4905375"/>
          <p14:tracePt t="229857" x="8286750" y="4894263"/>
          <p14:tracePt t="229873" x="8286750" y="4881563"/>
          <p14:tracePt t="229897" x="8299450" y="4881563"/>
          <p14:tracePt t="229955" x="8310563" y="4881563"/>
          <p14:tracePt t="229963" x="8323263" y="4881563"/>
          <p14:tracePt t="229974" x="8370888" y="4881563"/>
          <p14:tracePt t="229991" x="8429625" y="4881563"/>
          <p14:tracePt t="230007" x="8501063" y="4881563"/>
          <p14:tracePt t="230024" x="8585200" y="4881563"/>
          <p14:tracePt t="230041" x="8667750" y="4881563"/>
          <p14:tracePt t="230057" x="8704263" y="4881563"/>
          <p14:tracePt t="230057" x="8739188" y="4881563"/>
          <p14:tracePt t="230075" x="8810625" y="4881563"/>
          <p14:tracePt t="230091" x="8870950" y="4905375"/>
          <p14:tracePt t="230108" x="8918575" y="4918075"/>
          <p14:tracePt t="230125" x="9037638" y="4929188"/>
          <p14:tracePt t="230141" x="9132888" y="4941888"/>
          <p14:tracePt t="230158" x="9239250" y="4941888"/>
          <p14:tracePt t="230175" x="9358313" y="4941888"/>
          <p14:tracePt t="230191" x="9477375" y="4941888"/>
          <p14:tracePt t="230208" x="9525000" y="4941888"/>
          <p14:tracePt t="230225" x="9572625" y="4929188"/>
          <p14:tracePt t="230241" x="9585325" y="4929188"/>
          <p14:tracePt t="230258" x="9596438" y="4929188"/>
          <p14:tracePt t="230275" x="9609138" y="4918075"/>
          <p14:tracePt t="230453" x="9609138" y="4941888"/>
          <p14:tracePt t="230889" x="9609138" y="4953000"/>
          <p14:tracePt t="230893" x="9609138" y="5000625"/>
          <p14:tracePt t="230910" x="9609138" y="5037138"/>
          <p14:tracePt t="230927" x="9609138" y="5048250"/>
          <p14:tracePt t="230943" x="9609138" y="5060950"/>
          <p14:tracePt t="231605" x="9609138" y="5084763"/>
          <p14:tracePt t="231609" x="9609138" y="5095875"/>
          <p14:tracePt t="231616" x="9632950" y="5132388"/>
          <p14:tracePt t="231616" x="9632950" y="5143500"/>
          <p14:tracePt t="231629" x="9644063" y="5180013"/>
          <p14:tracePt t="231645" x="9656763" y="5251450"/>
          <p14:tracePt t="231645" x="9656763" y="5262563"/>
          <p14:tracePt t="231663" x="9680575" y="5322888"/>
          <p14:tracePt t="231679" x="9704388" y="5370513"/>
          <p14:tracePt t="231696" x="9704388" y="5418138"/>
          <p14:tracePt t="231712" x="9704388" y="5453063"/>
          <p14:tracePt t="231729" x="9704388" y="5465763"/>
          <p14:tracePt t="231745" x="9704388" y="5453063"/>
          <p14:tracePt t="231835" x="9704388" y="5441950"/>
          <p14:tracePt t="231839" x="9704388" y="5429250"/>
          <p14:tracePt t="231851" x="9704388" y="5394325"/>
          <p14:tracePt t="231863" x="9691688" y="5381625"/>
          <p14:tracePt t="231879" x="9691688" y="5370513"/>
          <p14:tracePt t="231896" x="9680575" y="5357813"/>
          <p14:tracePt t="231913" x="9667875" y="5346700"/>
          <p14:tracePt t="231929" x="9667875" y="5334000"/>
          <p14:tracePt t="232197" x="9667875" y="5322888"/>
          <p14:tracePt t="232231" x="9667875" y="5310188"/>
          <p14:tracePt t="232259" x="9667875" y="5299075"/>
          <p14:tracePt t="232357" x="9667875" y="5286375"/>
          <p14:tracePt t="232367" x="9667875" y="5275263"/>
          <p14:tracePt t="232375" x="9667875" y="5262563"/>
          <p14:tracePt t="232383" x="9667875" y="5238750"/>
          <p14:tracePt t="232398" x="9644063" y="5191125"/>
          <p14:tracePt t="232415" x="9644063" y="5167313"/>
          <p14:tracePt t="232431" x="9632950" y="5156200"/>
          <p14:tracePt t="232448" x="9620250" y="5132388"/>
          <p14:tracePt t="232465" x="9609138" y="5119688"/>
          <p14:tracePt t="232497" x="9596438" y="5119688"/>
          <p14:tracePt t="232515" x="9585325" y="5108575"/>
          <p14:tracePt t="232519" x="9572625" y="5108575"/>
          <p14:tracePt t="232531" x="9501188" y="5108575"/>
          <p14:tracePt t="232548" x="9394825" y="5108575"/>
          <p14:tracePt t="232565" x="9251950" y="5108575"/>
          <p14:tracePt t="232582" x="9085263" y="5095875"/>
          <p14:tracePt t="232598" x="8966200" y="5072063"/>
          <p14:tracePt t="232615" x="8882063" y="5060950"/>
          <p14:tracePt t="232615" x="8858250" y="5048250"/>
          <p14:tracePt t="232633" x="8834438" y="5024438"/>
          <p14:tracePt t="232649" x="8823325" y="5000625"/>
          <p14:tracePt t="232665" x="8799513" y="4989513"/>
          <p14:tracePt t="232681" x="8786813" y="4965700"/>
          <p14:tracePt t="232698" x="8775700" y="4941888"/>
          <p14:tracePt t="232715" x="8775700" y="4918075"/>
          <p14:tracePt t="232732" x="8775700" y="4894263"/>
          <p14:tracePt t="232749" x="8775700" y="4881563"/>
          <p14:tracePt t="232769" x="8775700" y="4870450"/>
          <p14:tracePt t="232782" x="8775700" y="4857750"/>
          <p14:tracePt t="232803" x="8775700" y="4846638"/>
          <p14:tracePt t="232819" x="8799513" y="4762500"/>
          <p14:tracePt t="233193" x="8834438" y="4714875"/>
          <p14:tracePt t="233197" x="8858250" y="4667250"/>
          <p14:tracePt t="233201" x="8905875" y="4537075"/>
          <p14:tracePt t="233217" x="8990013" y="4381500"/>
          <p14:tracePt t="233234" x="9001125" y="4275138"/>
          <p14:tracePt t="233251" x="9001125" y="4156075"/>
          <p14:tracePt t="233267" x="9001125" y="4095750"/>
          <p14:tracePt t="233284" x="9001125" y="4071938"/>
          <p14:tracePt t="233300" x="9001125" y="4060825"/>
          <p14:tracePt t="233323" x="9001125" y="4071938"/>
          <p14:tracePt t="233439" x="9001125" y="4084638"/>
          <p14:tracePt t="233443" x="9001125" y="4095750"/>
          <p14:tracePt t="233611" x="9001125" y="4119563"/>
          <p14:tracePt t="233629" x="9001125" y="4132263"/>
          <p14:tracePt t="233637" x="9001125" y="4143375"/>
          <p14:tracePt t="233649" x="9001125" y="4156075"/>
          <p14:tracePt t="233653" x="9013825" y="4214813"/>
          <p14:tracePt t="233669" x="9048750" y="4251325"/>
          <p14:tracePt t="233685" x="9096375" y="4298950"/>
          <p14:tracePt t="233702" x="9144000" y="4333875"/>
          <p14:tracePt t="233718" x="9215438" y="4357688"/>
          <p14:tracePt t="233735" x="9251950" y="4381500"/>
          <p14:tracePt t="233752" x="9299575" y="4405313"/>
          <p14:tracePt t="233768" x="9358313" y="4418013"/>
          <p14:tracePt t="233785" x="9382125" y="4418013"/>
          <p14:tracePt t="233801" x="9394825" y="4429125"/>
          <p14:tracePt t="233818" x="9394825" y="4441825"/>
          <p14:tracePt t="234061" x="9382125" y="4441825"/>
          <p14:tracePt t="234123" x="9371013" y="4441825"/>
          <p14:tracePt t="234127" x="9358313" y="4441825"/>
          <p14:tracePt t="234136" x="9347200" y="4441825"/>
          <p14:tracePt t="234153" x="9347200" y="4394200"/>
          <p14:tracePt t="234170" x="9347200" y="4370388"/>
          <p14:tracePt t="234186" x="9347200" y="4322763"/>
          <p14:tracePt t="234203" x="9358313" y="4275138"/>
          <p14:tracePt t="234220" x="9358313" y="4227513"/>
          <p14:tracePt t="234237" x="9371013" y="4203700"/>
          <p14:tracePt t="234254" x="9382125" y="4191000"/>
          <p14:tracePt t="234270" x="9382125" y="4179888"/>
          <p14:tracePt t="234335" x="9382125" y="4167188"/>
          <p14:tracePt t="234381" x="9382125" y="4156075"/>
          <p14:tracePt t="234385" x="9371013" y="4156075"/>
          <p14:tracePt t="234397" x="9358313" y="4156075"/>
          <p14:tracePt t="234404" x="9310688" y="4156075"/>
          <p14:tracePt t="234421" x="9239250" y="4132263"/>
          <p14:tracePt t="234437" x="9215438" y="4132263"/>
          <p14:tracePt t="234454" x="9156700" y="4132263"/>
          <p14:tracePt t="234471" x="9132888" y="4132263"/>
          <p14:tracePt t="234487" x="9109075" y="4132263"/>
          <p14:tracePt t="234504" x="9096375" y="4108450"/>
          <p14:tracePt t="234521" x="9085263" y="4108450"/>
          <p14:tracePt t="234537" x="9061450" y="4108450"/>
          <p14:tracePt t="234554" x="9024938" y="4108450"/>
          <p14:tracePt t="234571" x="8966200" y="4108450"/>
          <p14:tracePt t="234588" x="8918575" y="4108450"/>
          <p14:tracePt t="234605" x="8834438" y="4108450"/>
          <p14:tracePt t="234621" x="8786813" y="4108450"/>
          <p14:tracePt t="234638" x="8763000" y="4119563"/>
          <p14:tracePt t="234655" x="8751888" y="4119563"/>
          <p14:tracePt t="234759" x="8751888" y="4132263"/>
          <p14:tracePt t="234772" x="8739188" y="4132263"/>
          <p14:tracePt t="234776" x="8728075" y="4143375"/>
          <p14:tracePt t="234787" x="8715375" y="4167188"/>
          <p14:tracePt t="234805" x="8680450" y="4203700"/>
          <p14:tracePt t="234821" x="8643938" y="4238625"/>
          <p14:tracePt t="234838" x="8609013" y="4275138"/>
          <p14:tracePt t="234855" x="8596313" y="4286250"/>
          <p14:tracePt t="234872" x="8572500" y="4310063"/>
          <p14:tracePt t="234889" x="8548688" y="4346575"/>
          <p14:tracePt t="234905" x="8524875" y="4381500"/>
          <p14:tracePt t="234922" x="8513763" y="4405313"/>
          <p14:tracePt t="234939" x="8501063" y="4441825"/>
          <p14:tracePt t="234955" x="8477250" y="4465638"/>
          <p14:tracePt t="234955" x="8477250" y="4476750"/>
          <p14:tracePt t="234973" x="8466138" y="4500563"/>
          <p14:tracePt t="234989" x="8453438" y="4524375"/>
          <p14:tracePt t="235006" x="8442325" y="4537075"/>
          <p14:tracePt t="235022" x="8418513" y="4572000"/>
          <p14:tracePt t="235039" x="8418513" y="4595813"/>
          <p14:tracePt t="235056" x="8405813" y="4608513"/>
          <p14:tracePt t="235073" x="8405813" y="4632325"/>
          <p14:tracePt t="235089" x="8405813" y="4667250"/>
          <p14:tracePt t="235106" x="8405813" y="4691063"/>
          <p14:tracePt t="235123" x="8405813" y="4714875"/>
          <p14:tracePt t="235139" x="8405813" y="4751388"/>
          <p14:tracePt t="235156" x="8405813" y="4786313"/>
          <p14:tracePt t="235173" x="8405813" y="4822825"/>
          <p14:tracePt t="235190" x="8405813" y="4846638"/>
          <p14:tracePt t="235206" x="8405813" y="4870450"/>
          <p14:tracePt t="235223" x="8405813" y="4881563"/>
          <p14:tracePt t="235239" x="8405813" y="4918075"/>
          <p14:tracePt t="235258" x="8405813" y="4941888"/>
          <p14:tracePt t="235273" x="8405813" y="4965700"/>
          <p14:tracePt t="235290" x="8405813" y="5000625"/>
          <p14:tracePt t="235307" x="8418513" y="5037138"/>
          <p14:tracePt t="235323" x="8429625" y="5072063"/>
          <p14:tracePt t="235340" x="8477250" y="5132388"/>
          <p14:tracePt t="235357" x="8513763" y="5180013"/>
          <p14:tracePt t="235374" x="8537575" y="5203825"/>
          <p14:tracePt t="235390" x="8572500" y="5227638"/>
          <p14:tracePt t="235407" x="8585200" y="5251450"/>
          <p14:tracePt t="235424" x="8596313" y="5262563"/>
          <p14:tracePt t="235440" x="8632825" y="5286375"/>
          <p14:tracePt t="235457" x="8680450" y="5310188"/>
          <p14:tracePt t="235474" x="8739188" y="5334000"/>
          <p14:tracePt t="235490" x="8799513" y="5346700"/>
          <p14:tracePt t="235507" x="8858250" y="5346700"/>
          <p14:tracePt t="235524" x="8953500" y="5346700"/>
          <p14:tracePt t="235541" x="9037638" y="5346700"/>
          <p14:tracePt t="235558" x="9109075" y="5346700"/>
          <p14:tracePt t="235558" x="9132888" y="5346700"/>
          <p14:tracePt t="235575" x="9191625" y="5346700"/>
          <p14:tracePt t="235591" x="9251950" y="5346700"/>
          <p14:tracePt t="235607" x="9310688" y="5346700"/>
          <p14:tracePt t="235625" x="9371013" y="5346700"/>
          <p14:tracePt t="235641" x="9429750" y="5299075"/>
          <p14:tracePt t="235658" x="9490075" y="5238750"/>
          <p14:tracePt t="235674" x="9548813" y="5191125"/>
          <p14:tracePt t="235691" x="9572625" y="5108575"/>
          <p14:tracePt t="235708" x="9609138" y="5037138"/>
          <p14:tracePt t="235725" x="9620250" y="4976813"/>
          <p14:tracePt t="235741" x="9644063" y="4881563"/>
          <p14:tracePt t="235741" x="9644063" y="4846638"/>
          <p14:tracePt t="235759" x="9644063" y="4786313"/>
          <p14:tracePt t="235775" x="9644063" y="4691063"/>
          <p14:tracePt t="235791" x="9644063" y="4632325"/>
          <p14:tracePt t="235807" x="9644063" y="4572000"/>
          <p14:tracePt t="235824" x="9609138" y="4524375"/>
          <p14:tracePt t="235841" x="9585325" y="4489450"/>
          <p14:tracePt t="235841" x="9572625" y="4476750"/>
          <p14:tracePt t="235859" x="9548813" y="4452938"/>
          <p14:tracePt t="235875" x="9525000" y="4418013"/>
          <p14:tracePt t="235892" x="9490075" y="4405313"/>
          <p14:tracePt t="235908" x="9453563" y="4370388"/>
          <p14:tracePt t="235925" x="9429750" y="4346575"/>
          <p14:tracePt t="235942" x="9405938" y="4333875"/>
          <p14:tracePt t="235959" x="9382125" y="4322763"/>
          <p14:tracePt t="235975" x="9347200" y="4298950"/>
          <p14:tracePt t="235992" x="9323388" y="4298950"/>
          <p14:tracePt t="236009" x="9286875" y="4286250"/>
          <p14:tracePt t="236026" x="9263063" y="4275138"/>
          <p14:tracePt t="236026" x="9251950" y="4275138"/>
          <p14:tracePt t="236043" x="9215438" y="4251325"/>
          <p14:tracePt t="236059" x="9191625" y="4238625"/>
          <p14:tracePt t="236075" x="9144000" y="4238625"/>
          <p14:tracePt t="236075" x="9132888" y="4238625"/>
          <p14:tracePt t="236093" x="9072563" y="4238625"/>
          <p14:tracePt t="236109" x="9013825" y="4238625"/>
          <p14:tracePt t="236126" x="8953500" y="4238625"/>
          <p14:tracePt t="236126" x="8942388" y="4238625"/>
          <p14:tracePt t="236143" x="8870950" y="4238625"/>
          <p14:tracePt t="236159" x="8786813" y="4238625"/>
          <p14:tracePt t="236176" x="8715375" y="4238625"/>
          <p14:tracePt t="236193" x="8643938" y="4251325"/>
          <p14:tracePt t="236209" x="8609013" y="4251325"/>
          <p14:tracePt t="236226" x="8572500" y="4251325"/>
          <p14:tracePt t="236243" x="8524875" y="4251325"/>
          <p14:tracePt t="236260" x="8477250" y="4251325"/>
          <p14:tracePt t="236276" x="8453438" y="4262438"/>
          <p14:tracePt t="236293" x="8418513" y="4286250"/>
          <p14:tracePt t="236310" x="8394700" y="4310063"/>
          <p14:tracePt t="236310" x="8382000" y="4310063"/>
          <p14:tracePt t="236327" x="8358188" y="4333875"/>
          <p14:tracePt t="236343" x="8347075" y="4370388"/>
          <p14:tracePt t="236360" x="8323263" y="4418013"/>
          <p14:tracePt t="236377" x="8323263" y="4465638"/>
          <p14:tracePt t="236393" x="8299450" y="4489450"/>
          <p14:tracePt t="236410" x="8299450" y="4524375"/>
          <p14:tracePt t="236427" x="8299450" y="4548188"/>
          <p14:tracePt t="236444" x="8299450" y="4584700"/>
          <p14:tracePt t="236460" x="8299450" y="4643438"/>
          <p14:tracePt t="236477" x="8299450" y="4727575"/>
          <p14:tracePt t="236493" x="8299450" y="4786313"/>
          <p14:tracePt t="236510" x="8310563" y="4833938"/>
          <p14:tracePt t="236527" x="8347075" y="4905375"/>
          <p14:tracePt t="236544" x="8347075" y="4976813"/>
          <p14:tracePt t="236560" x="8370888" y="5048250"/>
          <p14:tracePt t="236577" x="8405813" y="5108575"/>
          <p14:tracePt t="236594" x="8418513" y="5167313"/>
          <p14:tracePt t="236610" x="8442325" y="5238750"/>
          <p14:tracePt t="236627" x="8466138" y="5299075"/>
          <p14:tracePt t="236644" x="8501063" y="5370513"/>
          <p14:tracePt t="236661" x="8537575" y="5418138"/>
          <p14:tracePt t="236677" x="8561388" y="5441950"/>
          <p14:tracePt t="236694" x="8585200" y="5489575"/>
          <p14:tracePt t="236711" x="8609013" y="5513388"/>
          <p14:tracePt t="236728" x="8620125" y="5524500"/>
          <p14:tracePt t="236744" x="8656638" y="5548313"/>
          <p14:tracePt t="236761" x="8704263" y="5572125"/>
          <p14:tracePt t="236778" x="8751888" y="5572125"/>
          <p14:tracePt t="236795" x="8823325" y="5595938"/>
          <p14:tracePt t="236811" x="8882063" y="5595938"/>
          <p14:tracePt t="236827" x="8942388" y="5595938"/>
          <p14:tracePt t="236844" x="9024938" y="5595938"/>
          <p14:tracePt t="236861" x="9048750" y="5595938"/>
          <p14:tracePt t="236877" x="9061450" y="5595938"/>
          <p14:tracePt t="236898" x="9072563" y="5595938"/>
          <p14:tracePt t="236936" x="9096375" y="5595938"/>
          <p14:tracePt t="236956" x="9109075" y="5595938"/>
          <p14:tracePt t="236964" x="9120188" y="5595938"/>
          <p14:tracePt t="236972" x="9132888" y="5584825"/>
          <p14:tracePt t="236977" x="9156700" y="5548313"/>
          <p14:tracePt t="236995" x="9167813" y="5537200"/>
          <p14:tracePt t="237011" x="9180513" y="5524500"/>
          <p14:tracePt t="237162" x="9180513" y="5513388"/>
          <p14:tracePt t="237195" x="9180513" y="5500688"/>
          <p14:tracePt t="237225" x="9180513" y="5489575"/>
          <p14:tracePt t="237276" x="9180513" y="5476875"/>
          <p14:tracePt t="237282" x="9180513" y="5453063"/>
          <p14:tracePt t="237296" x="9180513" y="5429250"/>
          <p14:tracePt t="237313" x="9180513" y="5394325"/>
          <p14:tracePt t="237329" x="9180513" y="5370513"/>
          <p14:tracePt t="237329" x="9180513" y="5357813"/>
          <p14:tracePt t="237347" x="9180513" y="5334000"/>
          <p14:tracePt t="237363" x="9180513" y="5286375"/>
          <p14:tracePt t="237380" x="9180513" y="5251450"/>
          <p14:tracePt t="237397" x="9180513" y="5203825"/>
          <p14:tracePt t="237413" x="9180513" y="5167313"/>
          <p14:tracePt t="237430" x="9180513" y="5143500"/>
          <p14:tracePt t="237430" x="9180513" y="5119688"/>
          <p14:tracePt t="237447" x="9180513" y="5095875"/>
          <p14:tracePt t="237463" x="9191625" y="5072063"/>
          <p14:tracePt t="237480" x="9215438" y="5024438"/>
          <p14:tracePt t="237497" x="9228138" y="5000625"/>
          <p14:tracePt t="237513" x="9239250" y="4965700"/>
          <p14:tracePt t="237530" x="9275763" y="4918075"/>
          <p14:tracePt t="237547" x="9286875" y="4870450"/>
          <p14:tracePt t="237564" x="9310688" y="4810125"/>
          <p14:tracePt t="237580" x="9310688" y="4799013"/>
          <p14:tracePt t="237596" x="9334500" y="4751388"/>
          <p14:tracePt t="237614" x="9334500" y="4691063"/>
          <p14:tracePt t="237614" x="9334500" y="4679950"/>
          <p14:tracePt t="237631" x="9334500" y="4632325"/>
          <p14:tracePt t="237647" x="9334500" y="4608513"/>
          <p14:tracePt t="237664" x="9310688" y="4595813"/>
          <p14:tracePt t="237664" x="9310688" y="4584700"/>
          <p14:tracePt t="237681" x="9275763" y="4584700"/>
          <p14:tracePt t="237697" x="9263063" y="4572000"/>
          <p14:tracePt t="237714" x="9239250" y="4572000"/>
          <p14:tracePt t="237731" x="9228138" y="4572000"/>
          <p14:tracePt t="237747" x="9215438" y="4572000"/>
          <p14:tracePt t="237764" x="9191625" y="4572000"/>
          <p14:tracePt t="237781" x="9180513" y="4572000"/>
          <p14:tracePt t="237805" x="9167813" y="4572000"/>
          <p14:tracePt t="237814" x="9144000" y="4572000"/>
          <p14:tracePt t="237831" x="9120188" y="4572000"/>
          <p14:tracePt t="237848" x="9072563" y="4572000"/>
          <p14:tracePt t="237864" x="9037638" y="4572000"/>
          <p14:tracePt t="237880" x="9013825" y="4572000"/>
          <p14:tracePt t="237897" x="9001125" y="4572000"/>
          <p14:tracePt t="237913" x="8977313" y="4572000"/>
          <p14:tracePt t="237931" x="8953500" y="4572000"/>
          <p14:tracePt t="238047" x="8942388" y="4572000"/>
          <p14:tracePt t="238051" x="8870950" y="4572000"/>
          <p14:tracePt t="238065" x="8728075" y="4584700"/>
          <p14:tracePt t="238082" x="8632825" y="4619625"/>
          <p14:tracePt t="238098" x="8537575" y="4643438"/>
          <p14:tracePt t="238115" x="8477250" y="4667250"/>
          <p14:tracePt t="238132" x="8466138" y="4667250"/>
          <p14:tracePt t="238148" x="8453438" y="4679950"/>
          <p14:tracePt t="238165" x="8442325" y="4691063"/>
          <p14:tracePt t="238191" x="8429625" y="4703763"/>
          <p14:tracePt t="238207" x="8418513" y="4727575"/>
          <p14:tracePt t="238215" x="8405813" y="4762500"/>
          <p14:tracePt t="238232" x="8405813" y="4833938"/>
          <p14:tracePt t="238250" x="8405813" y="4881563"/>
          <p14:tracePt t="238265" x="8405813" y="4929188"/>
          <p14:tracePt t="238265" x="8405813" y="4953000"/>
          <p14:tracePt t="238283" x="8394700" y="4989513"/>
          <p14:tracePt t="238299" x="8394700" y="5037138"/>
          <p14:tracePt t="238316" x="8394700" y="5060950"/>
          <p14:tracePt t="238332" x="8394700" y="5084763"/>
          <p14:tracePt t="238349" x="8394700" y="5108575"/>
          <p14:tracePt t="238366" x="8394700" y="5119688"/>
          <p14:tracePt t="238382" x="8394700" y="5143500"/>
          <p14:tracePt t="238399" x="8405813" y="5156200"/>
          <p14:tracePt t="238416" x="8442325" y="5214938"/>
          <p14:tracePt t="238433" x="8477250" y="5238750"/>
          <p14:tracePt t="238449" x="8501063" y="5275263"/>
          <p14:tracePt t="238466" x="8537575" y="5286375"/>
          <p14:tracePt t="238483" x="8548688" y="5310188"/>
          <p14:tracePt t="238499" x="8572500" y="5322888"/>
          <p14:tracePt t="238499" x="8585200" y="5334000"/>
          <p14:tracePt t="238517" x="8609013" y="5334000"/>
          <p14:tracePt t="238533" x="8656638" y="5334000"/>
          <p14:tracePt t="238550" x="8704263" y="5334000"/>
          <p14:tracePt t="238566" x="8763000" y="5334000"/>
          <p14:tracePt t="238583" x="8847138" y="5334000"/>
          <p14:tracePt t="238600" x="8929688" y="5334000"/>
          <p14:tracePt t="238617" x="9001125" y="5370513"/>
          <p14:tracePt t="238633" x="9072563" y="5370513"/>
          <p14:tracePt t="238650" x="9132888" y="5370513"/>
          <p14:tracePt t="238667" x="9180513" y="5370513"/>
          <p14:tracePt t="238683" x="9215438" y="5370513"/>
          <p14:tracePt t="238700" x="9263063" y="5346700"/>
          <p14:tracePt t="238717" x="9275763" y="5310188"/>
          <p14:tracePt t="238733" x="9286875" y="5262563"/>
          <p14:tracePt t="238733" x="9286875" y="5238750"/>
          <p14:tracePt t="238751" x="9286875" y="5203825"/>
          <p14:tracePt t="238767" x="9275763" y="5180013"/>
          <p14:tracePt t="238784" x="9275763" y="5167313"/>
          <p14:tracePt t="238800" x="9228138" y="5143500"/>
          <p14:tracePt t="238817" x="9180513" y="5132388"/>
          <p14:tracePt t="238834" x="9144000" y="5119688"/>
          <p14:tracePt t="238851" x="9085263" y="5119688"/>
          <p14:tracePt t="238867" x="9048750" y="5095875"/>
          <p14:tracePt t="238884" x="9013825" y="5072063"/>
          <p14:tracePt t="238901" x="8966200" y="5072063"/>
          <p14:tracePt t="238917" x="8894763" y="5072063"/>
          <p14:tracePt t="238933" x="8847138" y="5072063"/>
          <p14:tracePt t="238950" x="8823325" y="5072063"/>
          <p14:tracePt t="238968" x="8786813" y="5072063"/>
          <p14:tracePt t="238984" x="8751888" y="5095875"/>
          <p14:tracePt t="239001" x="8728075" y="5132388"/>
          <p14:tracePt t="239018" x="8704263" y="5180013"/>
          <p14:tracePt t="239034" x="8704263" y="5214938"/>
          <p14:tracePt t="239051" x="8704263" y="5251450"/>
          <p14:tracePt t="239068" x="8704263" y="5286375"/>
          <p14:tracePt t="239085" x="8704263" y="5310188"/>
          <p14:tracePt t="239101" x="8704263" y="5322888"/>
          <p14:tracePt t="239118" x="8715375" y="5334000"/>
          <p14:tracePt t="239135" x="8786813" y="5334000"/>
          <p14:tracePt t="239151" x="8847138" y="5334000"/>
          <p14:tracePt t="239168" x="8918575" y="5334000"/>
          <p14:tracePt t="239185" x="9001125" y="5334000"/>
          <p14:tracePt t="239202" x="9144000" y="5334000"/>
          <p14:tracePt t="239218" x="9251950" y="5275263"/>
          <p14:tracePt t="239235" x="9299575" y="5238750"/>
          <p14:tracePt t="239235" x="9310688" y="5227638"/>
          <p14:tracePt t="239253" x="9347200" y="5180013"/>
          <p14:tracePt t="239269" x="9347200" y="5143500"/>
          <p14:tracePt t="239285" x="9347200" y="5095875"/>
          <p14:tracePt t="239302" x="9371013" y="4976813"/>
          <p14:tracePt t="239319" x="9371013" y="4953000"/>
          <p14:tracePt t="239335" x="9310688" y="4918075"/>
          <p14:tracePt t="239352" x="9263063" y="4918075"/>
          <p14:tracePt t="239369" x="9144000" y="4905375"/>
          <p14:tracePt t="239386" x="9037638" y="4905375"/>
          <p14:tracePt t="239402" x="8905875" y="4905375"/>
          <p14:tracePt t="239419" x="8823325" y="4905375"/>
          <p14:tracePt t="239436" x="8751888" y="4918075"/>
          <p14:tracePt t="239452" x="8728075" y="4941888"/>
          <p14:tracePt t="239469" x="8715375" y="4953000"/>
          <p14:tracePt t="239486" x="8704263" y="4989513"/>
          <p14:tracePt t="239503" x="8704263" y="5024438"/>
          <p14:tracePt t="239519" x="8704263" y="5060950"/>
          <p14:tracePt t="239536" x="8704263" y="5095875"/>
          <p14:tracePt t="239553" x="8704263" y="5119688"/>
          <p14:tracePt t="239570" x="8715375" y="5119688"/>
          <p14:tracePt t="239586" x="8775700" y="5143500"/>
          <p14:tracePt t="239603" x="8834438" y="5143500"/>
          <p14:tracePt t="239620" x="8905875" y="5143500"/>
          <p14:tracePt t="239636" x="9024938" y="5143500"/>
          <p14:tracePt t="239653" x="9120188" y="5119688"/>
          <p14:tracePt t="239670" x="9215438" y="5072063"/>
          <p14:tracePt t="239686" x="9263063" y="5013325"/>
          <p14:tracePt t="239703" x="9286875" y="5000625"/>
          <p14:tracePt t="239720" x="9275763" y="4989513"/>
          <p14:tracePt t="239763" x="9263063" y="4976813"/>
          <p14:tracePt t="239767" x="9251950" y="4976813"/>
          <p14:tracePt t="239771" x="9191625" y="4965700"/>
          <p14:tracePt t="239787" x="9144000" y="4953000"/>
          <p14:tracePt t="239803" x="9061450" y="4953000"/>
          <p14:tracePt t="239803" x="9024938" y="4953000"/>
          <p14:tracePt t="239821" x="8905875" y="4953000"/>
          <p14:tracePt t="239837" x="8739188" y="4953000"/>
          <p14:tracePt t="239853" x="8704263" y="4953000"/>
          <p14:tracePt t="239853" x="8680450" y="4953000"/>
          <p14:tracePt t="239871" x="8656638" y="4953000"/>
          <p14:tracePt t="239887" x="8609013" y="4989513"/>
          <p14:tracePt t="239904" x="8596313" y="5000625"/>
          <p14:tracePt t="239921" x="8596313" y="5048250"/>
          <p14:tracePt t="239937" x="8596313" y="5084763"/>
          <p14:tracePt t="239954" x="8596313" y="5143500"/>
          <p14:tracePt t="239970" x="8596313" y="5180013"/>
          <p14:tracePt t="239987" x="8596313" y="5214938"/>
          <p14:tracePt t="240003" x="8596313" y="5251450"/>
          <p14:tracePt t="240020" x="8643938" y="5251450"/>
          <p14:tracePt t="240037" x="8704263" y="5275263"/>
          <p14:tracePt t="240037" x="8715375" y="5275263"/>
          <p14:tracePt t="240055" x="8775700" y="5275263"/>
          <p14:tracePt t="240071" x="8834438" y="5275263"/>
          <p14:tracePt t="240088" x="8894763" y="5275263"/>
          <p14:tracePt t="240088" x="8918575" y="5275263"/>
          <p14:tracePt t="240105" x="8977313" y="5262563"/>
          <p14:tracePt t="240121" x="9024938" y="5238750"/>
          <p14:tracePt t="240138" x="9037638" y="5214938"/>
          <p14:tracePt t="240154" x="9061450" y="5180013"/>
          <p14:tracePt t="240171" x="9061450" y="5156200"/>
          <p14:tracePt t="240207" x="9048750" y="5156200"/>
          <p14:tracePt t="240217" x="9037638" y="5156200"/>
          <p14:tracePt t="240221" x="8990013" y="5156200"/>
          <p14:tracePt t="240238" x="8894763" y="5156200"/>
          <p14:tracePt t="240255" x="8810625" y="5156200"/>
          <p14:tracePt t="240272" x="8680450" y="5156200"/>
          <p14:tracePt t="240272" x="8667750" y="5156200"/>
          <p14:tracePt t="240289" x="8632825" y="5156200"/>
          <p14:tracePt t="240305" x="8596313" y="5167313"/>
          <p14:tracePt t="240322" x="8572500" y="5180013"/>
          <p14:tracePt t="240338" x="8561388" y="5191125"/>
          <p14:tracePt t="240355" x="8561388" y="5227638"/>
          <p14:tracePt t="240372" x="8561388" y="5251450"/>
          <p14:tracePt t="240389" x="8561388" y="5286375"/>
          <p14:tracePt t="240405" x="8561388" y="5322888"/>
          <p14:tracePt t="240422" x="8596313" y="5370513"/>
          <p14:tracePt t="240439" x="8656638" y="5394325"/>
          <p14:tracePt t="240455" x="8751888" y="5418138"/>
          <p14:tracePt t="240472" x="8858250" y="5418138"/>
          <p14:tracePt t="240489" x="8977313" y="5418138"/>
          <p14:tracePt t="240506" x="9048750" y="5405438"/>
          <p14:tracePt t="240522" x="9096375" y="5370513"/>
          <p14:tracePt t="240539" x="9120188" y="5334000"/>
          <p14:tracePt t="240556" x="9120188" y="5286375"/>
          <p14:tracePt t="240573" x="9120188" y="5251450"/>
          <p14:tracePt t="240589" x="9085263" y="5191125"/>
          <p14:tracePt t="240606" x="9048750" y="5167313"/>
          <p14:tracePt t="240623" x="8990013" y="5167313"/>
          <p14:tracePt t="240639" x="8905875" y="5167313"/>
          <p14:tracePt t="240656" x="8823325" y="5167313"/>
          <p14:tracePt t="240673" x="8751888" y="5167313"/>
          <p14:tracePt t="240690" x="8704263" y="5167313"/>
          <p14:tracePt t="240706" x="8680450" y="5191125"/>
          <p14:tracePt t="240723" x="8643938" y="5214938"/>
          <p14:tracePt t="240740" x="8632825" y="5238750"/>
          <p14:tracePt t="240757" x="8609013" y="5262563"/>
          <p14:tracePt t="240773" x="8609013" y="5299075"/>
          <p14:tracePt t="240790" x="8609013" y="5322888"/>
          <p14:tracePt t="240806" x="8609013" y="5334000"/>
          <p14:tracePt t="240829" x="8609013" y="5357813"/>
          <p14:tracePt t="240840" x="8609013" y="5370513"/>
          <p14:tracePt t="240856" x="8643938" y="5370513"/>
          <p14:tracePt t="240873" x="8715375" y="5370513"/>
          <p14:tracePt t="240873" x="8728075" y="5370513"/>
          <p14:tracePt t="240891" x="8799513" y="5346700"/>
          <p14:tracePt t="240907" x="8858250" y="5334000"/>
          <p14:tracePt t="240923" x="8905875" y="5299075"/>
          <p14:tracePt t="240940" x="8918575" y="5286375"/>
          <p14:tracePt t="240957" x="8929688" y="5262563"/>
          <p14:tracePt t="240974" x="8929688" y="5251450"/>
          <p14:tracePt t="240990" x="8929688" y="5238750"/>
          <p14:tracePt t="241010" x="8929688" y="5227638"/>
          <p14:tracePt t="241023" x="8918575" y="5227638"/>
          <p14:tracePt t="241041" x="8882063" y="5214938"/>
          <p14:tracePt t="241057" x="8834438" y="5214938"/>
          <p14:tracePt t="241074" x="8763000" y="5214938"/>
          <p14:tracePt t="241091" x="8715375" y="5214938"/>
          <p14:tracePt t="241107" x="8691563" y="5214938"/>
          <p14:tracePt t="241124" x="8680450" y="5214938"/>
          <p14:tracePt t="241141" x="8680450" y="5227638"/>
          <p14:tracePt t="241669" x="8680450" y="5238750"/>
          <p14:tracePt t="241673" x="8680450" y="5251450"/>
          <p14:tracePt t="241709" x="8680450" y="5275263"/>
          <p14:tracePt t="241849" x="8691563" y="5299075"/>
          <p14:tracePt t="241853" x="8704263" y="5322888"/>
          <p14:tracePt t="241859" x="8786813" y="5500688"/>
          <p14:tracePt t="241877" x="8882063" y="5667375"/>
          <p14:tracePt t="241893" x="8977313" y="5822950"/>
          <p14:tracePt t="241910" x="9096375" y="5965825"/>
          <p14:tracePt t="241927" x="9156700" y="6061075"/>
          <p14:tracePt t="241943" x="9215438" y="6119813"/>
          <p14:tracePt t="241960" x="9239250" y="6180138"/>
          <p14:tracePt t="241977" x="9239250" y="6191250"/>
          <p14:tracePt t="241993" x="9251950" y="6203950"/>
          <p14:tracePt t="242010" x="9263063" y="6203950"/>
          <p14:tracePt t="242080" x="9263063" y="6191250"/>
          <p14:tracePt t="242101" x="9263063" y="6180138"/>
          <p14:tracePt t="242105" x="9263063" y="6167438"/>
          <p14:tracePt t="242110" x="9263063" y="6132513"/>
          <p14:tracePt t="242127" x="9263063" y="6119813"/>
          <p14:tracePt t="242143" x="9263063" y="6108700"/>
          <p14:tracePt t="243251" x="9263063" y="6096000"/>
          <p14:tracePt t="243595" x="9263063" y="6037263"/>
          <p14:tracePt t="243601" x="9275763" y="5894388"/>
          <p14:tracePt t="243615" x="9323388" y="5715000"/>
          <p14:tracePt t="243632" x="9358313" y="5572125"/>
          <p14:tracePt t="243648" x="9358313" y="5476875"/>
          <p14:tracePt t="243665" x="9358313" y="5357813"/>
          <p14:tracePt t="243682" x="9358313" y="5227638"/>
          <p14:tracePt t="243698" x="9358313" y="5156200"/>
          <p14:tracePt t="243715" x="9358313" y="5095875"/>
          <p14:tracePt t="243732" x="9334500" y="5024438"/>
          <p14:tracePt t="243749" x="9310688" y="4989513"/>
          <p14:tracePt t="243765" x="9299575" y="4965700"/>
          <p14:tracePt t="243782" x="9275763" y="4905375"/>
          <p14:tracePt t="243799" x="9251950" y="4846638"/>
          <p14:tracePt t="243816" x="9239250" y="4822825"/>
          <p14:tracePt t="243832" x="9215438" y="4762500"/>
          <p14:tracePt t="243849" x="9204325" y="4751388"/>
          <p14:tracePt t="243865" x="9180513" y="4703763"/>
          <p14:tracePt t="243882" x="9156700" y="4691063"/>
          <p14:tracePt t="243899" x="9120188" y="4656138"/>
          <p14:tracePt t="243916" x="9085263" y="4619625"/>
          <p14:tracePt t="243932" x="9048750" y="4584700"/>
          <p14:tracePt t="243949" x="9024938" y="4548188"/>
          <p14:tracePt t="243966" x="8966200" y="4513263"/>
          <p14:tracePt t="243983" x="8918575" y="4489450"/>
          <p14:tracePt t="243999" x="8882063" y="4476750"/>
          <p14:tracePt t="243999" x="8870950" y="4476750"/>
          <p14:tracePt t="244017" x="8823325" y="4476750"/>
          <p14:tracePt t="244033" x="8775700" y="4476750"/>
          <p14:tracePt t="244049" x="8728075" y="4476750"/>
          <p14:tracePt t="244049" x="8704263" y="4476750"/>
          <p14:tracePt t="244067" x="8620125" y="4513263"/>
          <p14:tracePt t="244083" x="8572500" y="4572000"/>
          <p14:tracePt t="244100" x="8513763" y="4643438"/>
          <p14:tracePt t="244117" x="8489950" y="4714875"/>
          <p14:tracePt t="244132" x="8477250" y="4775200"/>
          <p14:tracePt t="244149" x="8477250" y="4846638"/>
          <p14:tracePt t="244166" x="8477250" y="4941888"/>
          <p14:tracePt t="244182" x="8477250" y="5024438"/>
          <p14:tracePt t="244200" x="8501063" y="5084763"/>
          <p14:tracePt t="244217" x="8561388" y="5143500"/>
          <p14:tracePt t="244233" x="8596313" y="5191125"/>
          <p14:tracePt t="244252" x="8643938" y="5214938"/>
          <p14:tracePt t="244267" x="8704263" y="5238750"/>
          <p14:tracePt t="244284" x="8763000" y="5251450"/>
          <p14:tracePt t="244284" x="8775700" y="5262563"/>
          <p14:tracePt t="244301" x="8858250" y="5286375"/>
          <p14:tracePt t="244317" x="8953500" y="5310188"/>
          <p14:tracePt t="244334" x="9085263" y="5334000"/>
          <p14:tracePt t="244334" x="9120188" y="5334000"/>
          <p14:tracePt t="244351" x="9239250" y="5334000"/>
          <p14:tracePt t="244367" x="9347200" y="5334000"/>
          <p14:tracePt t="244384" x="9466263" y="5334000"/>
          <p14:tracePt t="244401" x="9548813" y="5286375"/>
          <p14:tracePt t="244417" x="9609138" y="5251450"/>
          <p14:tracePt t="244434" x="9667875" y="5156200"/>
          <p14:tracePt t="244451" x="9715500" y="5048250"/>
          <p14:tracePt t="244467" x="9715500" y="4918075"/>
          <p14:tracePt t="244467" x="9715500" y="4881563"/>
          <p14:tracePt t="244485" x="9715500" y="4751388"/>
          <p14:tracePt t="244501" x="9691688" y="4643438"/>
          <p14:tracePt t="244517" x="9644063" y="4465638"/>
          <p14:tracePt t="244535" x="9585325" y="4333875"/>
          <p14:tracePt t="244551" x="9537700" y="4275138"/>
          <p14:tracePt t="244568" x="9477375" y="4227513"/>
          <p14:tracePt t="244585" x="9453563" y="4179888"/>
          <p14:tracePt t="244601" x="9418638" y="4167188"/>
          <p14:tracePt t="244618" x="9371013" y="4167188"/>
          <p14:tracePt t="244635" x="9286875" y="4167188"/>
          <p14:tracePt t="244651" x="9263063" y="4167188"/>
          <p14:tracePt t="244668" x="9251950" y="4167188"/>
          <p14:tracePt t="244685" x="9228138" y="4167188"/>
          <p14:tracePt t="244799" x="9215438" y="4167188"/>
          <p14:tracePt t="244815" x="9215438" y="4179888"/>
          <p14:tracePt t="244827" x="9215438" y="4191000"/>
          <p14:tracePt t="244839" x="9215438" y="4203700"/>
          <p14:tracePt t="244852" x="9215438" y="4227513"/>
          <p14:tracePt t="244869" x="9215438" y="4238625"/>
          <p14:tracePt t="245021" x="9215438" y="4251325"/>
          <p14:tracePt t="245025" x="9215438" y="4262438"/>
          <p14:tracePt t="245036" x="9215438" y="4310063"/>
          <p14:tracePt t="245053" x="9215438" y="4346575"/>
          <p14:tracePt t="245069" x="9215438" y="4394200"/>
          <p14:tracePt t="245086" x="9215438" y="4429125"/>
          <p14:tracePt t="245103" x="9215438" y="4500563"/>
          <p14:tracePt t="245119" x="9215438" y="4548188"/>
          <p14:tracePt t="245137" x="9191625" y="4608513"/>
          <p14:tracePt t="245153" x="9191625" y="4619625"/>
          <p14:tracePt t="245169" x="9191625" y="4643438"/>
          <p14:tracePt t="245186" x="9191625" y="4656138"/>
          <p14:tracePt t="245207" x="9180513" y="4667250"/>
          <p14:tracePt t="245219" x="9156700" y="4667250"/>
          <p14:tracePt t="245625" x="9156700" y="4656138"/>
          <p14:tracePt t="245629" x="9144000" y="4656138"/>
          <p14:tracePt t="245637" x="9109075" y="4619625"/>
          <p14:tracePt t="245655" x="9061450" y="4595813"/>
          <p14:tracePt t="245671" x="9001125" y="4572000"/>
          <p14:tracePt t="245688" x="8942388" y="4548188"/>
          <p14:tracePt t="245705" x="8894763" y="4524375"/>
          <p14:tracePt t="245721" x="8858250" y="4513263"/>
          <p14:tracePt t="245738" x="8834438" y="4489450"/>
          <p14:tracePt t="245755" x="8823325" y="4476750"/>
          <p14:tracePt t="245771" x="8823325" y="4465638"/>
          <p14:tracePt t="245788" x="8823325" y="4452938"/>
          <p14:tracePt t="245805" x="8799513" y="4429125"/>
          <p14:tracePt t="245821" x="8799513" y="4418013"/>
          <p14:tracePt t="245839" x="8823325" y="4418013"/>
          <p14:tracePt t="245975" x="8834438" y="4429125"/>
          <p14:tracePt t="245987" x="8847138" y="4429125"/>
          <p14:tracePt t="245991" x="8870950" y="4452938"/>
          <p14:tracePt t="246005" x="8882063" y="4500563"/>
          <p14:tracePt t="246022" x="8894763" y="4548188"/>
          <p14:tracePt t="246039" x="8894763" y="4608513"/>
          <p14:tracePt t="246056" x="8894763" y="4643438"/>
          <p14:tracePt t="246072" x="8894763" y="4656138"/>
          <p14:tracePt t="246091" x="8894763" y="4667250"/>
          <p14:tracePt t="246173" x="8894763" y="4679950"/>
          <p14:tracePt t="246177" x="8894763" y="4727575"/>
          <p14:tracePt t="246190" x="8882063" y="4775200"/>
          <p14:tracePt t="246190" x="8882063" y="4786313"/>
          <p14:tracePt t="246207" x="8870950" y="4833938"/>
          <p14:tracePt t="246223" x="8870950" y="4857750"/>
          <p14:tracePt t="246239" x="8870950" y="4881563"/>
          <p14:tracePt t="246485" x="8870950" y="4894263"/>
          <p14:tracePt t="246493" x="8870950" y="4918075"/>
          <p14:tracePt t="246507" x="8870950" y="4929188"/>
          <p14:tracePt t="246523" x="8870950" y="4953000"/>
          <p14:tracePt t="246540" x="8870950" y="4965700"/>
          <p14:tracePt t="246557" x="8870950" y="4976813"/>
          <p14:tracePt t="246574" x="8870950" y="5000625"/>
          <p14:tracePt t="246590" x="8870950" y="5024438"/>
          <p14:tracePt t="246607" x="8870950" y="5048250"/>
          <p14:tracePt t="246624" x="8870950" y="5072063"/>
          <p14:tracePt t="246640" x="8870950" y="5095875"/>
          <p14:tracePt t="246657" x="8870950" y="5132388"/>
          <p14:tracePt t="246674" x="8870950" y="5156200"/>
          <p14:tracePt t="246695" x="8870950" y="5167313"/>
          <p14:tracePt t="246713" x="8870950" y="5191125"/>
          <p14:tracePt t="246737" x="8870950" y="5203825"/>
          <p14:tracePt t="246745" x="8870950" y="5214938"/>
          <p14:tracePt t="246761" x="8870950" y="5227638"/>
          <p14:tracePt t="246781" x="8870950" y="5238750"/>
          <p14:tracePt t="246827" x="8870950" y="5251450"/>
          <p14:tracePt t="246979" x="8870950" y="5262563"/>
          <p14:tracePt t="246991" x="8870950" y="5275263"/>
          <p14:tracePt t="246995" x="8882063" y="5299075"/>
          <p14:tracePt t="247008" x="8882063" y="5310188"/>
          <p14:tracePt t="247033" x="8882063" y="5322888"/>
          <p14:tracePt t="247042" x="8894763" y="5334000"/>
          <p14:tracePt t="247075" x="8894763" y="5346700"/>
          <p14:tracePt t="247489" x="8905875" y="5357813"/>
          <p14:tracePt t="248273" x="8966200" y="5370513"/>
          <p14:tracePt t="248277" x="9001125" y="5370513"/>
          <p14:tracePt t="248281" x="9085263" y="5370513"/>
          <p14:tracePt t="248295" x="9228138" y="5370513"/>
          <p14:tracePt t="248312" x="9394825" y="5370513"/>
          <p14:tracePt t="248329" x="9466263" y="5370513"/>
          <p14:tracePt t="248345" x="9477375" y="5370513"/>
          <p14:tracePt t="248362" x="9490075" y="5370513"/>
          <p14:tracePt t="248413" x="9501188" y="5370513"/>
          <p14:tracePt t="248429" x="9525000" y="5370513"/>
          <p14:tracePt t="248433" x="9561513" y="5370513"/>
          <p14:tracePt t="248446" x="9632950" y="5370513"/>
          <p14:tracePt t="248463" x="9752013" y="5357813"/>
          <p14:tracePt t="248480" x="9799638" y="5322888"/>
          <p14:tracePt t="248496" x="9823450" y="5299075"/>
          <p14:tracePt t="248513" x="9847263" y="5275263"/>
          <p14:tracePt t="248530" x="9858375" y="5214938"/>
          <p14:tracePt t="248547" x="9858375" y="5203825"/>
          <p14:tracePt t="248563" x="9858375" y="5156200"/>
          <p14:tracePt t="248580" x="9858375" y="5119688"/>
          <p14:tracePt t="248597" x="9858375" y="5084763"/>
          <p14:tracePt t="248613" x="9858375" y="5072063"/>
          <p14:tracePt t="248630" x="9847263" y="5037138"/>
          <p14:tracePt t="248647" x="9847263" y="5024438"/>
          <p14:tracePt t="248663" x="9823450" y="5000625"/>
          <p14:tracePt t="248680" x="9823450" y="4989513"/>
          <p14:tracePt t="248696" x="9799638" y="4965700"/>
          <p14:tracePt t="248713" x="9786938" y="4941888"/>
          <p14:tracePt t="248730" x="9775825" y="4929188"/>
          <p14:tracePt t="248747" x="9752013" y="4905375"/>
          <p14:tracePt t="248764" x="9739313" y="4894263"/>
          <p14:tracePt t="248780" x="9728200" y="4894263"/>
          <p14:tracePt t="248797" x="9704388" y="4870450"/>
          <p14:tracePt t="248814" x="9691688" y="4857750"/>
          <p14:tracePt t="248831" x="9680575" y="4857750"/>
          <p14:tracePt t="248847" x="9656763" y="4857750"/>
          <p14:tracePt t="248847" x="9644063" y="4857750"/>
          <p14:tracePt t="248865" x="9609138" y="4833938"/>
          <p14:tracePt t="248881" x="9585325" y="4833938"/>
          <p14:tracePt t="248897" x="9561513" y="4833938"/>
          <p14:tracePt t="248897" x="9548813" y="4833938"/>
          <p14:tracePt t="248915" x="9490075" y="4833938"/>
          <p14:tracePt t="248931" x="9442450" y="4810125"/>
          <p14:tracePt t="248948" x="9405938" y="4810125"/>
          <p14:tracePt t="248964" x="9358313" y="4810125"/>
          <p14:tracePt t="248981" x="9347200" y="4810125"/>
          <p14:tracePt t="248997" x="9310688" y="4810125"/>
          <p14:tracePt t="249014" x="9286875" y="4810125"/>
          <p14:tracePt t="249031" x="9251950" y="4810125"/>
          <p14:tracePt t="249048" x="9191625" y="4810125"/>
          <p14:tracePt t="249065" x="9132888" y="4810125"/>
          <p14:tracePt t="249081" x="9072563" y="4810125"/>
          <p14:tracePt t="249081" x="9048750" y="4810125"/>
          <p14:tracePt t="249099" x="8966200" y="4810125"/>
          <p14:tracePt t="249115" x="8882063" y="4810125"/>
          <p14:tracePt t="249131" x="8810625" y="4810125"/>
          <p14:tracePt t="249131" x="8786813" y="4810125"/>
          <p14:tracePt t="249149" x="8728075" y="4810125"/>
          <p14:tracePt t="249165" x="8656638" y="4810125"/>
          <p14:tracePt t="249181" x="8609013" y="4810125"/>
          <p14:tracePt t="249199" x="8561388" y="4810125"/>
          <p14:tracePt t="249215" x="8537575" y="4810125"/>
          <p14:tracePt t="249232" x="8513763" y="4810125"/>
          <p14:tracePt t="249248" x="8489950" y="4810125"/>
          <p14:tracePt t="249265" x="8466138" y="4810125"/>
          <p14:tracePt t="249289" x="8453438" y="4810125"/>
          <p14:tracePt t="249300" x="8429625" y="4810125"/>
          <p14:tracePt t="249315" x="8418513" y="4833938"/>
          <p14:tracePt t="249331" x="8370888" y="4857750"/>
          <p14:tracePt t="249348" x="8358188" y="4881563"/>
          <p14:tracePt t="249365" x="8347075" y="4894263"/>
          <p14:tracePt t="249382" x="8323263" y="4905375"/>
          <p14:tracePt t="249399" x="8323263" y="4929188"/>
          <p14:tracePt t="249416" x="8310563" y="4976813"/>
          <p14:tracePt t="249432" x="8299450" y="5013325"/>
          <p14:tracePt t="249449" x="8299450" y="5060950"/>
          <p14:tracePt t="249466" x="8299450" y="5095875"/>
          <p14:tracePt t="249483" x="8286750" y="5132388"/>
          <p14:tracePt t="249500" x="8286750" y="5143500"/>
          <p14:tracePt t="249516" x="8286750" y="5167313"/>
          <p14:tracePt t="249533" x="8286750" y="5191125"/>
          <p14:tracePt t="249549" x="8286750" y="5214938"/>
          <p14:tracePt t="249566" x="8286750" y="5251450"/>
          <p14:tracePt t="249583" x="8286750" y="5286375"/>
          <p14:tracePt t="249600" x="8286750" y="5310188"/>
          <p14:tracePt t="249600" x="8286750" y="5334000"/>
          <p14:tracePt t="249617" x="8286750" y="5357813"/>
          <p14:tracePt t="249633" x="8310563" y="5394325"/>
          <p14:tracePt t="249649" x="8334375" y="5429250"/>
          <p14:tracePt t="249666" x="8370888" y="5465763"/>
          <p14:tracePt t="249683" x="8394700" y="5489575"/>
          <p14:tracePt t="249700" x="8442325" y="5500688"/>
          <p14:tracePt t="249717" x="8477250" y="5513388"/>
          <p14:tracePt t="249733" x="8524875" y="5537200"/>
          <p14:tracePt t="249750" x="8561388" y="5537200"/>
          <p14:tracePt t="249767" x="8585200" y="5561013"/>
          <p14:tracePt t="249783" x="8620125" y="5561013"/>
          <p14:tracePt t="249800" x="8691563" y="5561013"/>
          <p14:tracePt t="249817" x="8775700" y="5561013"/>
          <p14:tracePt t="249834" x="8882063" y="5561013"/>
          <p14:tracePt t="249850" x="8966200" y="5561013"/>
          <p14:tracePt t="249867" x="9061450" y="5561013"/>
          <p14:tracePt t="249884" x="9167813" y="5548313"/>
          <p14:tracePt t="249901" x="9239250" y="5537200"/>
          <p14:tracePt t="249917" x="9299575" y="5524500"/>
          <p14:tracePt t="249934" x="9358313" y="5513388"/>
          <p14:tracePt t="249950" x="9405938" y="5489575"/>
          <p14:tracePt t="249967" x="9442450" y="5476875"/>
          <p14:tracePt t="249967" x="9453563" y="5476875"/>
          <p14:tracePt t="249985" x="9490075" y="5453063"/>
          <p14:tracePt t="250001" x="9501188" y="5418138"/>
          <p14:tracePt t="250018" x="9513888" y="5370513"/>
          <p14:tracePt t="250034" x="9537700" y="5310188"/>
          <p14:tracePt t="250051" x="9572625" y="5180013"/>
          <p14:tracePt t="250068" x="9596438" y="5108575"/>
          <p14:tracePt t="250084" x="9620250" y="5037138"/>
          <p14:tracePt t="250101" x="9632950" y="5000625"/>
          <p14:tracePt t="250118" x="9632950" y="4953000"/>
          <p14:tracePt t="250134" x="9632950" y="4894263"/>
          <p14:tracePt t="250151" x="9632950" y="4833938"/>
          <p14:tracePt t="250168" x="9596438" y="4786313"/>
          <p14:tracePt t="250185" x="9548813" y="4762500"/>
          <p14:tracePt t="250201" x="9513888" y="4727575"/>
          <p14:tracePt t="250218" x="9466263" y="4691063"/>
          <p14:tracePt t="250235" x="9429750" y="4691063"/>
          <p14:tracePt t="250252" x="9394825" y="4691063"/>
          <p14:tracePt t="250252" x="9382125" y="4691063"/>
          <p14:tracePt t="250269" x="9334500" y="4691063"/>
          <p14:tracePt t="250285" x="9299575" y="4679950"/>
          <p14:tracePt t="250302" x="9239250" y="4679950"/>
          <p14:tracePt t="250318" x="9180513" y="4679950"/>
          <p14:tracePt t="250335" x="9096375" y="4679950"/>
          <p14:tracePt t="250352" x="9013825" y="4691063"/>
          <p14:tracePt t="250368" x="8929688" y="4703763"/>
          <p14:tracePt t="250385" x="8775700" y="4727575"/>
          <p14:tracePt t="250401" x="8609013" y="4775200"/>
          <p14:tracePt t="250418" x="8513763" y="4822825"/>
          <p14:tracePt t="250435" x="8442325" y="4846638"/>
          <p14:tracePt t="250451" x="8405813" y="4870450"/>
          <p14:tracePt t="250469" x="8382000" y="4881563"/>
          <p14:tracePt t="250486" x="8382000" y="4905375"/>
          <p14:tracePt t="250502" x="8358188" y="4929188"/>
          <p14:tracePt t="250519" x="8347075" y="4953000"/>
          <p14:tracePt t="250536" x="8310563" y="4976813"/>
          <p14:tracePt t="250552" x="8299450" y="5013325"/>
          <p14:tracePt t="250569" x="8275638" y="5024438"/>
          <p14:tracePt t="250586" x="8262938" y="5060950"/>
          <p14:tracePt t="250602" x="8262938" y="5108575"/>
          <p14:tracePt t="250619" x="8251825" y="5156200"/>
          <p14:tracePt t="250636" x="8251825" y="5203825"/>
          <p14:tracePt t="250653" x="8251825" y="5238750"/>
          <p14:tracePt t="250669" x="8251825" y="5286375"/>
          <p14:tracePt t="250686" x="8251825" y="5322888"/>
          <p14:tracePt t="250703" x="8275638" y="5346700"/>
          <p14:tracePt t="250720" x="8310563" y="5381625"/>
          <p14:tracePt t="250737" x="8334375" y="5418138"/>
          <p14:tracePt t="250753" x="8382000" y="5441950"/>
          <p14:tracePt t="250770" x="8429625" y="5453063"/>
          <p14:tracePt t="250770" x="8442325" y="5453063"/>
          <p14:tracePt t="250787" x="8489950" y="5476875"/>
          <p14:tracePt t="250803" x="8524875" y="5476875"/>
          <p14:tracePt t="250820" x="8572500" y="5500688"/>
          <p14:tracePt t="250837" x="8643938" y="5500688"/>
          <p14:tracePt t="250853" x="8680450" y="5500688"/>
          <p14:tracePt t="250870" x="8728075" y="5500688"/>
          <p14:tracePt t="250887" x="8763000" y="5500688"/>
          <p14:tracePt t="250904" x="8810625" y="5500688"/>
          <p14:tracePt t="250920" x="8834438" y="5500688"/>
          <p14:tracePt t="250937" x="8870950" y="5476875"/>
          <p14:tracePt t="250954" x="8905875" y="5476875"/>
          <p14:tracePt t="250971" x="8942388" y="5465763"/>
          <p14:tracePt t="250987" x="8977313" y="5453063"/>
          <p14:tracePt t="251004" x="9037638" y="5418138"/>
          <p14:tracePt t="251021" x="9061450" y="5418138"/>
          <p14:tracePt t="251037" x="9096375" y="5394325"/>
          <p14:tracePt t="251053" x="9120188" y="5394325"/>
          <p14:tracePt t="251070" x="9167813" y="5370513"/>
          <p14:tracePt t="251087" x="9228138" y="5357813"/>
          <p14:tracePt t="251104" x="9263063" y="5346700"/>
          <p14:tracePt t="251121" x="9323388" y="5334000"/>
          <p14:tracePt t="251137" x="9358313" y="5334000"/>
          <p14:tracePt t="251154" x="9405938" y="5334000"/>
          <p14:tracePt t="251171" x="9442450" y="5334000"/>
          <p14:tracePt t="251188" x="9513888" y="5334000"/>
          <p14:tracePt t="251204" x="9561513" y="5370513"/>
          <p14:tracePt t="251221" x="9632950" y="5429250"/>
          <p14:tracePt t="251238" x="9763125" y="5561013"/>
          <p14:tracePt t="251255" x="9823450" y="5643563"/>
          <p14:tracePt t="251271" x="9894888" y="5738813"/>
          <p14:tracePt t="251288" x="9953625" y="5822950"/>
          <p14:tracePt t="251305" x="9990138" y="5918200"/>
          <p14:tracePt t="251321" x="10013950" y="5989638"/>
          <p14:tracePt t="251338" x="10013950" y="6096000"/>
          <p14:tracePt t="251355" x="10013950" y="6156325"/>
          <p14:tracePt t="251371" x="10013950" y="6191250"/>
          <p14:tracePt t="251389" x="10013950" y="6215063"/>
          <p14:tracePt t="251405" x="10013950" y="6227763"/>
          <p14:tracePt t="251424" x="10013950" y="6238875"/>
          <p14:tracePt t="251535" x="10001250" y="6227763"/>
          <p14:tracePt t="251539" x="9942513" y="6191250"/>
          <p14:tracePt t="251555" x="9918700" y="6167438"/>
          <p14:tracePt t="251555" x="9906000" y="6167438"/>
          <p14:tracePt t="251573" x="9871075" y="6156325"/>
          <p14:tracePt t="251589" x="9823450" y="6108700"/>
          <p14:tracePt t="251605" x="9775825" y="6084888"/>
          <p14:tracePt t="251622" x="9739313" y="6048375"/>
          <p14:tracePt t="251639" x="9728200" y="6037263"/>
          <p14:tracePt t="251656" x="9728200" y="6024563"/>
          <p14:tracePt t="251672" x="9704388" y="6000750"/>
          <p14:tracePt t="251689" x="9704388" y="5989638"/>
          <p14:tracePt t="251990" x="9680575" y="5965825"/>
          <p14:tracePt t="252385" x="9680575" y="5953125"/>
          <p14:tracePt t="252401" x="9680575" y="5942013"/>
          <p14:tracePt t="252425" x="9680575" y="5929313"/>
          <p14:tracePt t="252433" x="9667875" y="5918200"/>
          <p14:tracePt t="252442" x="9644063" y="5881688"/>
          <p14:tracePt t="252458" x="9596438" y="5857875"/>
          <p14:tracePt t="252475" x="9548813" y="5822950"/>
          <p14:tracePt t="252491" x="9490075" y="5799138"/>
          <p14:tracePt t="252507" x="9394825" y="5775325"/>
          <p14:tracePt t="252524" x="9263063" y="5738813"/>
          <p14:tracePt t="252541" x="9132888" y="5715000"/>
          <p14:tracePt t="252558" x="9096375" y="5680075"/>
          <p14:tracePt t="252575" x="9048750" y="5667375"/>
          <p14:tracePt t="252592" x="9024938" y="5656263"/>
          <p14:tracePt t="252608" x="9001125" y="5643563"/>
          <p14:tracePt t="252625" x="9001125" y="5632450"/>
          <p14:tracePt t="252653" x="9001125" y="5608638"/>
          <p14:tracePt t="252665" x="9001125" y="5595938"/>
          <p14:tracePt t="252676" x="9001125" y="5572125"/>
          <p14:tracePt t="252676" x="8990013" y="5561013"/>
          <p14:tracePt t="252693" x="8966200" y="5537200"/>
          <p14:tracePt t="252709" x="8966200" y="5513388"/>
          <p14:tracePt t="252725" x="8953500" y="5476875"/>
          <p14:tracePt t="252743" x="8953500" y="5441950"/>
          <p14:tracePt t="252759" x="8942388" y="5418138"/>
          <p14:tracePt t="252776" x="8942388" y="5394325"/>
          <p14:tracePt t="252792" x="8942388" y="5346700"/>
          <p14:tracePt t="252809" x="8942388" y="5334000"/>
          <p14:tracePt t="252826" x="8942388" y="5322888"/>
          <p14:tracePt t="252842" x="8942388" y="5310188"/>
          <p14:tracePt t="252859" x="8942388" y="5299075"/>
          <p14:tracePt t="252931" x="8929688" y="5299075"/>
          <p14:tracePt t="252935" x="8929688" y="5286375"/>
          <p14:tracePt t="253191" x="8929688" y="5275263"/>
          <p14:tracePt t="253293" x="8929688" y="5262563"/>
          <p14:tracePt t="253299" x="8929688" y="5214938"/>
          <p14:tracePt t="253311" x="8929688" y="5180013"/>
          <p14:tracePt t="253327" x="8929688" y="5156200"/>
          <p14:tracePt t="253344" x="8929688" y="5143500"/>
          <p14:tracePt t="253361" x="8929688" y="5132388"/>
          <p14:tracePt t="253377" x="8929688" y="5119688"/>
          <p14:tracePt t="253396" x="8929688" y="5132388"/>
          <p14:tracePt t="253417" x="8929688" y="5167313"/>
          <p14:tracePt t="253428" x="8929688" y="5203825"/>
          <p14:tracePt t="253444" x="8929688" y="5214938"/>
          <p14:tracePt t="253483" x="8929688" y="5238750"/>
          <p14:tracePt t="253623" x="8929688" y="5251450"/>
          <p14:tracePt t="253627" x="8929688" y="5262563"/>
          <p14:tracePt t="253634" x="8929688" y="5275263"/>
          <p14:tracePt t="253645" x="8929688" y="5286375"/>
          <p14:tracePt t="253661" x="8942388" y="5299075"/>
          <p14:tracePt t="253701" x="8953500" y="5299075"/>
          <p14:tracePt t="253705" x="8953500" y="5286375"/>
          <p14:tracePt t="253721" x="8977313" y="5251450"/>
          <p14:tracePt t="253728" x="9001125" y="5227638"/>
          <p14:tracePt t="253745" x="9001125" y="5238750"/>
          <p14:tracePt t="253841" x="9001125" y="5251450"/>
          <p14:tracePt t="253849" x="9013825" y="5251450"/>
          <p14:tracePt t="254105" x="9013825" y="5238750"/>
          <p14:tracePt t="254113" x="9013825" y="5227638"/>
          <p14:tracePt t="254117" x="9037638" y="5191125"/>
          <p14:tracePt t="254130" x="9061450" y="5132388"/>
          <p14:tracePt t="254146" x="9072563" y="5084763"/>
          <p14:tracePt t="254163" x="9085263" y="5037138"/>
          <p14:tracePt t="254180" x="9096375" y="5013325"/>
          <p14:tracePt t="254197" x="9109075" y="5000625"/>
          <p14:tracePt t="254213" x="9120188" y="4989513"/>
          <p14:tracePt t="254261" x="9120188" y="4976813"/>
          <p14:tracePt t="254268" x="9132888" y="4976813"/>
          <p14:tracePt t="254281" x="9144000" y="5000625"/>
          <p14:tracePt t="254297" x="9156700" y="5013325"/>
          <p14:tracePt t="254314" x="9180513" y="5060950"/>
          <p14:tracePt t="254331" x="9191625" y="5084763"/>
          <p14:tracePt t="254347" x="9204325" y="5084763"/>
          <p14:tracePt t="254380" x="9215438" y="5084763"/>
          <p14:tracePt t="254385" x="9228138" y="5084763"/>
          <p14:tracePt t="254397" x="9228138" y="5048250"/>
          <p14:tracePt t="254414" x="9239250" y="5037138"/>
          <p14:tracePt t="254430" x="9251950" y="5024438"/>
          <p14:tracePt t="254479" x="9263063" y="5024438"/>
          <p14:tracePt t="254490" x="9263063" y="5037138"/>
          <p14:tracePt t="254498" x="9275763" y="5095875"/>
          <p14:tracePt t="254515" x="9299575" y="5203825"/>
          <p14:tracePt t="254531" x="9334500" y="5322888"/>
          <p14:tracePt t="254547" x="9394825" y="5548313"/>
          <p14:tracePt t="254547" x="9418638" y="5595938"/>
          <p14:tracePt t="254564" x="9490075" y="5727700"/>
          <p14:tracePt t="254581" x="9585325" y="5846763"/>
          <p14:tracePt t="254597" x="9691688" y="5965825"/>
          <p14:tracePt t="254614" x="9763125" y="6024563"/>
          <p14:tracePt t="254631" x="9834563" y="6048375"/>
          <p14:tracePt t="254648" x="9882188" y="6061075"/>
          <p14:tracePt t="254665" x="9906000" y="6061075"/>
          <p14:tracePt t="254721" x="9918700" y="6061075"/>
          <p14:tracePt t="254735" x="9929813" y="6061075"/>
          <p14:tracePt t="254743" x="9953625" y="6061075"/>
          <p14:tracePt t="254748" x="9966325" y="6037263"/>
          <p14:tracePt t="254765" x="9977438" y="5989638"/>
          <p14:tracePt t="254782" x="9990138" y="5965825"/>
          <p14:tracePt t="254799" x="10001250" y="5942013"/>
          <p14:tracePt t="254815" x="10001250" y="5918200"/>
          <p14:tracePt t="254832" x="10001250" y="5881688"/>
          <p14:tracePt t="254849" x="10001250" y="5846763"/>
          <p14:tracePt t="254865" x="10001250" y="5834063"/>
          <p14:tracePt t="254882" x="10001250" y="5822950"/>
          <p14:tracePt t="254898" x="10001250" y="5834063"/>
          <p14:tracePt t="255352" x="10001250" y="5846763"/>
          <p14:tracePt t="255381" x="10001250" y="5834063"/>
          <p14:tracePt t="255681" x="10001250" y="5810250"/>
          <p14:tracePt t="255683" x="9966325" y="5595938"/>
          <p14:tracePt t="255701" x="9906000" y="5357813"/>
          <p14:tracePt t="255718" x="9847263" y="5119688"/>
          <p14:tracePt t="255735" x="9775825" y="4857750"/>
          <p14:tracePt t="255735" x="9752013" y="4799013"/>
          <p14:tracePt t="255752" x="9704388" y="4714875"/>
          <p14:tracePt t="255768" x="9667875" y="4656138"/>
          <p14:tracePt t="255785" x="9667875" y="4632325"/>
          <p14:tracePt t="255801" x="9656763" y="4619625"/>
          <p14:tracePt t="256703" x="9656763" y="4608513"/>
          <p14:tracePt t="256717" x="9656763" y="4572000"/>
          <p14:tracePt t="256721" x="9656763" y="4489450"/>
          <p14:tracePt t="256738" x="9656763" y="4405313"/>
          <p14:tracePt t="256755" x="9656763" y="4333875"/>
          <p14:tracePt t="256771" x="9656763" y="4286250"/>
          <p14:tracePt t="256788" x="9656763" y="4238625"/>
          <p14:tracePt t="256805" x="9656763" y="4227513"/>
          <p14:tracePt t="257103" x="9656763" y="4203700"/>
          <p14:tracePt t="257105" x="9656763" y="4119563"/>
          <p14:tracePt t="257122" x="9656763" y="4024313"/>
          <p14:tracePt t="257139" x="9656763" y="3952875"/>
          <p14:tracePt t="257155" x="9656763" y="3894138"/>
          <p14:tracePt t="257172" x="9656763" y="3870325"/>
          <p14:tracePt t="257189" x="9656763" y="3857625"/>
          <p14:tracePt t="258094" x="9656763" y="3833813"/>
          <p14:tracePt t="258367" x="9656763" y="3822700"/>
          <p14:tracePt t="258375" x="9656763" y="3810000"/>
          <p14:tracePt t="258378" x="9656763" y="3775075"/>
          <p14:tracePt t="258393" x="9691688" y="3727450"/>
          <p14:tracePt t="258409" x="9704388" y="3703638"/>
          <p14:tracePt t="258426" x="9728200" y="3632200"/>
          <p14:tracePt t="258443" x="9739313" y="3619500"/>
          <p14:tracePt t="258459" x="9763125" y="3571875"/>
          <p14:tracePt t="258476" x="9799638" y="3536950"/>
          <p14:tracePt t="258493" x="9823450" y="3513138"/>
          <p14:tracePt t="258510" x="9858375" y="3465513"/>
          <p14:tracePt t="258527" x="9894888" y="3441700"/>
          <p14:tracePt t="258543" x="9918700" y="3405188"/>
          <p14:tracePt t="258560" x="9953625" y="3333750"/>
          <p14:tracePt t="258577" x="9953625" y="3298825"/>
          <p14:tracePt t="258593" x="9953625" y="3251200"/>
          <p14:tracePt t="258593" x="9953625" y="3227388"/>
          <p14:tracePt t="258611" x="9929813" y="3203575"/>
          <p14:tracePt t="258627" x="9906000" y="3190875"/>
          <p14:tracePt t="258643" x="9847263" y="3190875"/>
          <p14:tracePt t="258660" x="9799638" y="3190875"/>
          <p14:tracePt t="258677" x="9786938" y="3190875"/>
          <p14:tracePt t="258829" x="9775825" y="3190875"/>
          <p14:tracePt t="258832" x="9775825" y="3203575"/>
          <p14:tracePt t="258844" x="9775825" y="3275013"/>
          <p14:tracePt t="258861" x="9775825" y="3333750"/>
          <p14:tracePt t="258877" x="9775825" y="3370263"/>
          <p14:tracePt t="258877" x="9775825" y="3381375"/>
          <p14:tracePt t="258895" x="9786938" y="3405188"/>
          <p14:tracePt t="258911" x="9799638" y="3429000"/>
          <p14:tracePt t="258928" x="9810750" y="3452813"/>
          <p14:tracePt t="258944" x="9834563" y="3476625"/>
          <p14:tracePt t="258961" x="9847263" y="3489325"/>
          <p14:tracePt t="258977" x="9871075" y="3513138"/>
          <p14:tracePt t="258994" x="9882188" y="3524250"/>
          <p14:tracePt t="259011" x="9906000" y="3548063"/>
          <p14:tracePt t="259028" x="9942513" y="3608388"/>
          <p14:tracePt t="259044" x="9990138" y="3632200"/>
          <p14:tracePt t="259061" x="10037763" y="3679825"/>
          <p14:tracePt t="259078" x="10096500" y="3751263"/>
          <p14:tracePt t="259095" x="10156825" y="3822700"/>
          <p14:tracePt t="259111" x="10204450" y="3905250"/>
          <p14:tracePt t="259129" x="10263188" y="3989388"/>
          <p14:tracePt t="259145" x="10323513" y="4048125"/>
          <p14:tracePt t="259161" x="10347325" y="4119563"/>
          <p14:tracePt t="259161" x="10371138" y="4132263"/>
          <p14:tracePt t="259178" x="10406063" y="4191000"/>
          <p14:tracePt t="259195" x="10453688" y="4227513"/>
          <p14:tracePt t="259212" x="10466388" y="4251325"/>
          <p14:tracePt t="259228" x="10477500" y="4251325"/>
          <p14:tracePt t="259405" x="10477500" y="4262438"/>
          <p14:tracePt t="259535" x="10477500" y="4275138"/>
          <p14:tracePt t="259540" x="10477500" y="4286250"/>
          <p14:tracePt t="259546" x="10442575" y="4298950"/>
          <p14:tracePt t="259563" x="10358438" y="4298950"/>
          <p14:tracePt t="259580" x="10275888" y="4322763"/>
          <p14:tracePt t="259580" x="10239375" y="4333875"/>
          <p14:tracePt t="259596" x="10120313" y="4346575"/>
          <p14:tracePt t="259613" x="9906000" y="4370388"/>
          <p14:tracePt t="259630" x="9728200" y="4381500"/>
          <p14:tracePt t="259647" x="9596438" y="4418013"/>
          <p14:tracePt t="259663" x="9501188" y="4441825"/>
          <p14:tracePt t="259680" x="9418638" y="4465638"/>
          <p14:tracePt t="259696" x="9347200" y="4476750"/>
          <p14:tracePt t="259713" x="9263063" y="4489450"/>
          <p14:tracePt t="259730" x="9215438" y="4500563"/>
          <p14:tracePt t="259747" x="9120188" y="4513263"/>
          <p14:tracePt t="259763" x="9072563" y="4524375"/>
          <p14:tracePt t="259779" x="9048750" y="4537075"/>
          <p14:tracePt t="259796" x="9013825" y="4537075"/>
          <p14:tracePt t="259813" x="9001125" y="4537075"/>
          <p14:tracePt t="259830" x="8977313" y="4537075"/>
          <p14:tracePt t="260066" x="8966200" y="4524375"/>
          <p14:tracePt t="260095" x="8966200" y="4513263"/>
          <p14:tracePt t="260136" x="8966200" y="4500563"/>
          <p14:tracePt t="260148" x="8966200" y="4489450"/>
          <p14:tracePt t="260156" x="8966200" y="4476750"/>
          <p14:tracePt t="260165" x="8966200" y="4452938"/>
          <p14:tracePt t="260181" x="8966200" y="4441825"/>
          <p14:tracePt t="260203" x="8966200" y="4429125"/>
          <p14:tracePt t="260239" x="8966200" y="4418013"/>
          <p14:tracePt t="260276" x="8966200" y="4405313"/>
          <p14:tracePt t="260297" x="8966200" y="4429125"/>
          <p14:tracePt t="260678" x="8966200" y="4489450"/>
          <p14:tracePt t="260683" x="8966200" y="4656138"/>
          <p14:tracePt t="260700" x="9001125" y="4846638"/>
          <p14:tracePt t="260717" x="9013825" y="4929188"/>
          <p14:tracePt t="260733" x="9013825" y="4989513"/>
          <p14:tracePt t="260750" x="9024938" y="5048250"/>
          <p14:tracePt t="260767" x="9037638" y="5084763"/>
          <p14:tracePt t="260783" x="9037638" y="5132388"/>
          <p14:tracePt t="260799" x="9037638" y="5156200"/>
          <p14:tracePt t="260816" x="9037638" y="5180013"/>
          <p14:tracePt t="260833" x="9037638" y="5191125"/>
          <p14:tracePt t="260850" x="9037638" y="5203825"/>
          <p14:tracePt t="260866" x="9037638" y="5214938"/>
          <p14:tracePt t="260883" x="9037638" y="5238750"/>
          <p14:tracePt t="261483" x="9048750" y="5238750"/>
          <p14:tracePt t="261510" x="9048750" y="5251450"/>
          <p14:tracePt t="262577" x="9048750" y="5238750"/>
          <p14:tracePt t="262819" x="9048750" y="5227638"/>
          <p14:tracePt t="262828" x="9048750" y="5214938"/>
          <p14:tracePt t="262843" x="9048750" y="5203825"/>
          <p14:tracePt t="262856" x="9037638" y="5191125"/>
          <p14:tracePt t="263643" x="9037638" y="5180013"/>
          <p14:tracePt t="263650" x="9037638" y="5167313"/>
          <p14:tracePt t="263688" x="9024938" y="5167313"/>
          <p14:tracePt t="263771" x="9013825" y="5180013"/>
          <p14:tracePt t="264128" x="9013825" y="5203825"/>
          <p14:tracePt t="264739" x="9013825" y="5227638"/>
          <p14:tracePt t="264744" x="9013825" y="5251450"/>
          <p14:tracePt t="264748" x="9013825" y="5286375"/>
          <p14:tracePt t="264762" x="9013825" y="5357813"/>
          <p14:tracePt t="264779" x="9013825" y="5429250"/>
          <p14:tracePt t="264795" x="8977313" y="5500688"/>
          <p14:tracePt t="264812" x="8942388" y="5548313"/>
          <p14:tracePt t="264829" x="8882063" y="5619750"/>
          <p14:tracePt t="264846" x="8834438" y="5667375"/>
          <p14:tracePt t="264862" x="8786813" y="5703888"/>
          <p14:tracePt t="264879" x="8739188" y="5738813"/>
          <p14:tracePt t="264895" x="8728075" y="5738813"/>
          <p14:tracePt t="264918" x="8728075" y="5751513"/>
          <p14:tracePt t="265274" x="8715375" y="5751513"/>
          <p14:tracePt t="265334" x="8715375" y="5727700"/>
          <p14:tracePt t="265346" x="8728075" y="5715000"/>
          <p14:tracePt t="265350" x="8775700" y="5619750"/>
          <p14:tracePt t="265363" x="8929688" y="5346700"/>
          <p14:tracePt t="265381" x="9037638" y="5143500"/>
          <p14:tracePt t="265397" x="9096375" y="4989513"/>
          <p14:tracePt t="265414" x="9120188" y="4810125"/>
          <p14:tracePt t="265430" x="9096375" y="4703763"/>
          <p14:tracePt t="265447" x="9085263" y="4619625"/>
          <p14:tracePt t="265464" x="9061450" y="4537075"/>
          <p14:tracePt t="265480" x="9061450" y="4429125"/>
          <p14:tracePt t="265497" x="9061450" y="4251325"/>
          <p14:tracePt t="265514" x="9061450" y="4108450"/>
          <p14:tracePt t="265531" x="9072563" y="3965575"/>
          <p14:tracePt t="265547" x="9096375" y="3846513"/>
          <p14:tracePt t="265547" x="9096375" y="3822700"/>
          <p14:tracePt t="265565" x="9120188" y="3714750"/>
          <p14:tracePt t="265581" x="9120188" y="3656013"/>
          <p14:tracePt t="265598" x="9120188" y="3584575"/>
          <p14:tracePt t="265615" x="9120188" y="3571875"/>
          <p14:tracePt t="265631" x="9096375" y="3571875"/>
          <p14:tracePt t="265648" x="9085263" y="3571875"/>
          <p14:tracePt t="265664" x="9048750" y="3571875"/>
          <p14:tracePt t="265681" x="9024938" y="3571875"/>
          <p14:tracePt t="265698" x="8977313" y="3571875"/>
          <p14:tracePt t="265715" x="8929688" y="3595688"/>
          <p14:tracePt t="265731" x="8870950" y="3643313"/>
          <p14:tracePt t="265748" x="8834438" y="3690938"/>
          <p14:tracePt t="265765" x="8775700" y="3751263"/>
          <p14:tracePt t="265782" x="8715375" y="3810000"/>
          <p14:tracePt t="265799" x="8704263" y="3857625"/>
          <p14:tracePt t="265815" x="8667750" y="3917950"/>
          <p14:tracePt t="265832" x="8632825" y="3989388"/>
          <p14:tracePt t="265848" x="8596313" y="4024313"/>
          <p14:tracePt t="265865" x="8548688" y="4060825"/>
          <p14:tracePt t="265882" x="8466138" y="4132263"/>
          <p14:tracePt t="265899" x="8429625" y="4167188"/>
          <p14:tracePt t="265915" x="8358188" y="4238625"/>
          <p14:tracePt t="265932" x="8310563" y="4298950"/>
          <p14:tracePt t="265949" x="8286750" y="4346575"/>
          <p14:tracePt t="265966" x="8262938" y="4405313"/>
          <p14:tracePt t="265982" x="8239125" y="4465638"/>
          <p14:tracePt t="265998" x="8215313" y="4572000"/>
          <p14:tracePt t="266015" x="8215313" y="4632325"/>
          <p14:tracePt t="266032" x="8215313" y="4703763"/>
          <p14:tracePt t="266048" x="8228013" y="4799013"/>
          <p14:tracePt t="266065" x="8262938" y="4894263"/>
          <p14:tracePt t="266082" x="8286750" y="5013325"/>
          <p14:tracePt t="266099" x="8323263" y="5095875"/>
          <p14:tracePt t="266099" x="8347075" y="5108575"/>
          <p14:tracePt t="266117" x="8394700" y="5191125"/>
          <p14:tracePt t="266133" x="8453438" y="5251450"/>
          <p14:tracePt t="266149" x="8524875" y="5346700"/>
          <p14:tracePt t="266149" x="8548688" y="5370513"/>
          <p14:tracePt t="266167" x="8620125" y="5429250"/>
          <p14:tracePt t="266183" x="8728075" y="5476875"/>
          <p14:tracePt t="266199" x="8847138" y="5524500"/>
          <p14:tracePt t="266216" x="9024938" y="5548313"/>
          <p14:tracePt t="266233" x="9132888" y="5572125"/>
          <p14:tracePt t="266250" x="9251950" y="5572125"/>
          <p14:tracePt t="266266" x="9347200" y="5572125"/>
          <p14:tracePt t="266283" x="9429750" y="5572125"/>
          <p14:tracePt t="266300" x="9537700" y="5548313"/>
          <p14:tracePt t="266316" x="9632950" y="5465763"/>
          <p14:tracePt t="266333" x="9728200" y="5370513"/>
          <p14:tracePt t="266333" x="9752013" y="5346700"/>
          <p14:tracePt t="266351" x="9823450" y="5167313"/>
          <p14:tracePt t="266367" x="9871075" y="5037138"/>
          <p14:tracePt t="266383" x="9894888" y="4881563"/>
          <p14:tracePt t="266383" x="9894888" y="4857750"/>
          <p14:tracePt t="266401" x="9882188" y="4786313"/>
          <p14:tracePt t="266417" x="9847263" y="4738688"/>
          <p14:tracePt t="266433" x="9786938" y="4656138"/>
          <p14:tracePt t="266451" x="9715500" y="4595813"/>
          <p14:tracePt t="266467" x="9620250" y="4548188"/>
          <p14:tracePt t="266483" x="9537700" y="4537075"/>
          <p14:tracePt t="266501" x="9453563" y="4500563"/>
          <p14:tracePt t="266517" x="9394825" y="4476750"/>
          <p14:tracePt t="266534" x="9334500" y="4452938"/>
          <p14:tracePt t="266550" x="9286875" y="4452938"/>
          <p14:tracePt t="266567" x="9239250" y="4441825"/>
          <p14:tracePt t="266567" x="9228138" y="4441825"/>
          <p14:tracePt t="266584" x="9167813" y="4441825"/>
          <p14:tracePt t="266601" x="9096375" y="4441825"/>
          <p14:tracePt t="266617" x="9024938" y="4452938"/>
          <p14:tracePt t="266617" x="9001125" y="4465638"/>
          <p14:tracePt t="266635" x="8905875" y="4513263"/>
          <p14:tracePt t="266651" x="8834438" y="4560888"/>
          <p14:tracePt t="266667" x="8728075" y="4679950"/>
          <p14:tracePt t="266685" x="8643938" y="4810125"/>
          <p14:tracePt t="266701" x="8572500" y="4941888"/>
          <p14:tracePt t="266718" x="8513763" y="5072063"/>
          <p14:tracePt t="266734" x="8477250" y="5227638"/>
          <p14:tracePt t="266751" x="8477250" y="5322888"/>
          <p14:tracePt t="266768" x="8477250" y="5394325"/>
          <p14:tracePt t="266784" x="8477250" y="5453063"/>
          <p14:tracePt t="266801" x="8477250" y="5489575"/>
          <p14:tracePt t="266818" x="8477250" y="5500688"/>
          <p14:tracePt t="266834" x="8477250" y="5513388"/>
          <p14:tracePt t="266851" x="8489950" y="5513388"/>
          <p14:tracePt t="266873" x="8501063" y="5513388"/>
          <p14:tracePt t="267022" x="8501063" y="5500688"/>
          <p14:tracePt t="267034" x="8513763" y="5489575"/>
          <p14:tracePt t="267038" x="8513763" y="5453063"/>
          <p14:tracePt t="267051" x="8524875" y="5394325"/>
          <p14:tracePt t="267068" x="8524875" y="5346700"/>
          <p14:tracePt t="267085" x="8524875" y="5299075"/>
          <p14:tracePt t="267101" x="8524875" y="5251450"/>
          <p14:tracePt t="267119" x="8524875" y="5238750"/>
          <p14:tracePt t="267135" x="8524875" y="5227638"/>
          <p14:tracePt t="267156" x="8524875" y="5214938"/>
          <p14:tracePt t="267169" x="8513763" y="5203825"/>
          <p14:tracePt t="267186" x="8513763" y="5191125"/>
          <p14:tracePt t="267210" x="8513763" y="5180013"/>
          <p14:tracePt t="267230" x="8513763" y="5167313"/>
          <p14:tracePt t="267244" x="8513763" y="5156200"/>
          <p14:tracePt t="267264" x="8513763" y="5143500"/>
          <p14:tracePt t="267272" x="8513763" y="5132388"/>
          <p14:tracePt t="267286" x="8537575" y="5119688"/>
          <p14:tracePt t="267303" x="8585200" y="5095875"/>
          <p14:tracePt t="267319" x="8656638" y="5095875"/>
          <p14:tracePt t="267336" x="8751888" y="5072063"/>
          <p14:tracePt t="267353" x="8870950" y="5072063"/>
          <p14:tracePt t="267369" x="9132888" y="5048250"/>
          <p14:tracePt t="267386" x="9323388" y="5048250"/>
          <p14:tracePt t="267403" x="9548813" y="5048250"/>
          <p14:tracePt t="267420" x="9858375" y="5048250"/>
          <p14:tracePt t="267437" x="10025063" y="5048250"/>
          <p14:tracePt t="267453" x="10133013" y="5048250"/>
          <p14:tracePt t="267453" x="10156825" y="5048250"/>
          <p14:tracePt t="267471" x="10144125" y="5048250"/>
          <p14:tracePt t="267594" x="10133013" y="5048250"/>
          <p14:tracePt t="267598" x="10109200" y="5060950"/>
          <p14:tracePt t="267603" x="10013950" y="5108575"/>
          <p14:tracePt t="267620" x="9882188" y="5167313"/>
          <p14:tracePt t="267637" x="9656763" y="5238750"/>
          <p14:tracePt t="267654" x="9394825" y="5310188"/>
          <p14:tracePt t="267670" x="9251950" y="5334000"/>
          <p14:tracePt t="267687" x="9132888" y="5381625"/>
          <p14:tracePt t="267687" x="9109075" y="5394325"/>
          <p14:tracePt t="267705" x="9013825" y="5405438"/>
          <p14:tracePt t="267721" x="8942388" y="5429250"/>
          <p14:tracePt t="267737" x="8905875" y="5441950"/>
          <p14:tracePt t="267737" x="8894763" y="5453063"/>
          <p14:tracePt t="267755" x="8847138" y="5465763"/>
          <p14:tracePt t="267771" x="8810625" y="5489575"/>
          <p14:tracePt t="267787" x="8775700" y="5500688"/>
          <p14:tracePt t="267804" x="8739188" y="5524500"/>
          <p14:tracePt t="267821" x="8715375" y="5537200"/>
          <p14:tracePt t="267838" x="8680450" y="5561013"/>
          <p14:tracePt t="267854" x="8667750" y="5572125"/>
          <p14:tracePt t="267918" x="8656638" y="5584825"/>
          <p14:tracePt t="267980" x="8656638" y="5572125"/>
          <p14:tracePt t="267996" x="8667750" y="5572125"/>
          <p14:tracePt t="268000" x="8680450" y="5561013"/>
          <p14:tracePt t="268005" x="8751888" y="5537200"/>
          <p14:tracePt t="268022" x="8882063" y="5489575"/>
          <p14:tracePt t="268039" x="9013825" y="5465763"/>
          <p14:tracePt t="268055" x="9167813" y="5418138"/>
          <p14:tracePt t="268072" x="9286875" y="5381625"/>
          <p14:tracePt t="268089" x="9453563" y="5357813"/>
          <p14:tracePt t="268105" x="9548813" y="5334000"/>
          <p14:tracePt t="268121" x="9596438" y="5334000"/>
          <p14:tracePt t="268138" x="9620250" y="5334000"/>
          <p14:tracePt t="268155" x="9632950" y="5334000"/>
          <p14:tracePt t="268172" x="9656763" y="5322888"/>
          <p14:tracePt t="268428" x="9656763" y="5310188"/>
          <p14:tracePt t="268436" x="9667875" y="5286375"/>
          <p14:tracePt t="268440" x="9704388" y="5227638"/>
          <p14:tracePt t="268456" x="9763125" y="5180013"/>
          <p14:tracePt t="268473" x="9786938" y="5108575"/>
          <p14:tracePt t="268490" x="9810750" y="5072063"/>
          <p14:tracePt t="268507" x="9823450" y="5037138"/>
          <p14:tracePt t="268523" x="9834563" y="5037138"/>
          <p14:tracePt t="268602" x="9847263" y="5037138"/>
          <p14:tracePt t="268614" x="9858375" y="5060950"/>
          <p14:tracePt t="268626" x="9858375" y="5072063"/>
          <p14:tracePt t="268640" x="9882188" y="5084763"/>
          <p14:tracePt t="268657" x="9882188" y="5095875"/>
          <p14:tracePt t="268673" x="9906000" y="5108575"/>
          <p14:tracePt t="268690" x="9918700" y="5108575"/>
          <p14:tracePt t="268720" x="9929813" y="5108575"/>
          <p14:tracePt t="268774" x="9953625" y="5119688"/>
          <p14:tracePt t="268798" x="9953625" y="5132388"/>
          <p14:tracePt t="268812" x="9953625" y="5143500"/>
          <p14:tracePt t="268820" x="9977438" y="5167313"/>
          <p14:tracePt t="268828" x="9977438" y="5203825"/>
          <p14:tracePt t="268841" x="10001250" y="5251450"/>
          <p14:tracePt t="268857" x="10001250" y="5275263"/>
          <p14:tracePt t="268874" x="10025063" y="5322888"/>
          <p14:tracePt t="268891" x="10037763" y="5346700"/>
          <p14:tracePt t="268908" x="10037763" y="5370513"/>
          <p14:tracePt t="268924" x="10037763" y="5381625"/>
          <p14:tracePt t="269082" x="10025063" y="5381625"/>
          <p14:tracePt t="269090" x="10013950" y="5370513"/>
          <p14:tracePt t="269094" x="10001250" y="5357813"/>
          <p14:tracePt t="269108" x="10001250" y="5346700"/>
          <p14:tracePt t="269125" x="9977438" y="5334000"/>
          <p14:tracePt t="269141" x="9966325" y="5322888"/>
          <p14:tracePt t="269157" x="9953625" y="5322888"/>
          <p14:tracePt t="269281" x="9942513" y="5322888"/>
          <p14:tracePt t="269478" x="9929813" y="5322888"/>
          <p14:tracePt t="269922" x="9929813" y="5334000"/>
          <p14:tracePt t="269936" x="9918700" y="5346700"/>
          <p14:tracePt t="269944" x="9906000" y="5394325"/>
          <p14:tracePt t="269961" x="9906000" y="5418138"/>
          <p14:tracePt t="269977" x="9894888" y="5476875"/>
          <p14:tracePt t="269995" x="9894888" y="5465763"/>
          <p14:tracePt t="270224" x="9894888" y="5453063"/>
          <p14:tracePt t="270232" x="9894888" y="5441950"/>
          <p14:tracePt t="270245" x="9894888" y="5429250"/>
          <p14:tracePt t="270261" x="9906000" y="5429250"/>
          <p14:tracePt t="270348" x="9918700" y="5429250"/>
          <p14:tracePt t="270356" x="9929813" y="5441950"/>
          <p14:tracePt t="270362" x="9977438" y="5513388"/>
          <p14:tracePt t="270379" x="10013950" y="5584825"/>
          <p14:tracePt t="270396" x="10061575" y="5667375"/>
          <p14:tracePt t="270412" x="10085388" y="5738813"/>
          <p14:tracePt t="270429" x="10133013" y="5786438"/>
          <p14:tracePt t="270445" x="10167938" y="5834063"/>
          <p14:tracePt t="270462" x="10191750" y="5870575"/>
          <p14:tracePt t="270479" x="10204450" y="5881688"/>
          <p14:tracePt t="270496" x="10204450" y="5857875"/>
          <p14:tracePt t="270620" x="10204450" y="5846763"/>
          <p14:tracePt t="270632" x="10204450" y="5834063"/>
          <p14:tracePt t="270640" x="10204450" y="5822950"/>
          <p14:tracePt t="270646" x="10204450" y="5799138"/>
          <p14:tracePt t="270663" x="10204450" y="5751513"/>
          <p14:tracePt t="270679" x="10204450" y="5727700"/>
          <p14:tracePt t="270696" x="10204450" y="5703888"/>
          <p14:tracePt t="270729" x="10204450" y="5691188"/>
          <p14:tracePt t="270830" x="10204450" y="5667375"/>
          <p14:tracePt t="271064" x="10204450" y="5680075"/>
          <p14:tracePt t="271080" x="10204450" y="5703888"/>
          <p14:tracePt t="271097" x="10204450" y="5715000"/>
          <p14:tracePt t="271114" x="10204450" y="5738813"/>
          <p14:tracePt t="271131" x="10204450" y="5762625"/>
          <p14:tracePt t="271147" x="10204450" y="5775325"/>
          <p14:tracePt t="271164" x="10204450" y="5786438"/>
          <p14:tracePt t="271181" x="10204450" y="5810250"/>
          <p14:tracePt t="271198" x="10204450" y="5834063"/>
          <p14:tracePt t="271214" x="10204450" y="5857875"/>
          <p14:tracePt t="271230" x="10204450" y="5881688"/>
          <p14:tracePt t="271247" x="10204450" y="5918200"/>
          <p14:tracePt t="271264" x="10204450" y="5953125"/>
          <p14:tracePt t="271281" x="10204450" y="5989638"/>
          <p14:tracePt t="271297" x="10204450" y="6024563"/>
          <p14:tracePt t="271314" x="10204450" y="6072188"/>
          <p14:tracePt t="271331" x="10204450" y="6108700"/>
          <p14:tracePt t="271347" x="10204450" y="6143625"/>
          <p14:tracePt t="271364" x="10204450" y="6180138"/>
          <p14:tracePt t="271381" x="10204450" y="6227763"/>
          <p14:tracePt t="271398" x="10204450" y="6251575"/>
          <p14:tracePt t="271415" x="10204450" y="6262688"/>
          <p14:tracePt t="271431" x="10215563" y="6275388"/>
          <p14:tracePt t="271448" x="10228263" y="628650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ПРОВЕЖБАЈ – пронађимо атрибуте из </a:t>
            </a:r>
            <a:r>
              <a:rPr lang="sr-Cyrl-RS" b="1" i="1" dirty="0"/>
              <a:t>Дневника Ане Франк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144" y="2133600"/>
            <a:ext cx="8144467" cy="3374834"/>
          </a:xfrm>
        </p:spPr>
        <p:txBody>
          <a:bodyPr>
            <a:noAutofit/>
          </a:bodyPr>
          <a:lstStyle/>
          <a:p>
            <a:r>
              <a:rPr lang="sr-Cyrl-RS" sz="2800" i="1" dirty="0"/>
              <a:t>Кад би читала гомилу мојих писама, морала би се зачудити тако различитим расположењима у њима.</a:t>
            </a:r>
          </a:p>
          <a:p>
            <a:r>
              <a:rPr lang="sr-Cyrl-RS" sz="2800" i="1" dirty="0"/>
              <a:t>Синоћ, док је Ели још била овде, зачуло се дуго, снажно звоњење на и  вратима. </a:t>
            </a:r>
          </a:p>
          <a:p>
            <a:r>
              <a:rPr lang="sr-Cyrl-RS" sz="2800" i="1" dirty="0"/>
              <a:t>Са мог омиљеног места на поду гледам на плаво небо и оголели кестен, на сребрне, ситне кишне капи, на галебове и на друге птице. 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5" y="2798284"/>
            <a:ext cx="2362358" cy="3429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41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12"/>
    </mc:Choice>
    <mc:Fallback xmlns="">
      <p:transition spd="slow" advTm="177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6742" x="10228263" y="6299200"/>
          <p14:tracePt t="6766" x="10228263" y="6323013"/>
          <p14:tracePt t="6770" x="10228263" y="6357938"/>
          <p14:tracePt t="6779" x="10133013" y="6500813"/>
          <p14:tracePt t="6795" x="9953625" y="6680200"/>
          <p14:tracePt t="6812" x="9704388" y="6846888"/>
          <p14:tracePt t="6995" x="7966075" y="6846888"/>
          <p14:tracePt t="7012" x="7847013" y="6524625"/>
          <p14:tracePt t="7029" x="7751763" y="6203950"/>
          <p14:tracePt t="7046" x="7608888" y="5870575"/>
          <p14:tracePt t="7063" x="7537450" y="5632450"/>
          <p14:tracePt t="7079" x="7466013" y="5357813"/>
          <p14:tracePt t="7096" x="7429500" y="5108575"/>
          <p14:tracePt t="7113" x="7394575" y="4846638"/>
          <p14:tracePt t="7129" x="7370763" y="4429125"/>
          <p14:tracePt t="7146" x="7370763" y="4060825"/>
          <p14:tracePt t="7163" x="7310438" y="3619500"/>
          <p14:tracePt t="7179" x="7180263" y="3024188"/>
          <p14:tracePt t="7197" x="7072313" y="2500313"/>
          <p14:tracePt t="7213" x="6929438" y="2132013"/>
          <p14:tracePt t="7213" x="6894513" y="2036763"/>
          <p14:tracePt t="7231" x="6762750" y="1631950"/>
          <p14:tracePt t="7247" x="6632575" y="1250950"/>
          <p14:tracePt t="7263" x="6500813" y="881063"/>
          <p14:tracePt t="7280" x="6357938" y="547688"/>
          <p14:tracePt t="7297" x="6262688" y="357188"/>
          <p14:tracePt t="7313" x="6203950" y="261938"/>
          <p14:tracePt t="7330" x="6167438" y="214313"/>
          <p14:tracePt t="7347" x="6143625" y="190500"/>
          <p14:tracePt t="7363" x="6132513" y="179388"/>
          <p14:tracePt t="7380" x="6108700" y="179388"/>
          <p14:tracePt t="7397" x="6084888" y="179388"/>
          <p14:tracePt t="7414" x="6048375" y="179388"/>
          <p14:tracePt t="7430" x="6000750" y="190500"/>
          <p14:tracePt t="7447" x="5976938" y="214313"/>
          <p14:tracePt t="7464" x="5918200" y="298450"/>
          <p14:tracePt t="7481" x="5881688" y="369888"/>
          <p14:tracePt t="7497" x="5857875" y="476250"/>
          <p14:tracePt t="7497" x="5846763" y="500063"/>
          <p14:tracePt t="7514" x="5846763" y="666750"/>
          <p14:tracePt t="7531" x="5846763" y="822325"/>
          <p14:tracePt t="7547" x="5846763" y="989013"/>
          <p14:tracePt t="7547" x="5870575" y="1023938"/>
          <p14:tracePt t="7564" x="5918200" y="1179513"/>
          <p14:tracePt t="7581" x="5976938" y="1333500"/>
          <p14:tracePt t="7597" x="6072188" y="1500188"/>
          <p14:tracePt t="7614" x="6167438" y="1655763"/>
          <p14:tracePt t="7631" x="6370638" y="1893888"/>
          <p14:tracePt t="7648" x="6537325" y="2060575"/>
          <p14:tracePt t="7664" x="6704013" y="2190750"/>
          <p14:tracePt t="7681" x="6881813" y="2346325"/>
          <p14:tracePt t="7681" x="6905625" y="2370138"/>
          <p14:tracePt t="7699" x="7037388" y="2476500"/>
          <p14:tracePt t="7715" x="7143750" y="2571750"/>
          <p14:tracePt t="7715" x="7156450" y="2619375"/>
          <p14:tracePt t="7732" x="7227888" y="2703513"/>
          <p14:tracePt t="7732" x="7239000" y="2727325"/>
          <p14:tracePt t="7748" x="7299325" y="2774950"/>
          <p14:tracePt t="7748" x="7323138" y="2809875"/>
          <p14:tracePt t="7764" x="7394575" y="2881313"/>
          <p14:tracePt t="7780" x="7453313" y="2941638"/>
          <p14:tracePt t="7797" x="7524750" y="2989263"/>
          <p14:tracePt t="7815" x="7572375" y="3013075"/>
          <p14:tracePt t="7831" x="7572375" y="3024188"/>
          <p14:tracePt t="7848" x="7585075" y="3036888"/>
          <p14:tracePt t="7865" x="7596188" y="3036888"/>
          <p14:tracePt t="7896" x="7596188" y="3048000"/>
          <p14:tracePt t="7942" x="7608888" y="3048000"/>
          <p14:tracePt t="7966" x="7620000" y="3048000"/>
          <p14:tracePt t="8226" x="7632700" y="3048000"/>
          <p14:tracePt t="8234" x="7643813" y="3048000"/>
          <p14:tracePt t="8242" x="7656513" y="3036888"/>
          <p14:tracePt t="8250" x="7667625" y="3024188"/>
          <p14:tracePt t="8266" x="7680325" y="3013075"/>
          <p14:tracePt t="8282" x="7691438" y="3000375"/>
          <p14:tracePt t="8299" x="7715250" y="2976563"/>
          <p14:tracePt t="8316" x="7727950" y="2976563"/>
          <p14:tracePt t="8333" x="7751763" y="2976563"/>
          <p14:tracePt t="8350" x="7775575" y="2976563"/>
          <p14:tracePt t="8367" x="7786688" y="2976563"/>
          <p14:tracePt t="8406" x="7799388" y="2976563"/>
          <p14:tracePt t="8448" x="7810500" y="2989263"/>
          <p14:tracePt t="8456" x="7834313" y="3000375"/>
          <p14:tracePt t="8476" x="7847013" y="3013075"/>
          <p14:tracePt t="8488" x="7847013" y="3024188"/>
          <p14:tracePt t="8500" x="7858125" y="3036888"/>
          <p14:tracePt t="8526" x="7870825" y="3036888"/>
          <p14:tracePt t="8636" x="7881938" y="3036888"/>
          <p14:tracePt t="8639" x="7942263" y="3036888"/>
          <p14:tracePt t="8651" x="8096250" y="3013075"/>
          <p14:tracePt t="8667" x="8323263" y="2976563"/>
          <p14:tracePt t="8684" x="8561388" y="2905125"/>
          <p14:tracePt t="8701" x="8823325" y="2833688"/>
          <p14:tracePt t="8717" x="8990013" y="2786063"/>
          <p14:tracePt t="8735" x="9061450" y="2762250"/>
          <p14:tracePt t="8751" x="9085263" y="2751138"/>
          <p14:tracePt t="8768" x="9096375" y="2751138"/>
          <p14:tracePt t="8884" x="9109075" y="2738438"/>
          <p14:tracePt t="8900" x="9120188" y="2727325"/>
          <p14:tracePt t="9176" x="9132888" y="2727325"/>
          <p14:tracePt t="9180" x="9144000" y="2727325"/>
          <p14:tracePt t="9185" x="9180513" y="2727325"/>
          <p14:tracePt t="9202" x="9239250" y="2727325"/>
          <p14:tracePt t="9219" x="9286875" y="2727325"/>
          <p14:tracePt t="9236" x="9334500" y="2727325"/>
          <p14:tracePt t="9252" x="9371013" y="2727325"/>
          <p14:tracePt t="9269" x="9405938" y="2727325"/>
          <p14:tracePt t="9286" x="9442450" y="2727325"/>
          <p14:tracePt t="9302" x="9466263" y="2727325"/>
          <p14:tracePt t="9319" x="9477375" y="2727325"/>
          <p14:tracePt t="9336" x="9490075" y="2727325"/>
          <p14:tracePt t="9352" x="9525000" y="2727325"/>
          <p14:tracePt t="9369" x="9548813" y="2727325"/>
          <p14:tracePt t="9402" x="9548813" y="2738438"/>
          <p14:tracePt t="9510" x="9548813" y="2751138"/>
          <p14:tracePt t="10264" x="9548813" y="2774950"/>
          <p14:tracePt t="10268" x="9525000" y="2774950"/>
          <p14:tracePt t="10276" x="9466263" y="2809875"/>
          <p14:tracePt t="10289" x="9334500" y="2846388"/>
          <p14:tracePt t="10305" x="8882063" y="2857500"/>
          <p14:tracePt t="10322" x="8466138" y="2857500"/>
          <p14:tracePt t="10339" x="8096250" y="2857500"/>
          <p14:tracePt t="10356" x="7715250" y="2857500"/>
          <p14:tracePt t="10372" x="7334250" y="2857500"/>
          <p14:tracePt t="10389" x="6965950" y="2857500"/>
          <p14:tracePt t="10406" x="6738938" y="2857500"/>
          <p14:tracePt t="10422" x="6572250" y="2822575"/>
          <p14:tracePt t="10439" x="6489700" y="2786063"/>
          <p14:tracePt t="10456" x="6489700" y="2774950"/>
          <p14:tracePt t="10502" x="6500813" y="2774950"/>
          <p14:tracePt t="10626" x="6513513" y="2774950"/>
          <p14:tracePt t="10630" x="6524625" y="2774950"/>
          <p14:tracePt t="10640" x="6561138" y="2774950"/>
          <p14:tracePt t="10657" x="6608763" y="2786063"/>
          <p14:tracePt t="10673" x="6691313" y="2822575"/>
          <p14:tracePt t="10673" x="6715125" y="2846388"/>
          <p14:tracePt t="10690" x="6799263" y="2870200"/>
          <p14:tracePt t="10707" x="6870700" y="2905125"/>
          <p14:tracePt t="10723" x="6989763" y="2952750"/>
          <p14:tracePt t="10741" x="7072313" y="2989263"/>
          <p14:tracePt t="10757" x="7156450" y="3013075"/>
          <p14:tracePt t="10774" x="7227888" y="3036888"/>
          <p14:tracePt t="10791" x="7299325" y="3060700"/>
          <p14:tracePt t="10807" x="7405688" y="3071813"/>
          <p14:tracePt t="10824" x="7524750" y="3132138"/>
          <p14:tracePt t="10841" x="7572375" y="3143250"/>
          <p14:tracePt t="10857" x="7632700" y="3155950"/>
          <p14:tracePt t="10873" x="7691438" y="3179763"/>
          <p14:tracePt t="10889" x="7786688" y="3190875"/>
          <p14:tracePt t="10906" x="7858125" y="3190875"/>
          <p14:tracePt t="10922" x="7929563" y="3203575"/>
          <p14:tracePt t="10939" x="7989888" y="3214688"/>
          <p14:tracePt t="10956" x="8037513" y="3227388"/>
          <p14:tracePt t="10973" x="8108950" y="3238500"/>
          <p14:tracePt t="10989" x="8167688" y="3238500"/>
          <p14:tracePt t="10989" x="8180388" y="3238500"/>
          <p14:tracePt t="11007" x="8215313" y="3238500"/>
          <p14:tracePt t="11023" x="8251825" y="3238500"/>
          <p14:tracePt t="11040" x="8299450" y="3238500"/>
          <p14:tracePt t="11057" x="8334375" y="3238500"/>
          <p14:tracePt t="11073" x="8358188" y="3238500"/>
          <p14:tracePt t="11090" x="8405813" y="3238500"/>
          <p14:tracePt t="11107" x="8453438" y="3238500"/>
          <p14:tracePt t="11124" x="8489950" y="3238500"/>
          <p14:tracePt t="11140" x="8524875" y="3238500"/>
          <p14:tracePt t="11157" x="8548688" y="3238500"/>
          <p14:tracePt t="11174" x="8572500" y="3238500"/>
          <p14:tracePt t="11190" x="8596313" y="3238500"/>
          <p14:tracePt t="11207" x="8609013" y="3238500"/>
          <p14:tracePt t="11224" x="8620125" y="3238500"/>
          <p14:tracePt t="11381" x="8632825" y="3227388"/>
          <p14:tracePt t="11389" x="8656638" y="3214688"/>
          <p14:tracePt t="11393" x="8715375" y="3214688"/>
          <p14:tracePt t="11408" x="8799513" y="3214688"/>
          <p14:tracePt t="11424" x="8870950" y="3203575"/>
          <p14:tracePt t="11441" x="8966200" y="3179763"/>
          <p14:tracePt t="11458" x="9024938" y="3167063"/>
          <p14:tracePt t="11475" x="9061450" y="3143250"/>
          <p14:tracePt t="11491" x="9085263" y="3143250"/>
          <p14:tracePt t="11508" x="9096375" y="3143250"/>
          <p14:tracePt t="11525" x="9132888" y="3143250"/>
          <p14:tracePt t="11542" x="9156700" y="3132138"/>
          <p14:tracePt t="11558" x="9215438" y="3132138"/>
          <p14:tracePt t="11575" x="9228138" y="3119438"/>
          <p14:tracePt t="11592" x="9251950" y="3108325"/>
          <p14:tracePt t="11608" x="9263063" y="3108325"/>
          <p14:tracePt t="11649" x="9275763" y="3108325"/>
          <p14:tracePt t="11837" x="9299575" y="3108325"/>
          <p14:tracePt t="11839" x="9323388" y="3108325"/>
          <p14:tracePt t="11843" x="9442450" y="3108325"/>
          <p14:tracePt t="11859" x="9596438" y="3108325"/>
          <p14:tracePt t="11876" x="9799638" y="3084513"/>
          <p14:tracePt t="11893" x="10037763" y="3048000"/>
          <p14:tracePt t="11910" x="10191750" y="3036888"/>
          <p14:tracePt t="11926" x="10310813" y="3024188"/>
          <p14:tracePt t="11942" x="10371138" y="3013075"/>
          <p14:tracePt t="11959" x="10406063" y="3013075"/>
          <p14:tracePt t="11976" x="10418763" y="3013075"/>
          <p14:tracePt t="11992" x="10382250" y="3013075"/>
          <p14:tracePt t="12233" x="10347325" y="3013075"/>
          <p14:tracePt t="12237" x="10310813" y="3013075"/>
          <p14:tracePt t="12243" x="10156825" y="3013075"/>
          <p14:tracePt t="12260" x="9894888" y="3013075"/>
          <p14:tracePt t="12277" x="9644063" y="3013075"/>
          <p14:tracePt t="12294" x="9382125" y="3013075"/>
          <p14:tracePt t="12310" x="9061450" y="3013075"/>
          <p14:tracePt t="12327" x="8810625" y="3013075"/>
          <p14:tracePt t="12344" x="8513763" y="3013075"/>
          <p14:tracePt t="12361" x="8085138" y="3013075"/>
          <p14:tracePt t="12378" x="7715250" y="3013075"/>
          <p14:tracePt t="12394" x="7358063" y="3013075"/>
          <p14:tracePt t="12394" x="7275513" y="3013075"/>
          <p14:tracePt t="12411" x="6977063" y="3013075"/>
          <p14:tracePt t="12428" x="6704013" y="3013075"/>
          <p14:tracePt t="12444" x="6489700" y="3013075"/>
          <p14:tracePt t="12461" x="6310313" y="3013075"/>
          <p14:tracePt t="12478" x="6167438" y="3013075"/>
          <p14:tracePt t="12494" x="6119813" y="3013075"/>
          <p14:tracePt t="12511" x="6061075" y="3013075"/>
          <p14:tracePt t="12528" x="6048375" y="3013075"/>
          <p14:tracePt t="12739" x="6037263" y="3013075"/>
          <p14:tracePt t="12751" x="6037263" y="3024188"/>
          <p14:tracePt t="12759" x="6037263" y="3036888"/>
          <p14:tracePt t="12763" x="6037263" y="3071813"/>
          <p14:tracePt t="12779" x="6037263" y="3132138"/>
          <p14:tracePt t="12795" x="6037263" y="3203575"/>
          <p14:tracePt t="12812" x="6048375" y="3238500"/>
          <p14:tracePt t="12812" x="6061075" y="3262313"/>
          <p14:tracePt t="12829" x="6119813" y="3309938"/>
          <p14:tracePt t="12845" x="6191250" y="3357563"/>
          <p14:tracePt t="12862" x="6275388" y="3429000"/>
          <p14:tracePt t="12879" x="6323013" y="3452813"/>
          <p14:tracePt t="12896" x="6442075" y="3513138"/>
          <p14:tracePt t="12913" x="6584950" y="3595688"/>
          <p14:tracePt t="12929" x="6691313" y="3656013"/>
          <p14:tracePt t="12946" x="6846888" y="3690938"/>
          <p14:tracePt t="12963" x="6942138" y="3703638"/>
          <p14:tracePt t="12979" x="7072313" y="3727450"/>
          <p14:tracePt t="12995" x="7132638" y="3738563"/>
          <p14:tracePt t="13012" x="7167563" y="3738563"/>
          <p14:tracePt t="13029" x="7215188" y="3738563"/>
          <p14:tracePt t="13046" x="7251700" y="3738563"/>
          <p14:tracePt t="13062" x="7310438" y="3738563"/>
          <p14:tracePt t="13079" x="7346950" y="3738563"/>
          <p14:tracePt t="13096" x="7418388" y="3703638"/>
          <p14:tracePt t="13112" x="7500938" y="3667125"/>
          <p14:tracePt t="13129" x="7572375" y="3632200"/>
          <p14:tracePt t="13146" x="7632700" y="3608388"/>
          <p14:tracePt t="13162" x="7680325" y="3584575"/>
          <p14:tracePt t="13179" x="7691438" y="3584575"/>
          <p14:tracePt t="13196" x="7704138" y="3571875"/>
          <p14:tracePt t="13213" x="7715250" y="3571875"/>
          <p14:tracePt t="13230" x="7727950" y="3571875"/>
          <p14:tracePt t="13323" x="7739063" y="3571875"/>
          <p14:tracePt t="13331" x="7751763" y="3571875"/>
          <p14:tracePt t="13335" x="7762875" y="3571875"/>
          <p14:tracePt t="13347" x="7810500" y="3571875"/>
          <p14:tracePt t="13364" x="7870825" y="3571875"/>
          <p14:tracePt t="13381" x="7929563" y="3571875"/>
          <p14:tracePt t="13397" x="7989888" y="3571875"/>
          <p14:tracePt t="13414" x="8024813" y="3571875"/>
          <p14:tracePt t="13431" x="8072438" y="3571875"/>
          <p14:tracePt t="13448" x="8096250" y="3571875"/>
          <p14:tracePt t="13464" x="8108950" y="3571875"/>
          <p14:tracePt t="13480" x="8132763" y="3571875"/>
          <p14:tracePt t="13497" x="8156575" y="3548063"/>
          <p14:tracePt t="13514" x="8180388" y="3548063"/>
          <p14:tracePt t="13533" x="8204200" y="3536950"/>
          <p14:tracePt t="13547" x="8215313" y="3524250"/>
          <p14:tracePt t="13564" x="8239125" y="3513138"/>
          <p14:tracePt t="13581" x="8251825" y="3513138"/>
          <p14:tracePt t="17070" x="8251825" y="3500438"/>
          <p14:tracePt t="17489" x="8228013" y="3500438"/>
          <p14:tracePt t="17493" x="8061325" y="3476625"/>
          <p14:tracePt t="17510" x="7966075" y="3452813"/>
          <p14:tracePt t="17526" x="7881938" y="3429000"/>
          <p14:tracePt t="17543" x="7762875" y="3394075"/>
          <p14:tracePt t="17560" x="7691438" y="3357563"/>
          <p14:tracePt t="17576" x="7643813" y="3346450"/>
          <p14:tracePt t="17593" x="7500938" y="3309938"/>
          <p14:tracePt t="17610" x="7286625" y="3251200"/>
          <p14:tracePt t="17626" x="6977063" y="3132138"/>
          <p14:tracePt t="17643" x="6704013" y="3060700"/>
          <p14:tracePt t="17660" x="6394450" y="3013075"/>
          <p14:tracePt t="17677" x="6108700" y="2976563"/>
          <p14:tracePt t="17694" x="5894388" y="2976563"/>
          <p14:tracePt t="17710" x="5799138" y="2965450"/>
          <p14:tracePt t="17710" x="5775325" y="2965450"/>
          <p14:tracePt t="17728" x="5751513" y="2952750"/>
          <p14:tracePt t="17744" x="5715000" y="2941638"/>
          <p14:tracePt t="17760" x="5703888" y="2917825"/>
          <p14:tracePt t="18297" x="5691188" y="2905125"/>
          <p14:tracePt t="18305" x="5680075" y="2881313"/>
          <p14:tracePt t="18313" x="5656263" y="2870200"/>
          <p14:tracePt t="18313" x="5643563" y="2857500"/>
          <p14:tracePt t="18329" x="5608638" y="2833688"/>
          <p14:tracePt t="18345" x="5561013" y="2809875"/>
          <p14:tracePt t="18362" x="5513388" y="2798763"/>
          <p14:tracePt t="18362" x="5500688" y="2798763"/>
          <p14:tracePt t="18379" x="5453063" y="2786063"/>
          <p14:tracePt t="18396" x="5394325" y="2774950"/>
          <p14:tracePt t="18412" x="5346700" y="2762250"/>
          <p14:tracePt t="18429" x="5286375" y="2751138"/>
          <p14:tracePt t="18446" x="5262563" y="2751138"/>
          <p14:tracePt t="18462" x="5227638" y="2738438"/>
          <p14:tracePt t="18479" x="5214938" y="2727325"/>
          <p14:tracePt t="18495" x="5203825" y="2727325"/>
          <p14:tracePt t="18512" x="5180013" y="2714625"/>
          <p14:tracePt t="18529" x="5167313" y="2703513"/>
          <p14:tracePt t="18559" x="5156200" y="2690813"/>
          <p14:tracePt t="18577" x="5143500" y="2690813"/>
          <p14:tracePt t="18663" x="5132388" y="2690813"/>
          <p14:tracePt t="18667" x="5119688" y="2690813"/>
          <p14:tracePt t="18679" x="5072063" y="2690813"/>
          <p14:tracePt t="18696" x="5060950" y="2690813"/>
          <p14:tracePt t="18713" x="5037138" y="2679700"/>
          <p14:tracePt t="18730" x="5013325" y="2655888"/>
          <p14:tracePt t="18747" x="4976813" y="2655888"/>
          <p14:tracePt t="18763" x="4941888" y="2643188"/>
          <p14:tracePt t="18780" x="4881563" y="2619375"/>
          <p14:tracePt t="18797" x="4822825" y="2619375"/>
          <p14:tracePt t="18813" x="4786313" y="2595563"/>
          <p14:tracePt t="18830" x="4727575" y="2595563"/>
          <p14:tracePt t="18847" x="4691063" y="2595563"/>
          <p14:tracePt t="18863" x="4667250" y="2584450"/>
          <p14:tracePt t="18880" x="4679950" y="2584450"/>
          <p14:tracePt t="19057" x="4691063" y="2584450"/>
          <p14:tracePt t="19061" x="4703763" y="2584450"/>
          <p14:tracePt t="19069" x="4738688" y="2584450"/>
          <p14:tracePt t="19081" x="4775200" y="2595563"/>
          <p14:tracePt t="19097" x="4833938" y="2619375"/>
          <p14:tracePt t="19114" x="4918075" y="2619375"/>
          <p14:tracePt t="19131" x="4976813" y="2643188"/>
          <p14:tracePt t="19148" x="5037138" y="2643188"/>
          <p14:tracePt t="19165" x="5095875" y="2690813"/>
          <p14:tracePt t="19182" x="5132388" y="2690813"/>
          <p14:tracePt t="19198" x="5143500" y="2690813"/>
          <p14:tracePt t="19214" x="5214938" y="2738438"/>
          <p14:tracePt t="19214" x="5227638" y="2738438"/>
          <p14:tracePt t="19231" x="5310188" y="2738438"/>
          <p14:tracePt t="19247" x="5418138" y="2762250"/>
          <p14:tracePt t="19264" x="5572125" y="2762250"/>
          <p14:tracePt t="19281" x="5762625" y="2762250"/>
          <p14:tracePt t="19298" x="5905500" y="2738438"/>
          <p14:tracePt t="19315" x="6024563" y="2714625"/>
          <p14:tracePt t="19332" x="6108700" y="2690813"/>
          <p14:tracePt t="19348" x="6191250" y="2679700"/>
          <p14:tracePt t="19365" x="6227763" y="2667000"/>
          <p14:tracePt t="19382" x="6251575" y="2655888"/>
          <p14:tracePt t="19399" x="6262688" y="2643188"/>
          <p14:tracePt t="19415" x="6275388" y="2632075"/>
          <p14:tracePt t="19432" x="6286500" y="2632075"/>
          <p14:tracePt t="19448" x="6299200" y="2619375"/>
          <p14:tracePt t="21226" x="6310313" y="2619375"/>
          <p14:tracePt t="22087" x="6334125" y="2619375"/>
          <p14:tracePt t="22091" x="6370638" y="2619375"/>
          <p14:tracePt t="22091" x="6394450" y="2619375"/>
          <p14:tracePt t="22107" x="6418263" y="2595563"/>
          <p14:tracePt t="22123" x="6465888" y="2595563"/>
          <p14:tracePt t="22140" x="6524625" y="2595563"/>
          <p14:tracePt t="22157" x="6572250" y="2595563"/>
          <p14:tracePt t="22173" x="6584950" y="2595563"/>
          <p14:tracePt t="22190" x="6596063" y="2595563"/>
          <p14:tracePt t="22429" x="6632575" y="2595563"/>
          <p14:tracePt t="22433" x="6704013" y="2595563"/>
          <p14:tracePt t="22441" x="6881813" y="2595563"/>
          <p14:tracePt t="22458" x="7061200" y="2595563"/>
          <p14:tracePt t="22475" x="7227888" y="2595563"/>
          <p14:tracePt t="22491" x="7381875" y="2595563"/>
          <p14:tracePt t="22508" x="7477125" y="2595563"/>
          <p14:tracePt t="22525" x="7513638" y="2595563"/>
          <p14:tracePt t="22541" x="7572375" y="2595563"/>
          <p14:tracePt t="22558" x="7620000" y="2595563"/>
          <p14:tracePt t="22575" x="7680325" y="2595563"/>
          <p14:tracePt t="22592" x="7739063" y="2595563"/>
          <p14:tracePt t="22608" x="7858125" y="2595563"/>
          <p14:tracePt t="22625" x="7989888" y="2595563"/>
          <p14:tracePt t="22642" x="8108950" y="2595563"/>
          <p14:tracePt t="22658" x="8262938" y="2595563"/>
          <p14:tracePt t="22675" x="8394700" y="2595563"/>
          <p14:tracePt t="22692" x="8453438" y="2595563"/>
          <p14:tracePt t="22708" x="8513763" y="2595563"/>
          <p14:tracePt t="22726" x="8585200" y="2595563"/>
          <p14:tracePt t="22742" x="8632825" y="2595563"/>
          <p14:tracePt t="22758" x="8680450" y="2608263"/>
          <p14:tracePt t="22775" x="8739188" y="2632075"/>
          <p14:tracePt t="22792" x="8823325" y="2632075"/>
          <p14:tracePt t="22809" x="8894763" y="2655888"/>
          <p14:tracePt t="22825" x="8966200" y="2655888"/>
          <p14:tracePt t="22842" x="9048750" y="2655888"/>
          <p14:tracePt t="22859" x="9109075" y="2655888"/>
          <p14:tracePt t="22876" x="9167813" y="2655888"/>
          <p14:tracePt t="22892" x="9251950" y="2655888"/>
          <p14:tracePt t="22909" x="9310688" y="2655888"/>
          <p14:tracePt t="22926" x="9382125" y="2655888"/>
          <p14:tracePt t="22942" x="9453563" y="2655888"/>
          <p14:tracePt t="22959" x="9537700" y="2655888"/>
          <p14:tracePt t="22976" x="9667875" y="2655888"/>
          <p14:tracePt t="22993" x="9752013" y="2655888"/>
          <p14:tracePt t="23010" x="9823450" y="2655888"/>
          <p14:tracePt t="23026" x="9882188" y="2655888"/>
          <p14:tracePt t="23043" x="9977438" y="2632075"/>
          <p14:tracePt t="23059" x="10048875" y="2595563"/>
          <p14:tracePt t="23076" x="10096500" y="2584450"/>
          <p14:tracePt t="23093" x="10120313" y="2571750"/>
          <p14:tracePt t="23110" x="10133013" y="2560638"/>
          <p14:tracePt t="23126" x="10156825" y="2547938"/>
          <p14:tracePt t="23143" x="10156825" y="2536825"/>
          <p14:tracePt t="23301" x="10156825" y="2524125"/>
          <p14:tracePt t="24067" x="10156825" y="2513013"/>
          <p14:tracePt t="24071" x="10144125" y="2513013"/>
          <p14:tracePt t="24091" x="10133013" y="2513013"/>
          <p14:tracePt t="24096" x="10061575" y="2500313"/>
          <p14:tracePt t="24113" x="9990138" y="2500313"/>
          <p14:tracePt t="24129" x="9906000" y="2500313"/>
          <p14:tracePt t="24146" x="9834563" y="2489200"/>
          <p14:tracePt t="24163" x="9752013" y="2489200"/>
          <p14:tracePt t="24179" x="9644063" y="2489200"/>
          <p14:tracePt t="24196" x="9561513" y="2489200"/>
          <p14:tracePt t="24213" x="9466263" y="2489200"/>
          <p14:tracePt t="24230" x="9347200" y="2489200"/>
          <p14:tracePt t="24246" x="9180513" y="2489200"/>
          <p14:tracePt t="24263" x="9024938" y="2489200"/>
          <p14:tracePt t="24280" x="8882063" y="2489200"/>
          <p14:tracePt t="24296" x="8704263" y="2489200"/>
          <p14:tracePt t="24313" x="8548688" y="2489200"/>
          <p14:tracePt t="24330" x="8358188" y="2489200"/>
          <p14:tracePt t="24330" x="8299450" y="2489200"/>
          <p14:tracePt t="24347" x="8072438" y="2465388"/>
          <p14:tracePt t="24363" x="7858125" y="2428875"/>
          <p14:tracePt t="24380" x="7667625" y="2417763"/>
          <p14:tracePt t="24397" x="7537450" y="2405063"/>
          <p14:tracePt t="24414" x="7466013" y="2381250"/>
          <p14:tracePt t="24430" x="7418388" y="2370138"/>
          <p14:tracePt t="24446" x="7370763" y="2346325"/>
          <p14:tracePt t="24463" x="7323138" y="2333625"/>
          <p14:tracePt t="24480" x="7251700" y="2309813"/>
          <p14:tracePt t="24497" x="7204075" y="2286000"/>
          <p14:tracePt t="24513" x="7132638" y="2286000"/>
          <p14:tracePt t="24530" x="7096125" y="2286000"/>
          <p14:tracePt t="24530" x="7085013" y="2286000"/>
          <p14:tracePt t="24547" x="7024688" y="2286000"/>
          <p14:tracePt t="24563" x="6953250" y="2286000"/>
          <p14:tracePt t="24563" x="6942138" y="2286000"/>
          <p14:tracePt t="24581" x="6858000" y="2309813"/>
          <p14:tracePt t="24598" x="6775450" y="2346325"/>
          <p14:tracePt t="24614" x="6715125" y="2370138"/>
          <p14:tracePt t="24631" x="6667500" y="2405063"/>
          <p14:tracePt t="24648" x="6632575" y="2428875"/>
          <p14:tracePt t="24664" x="6619875" y="2452688"/>
          <p14:tracePt t="24681" x="6596063" y="2476500"/>
          <p14:tracePt t="24698" x="6572250" y="2500313"/>
          <p14:tracePt t="24715" x="6572250" y="2524125"/>
          <p14:tracePt t="24732" x="6561138" y="2547938"/>
          <p14:tracePt t="24748" x="6561138" y="2560638"/>
          <p14:tracePt t="24765" x="6561138" y="2571750"/>
          <p14:tracePt t="24781" x="6561138" y="2595563"/>
          <p14:tracePt t="24798" x="6561138" y="2619375"/>
          <p14:tracePt t="24823" x="6561138" y="2632075"/>
          <p14:tracePt t="24845" x="6561138" y="2643188"/>
          <p14:tracePt t="24853" x="6561138" y="2655888"/>
          <p14:tracePt t="24873" x="6561138" y="2667000"/>
          <p14:tracePt t="24971" x="6561138" y="2679700"/>
          <p14:tracePt t="25017" x="6561138" y="2690813"/>
          <p14:tracePt t="25025" x="6561138" y="2703513"/>
          <p14:tracePt t="25033" x="6572250" y="2714625"/>
          <p14:tracePt t="25049" x="6584950" y="2727325"/>
          <p14:tracePt t="25065" x="6596063" y="2738438"/>
          <p14:tracePt t="25082" x="6619875" y="2762250"/>
          <p14:tracePt t="25099" x="6643688" y="2774950"/>
          <p14:tracePt t="25116" x="6667500" y="2798763"/>
          <p14:tracePt t="25132" x="6738938" y="2798763"/>
          <p14:tracePt t="25149" x="6786563" y="2798763"/>
          <p14:tracePt t="25166" x="6870700" y="2822575"/>
          <p14:tracePt t="25182" x="6965950" y="2833688"/>
          <p14:tracePt t="25199" x="7072313" y="2846388"/>
          <p14:tracePt t="25216" x="7119938" y="2846388"/>
          <p14:tracePt t="25233" x="7180263" y="2846388"/>
          <p14:tracePt t="25249" x="7215188" y="2846388"/>
          <p14:tracePt t="25266" x="7251700" y="2822575"/>
          <p14:tracePt t="25283" x="7262813" y="2809875"/>
          <p14:tracePt t="25299" x="7299325" y="2786063"/>
          <p14:tracePt t="25316" x="7334250" y="2751138"/>
          <p14:tracePt t="25333" x="7370763" y="2727325"/>
          <p14:tracePt t="25350" x="7381875" y="2703513"/>
          <p14:tracePt t="25350" x="7394575" y="2690813"/>
          <p14:tracePt t="25367" x="7418388" y="2679700"/>
          <p14:tracePt t="25383" x="7442200" y="2667000"/>
          <p14:tracePt t="25400" x="7466013" y="2643188"/>
          <p14:tracePt t="25417" x="7489825" y="2608263"/>
          <p14:tracePt t="25433" x="7500938" y="2571750"/>
          <p14:tracePt t="25450" x="7513638" y="2536825"/>
          <p14:tracePt t="25467" x="7537450" y="2489200"/>
          <p14:tracePt t="25483" x="7561263" y="2417763"/>
          <p14:tracePt t="25499" x="7561263" y="2357438"/>
          <p14:tracePt t="25516" x="7561263" y="2309813"/>
          <p14:tracePt t="25533" x="7561263" y="2251075"/>
          <p14:tracePt t="25550" x="7561263" y="2190750"/>
          <p14:tracePt t="25566" x="7537450" y="2166938"/>
          <p14:tracePt t="25584" x="7524750" y="2143125"/>
          <p14:tracePt t="25584" x="7524750" y="2132013"/>
          <p14:tracePt t="25601" x="7500938" y="2119313"/>
          <p14:tracePt t="25617" x="7477125" y="2095500"/>
          <p14:tracePt t="25634" x="7453313" y="2084388"/>
          <p14:tracePt t="25650" x="7405688" y="2060575"/>
          <p14:tracePt t="25667" x="7358063" y="2047875"/>
          <p14:tracePt t="25684" x="7299325" y="2036763"/>
          <p14:tracePt t="25701" x="7227888" y="2024063"/>
          <p14:tracePt t="25717" x="7132638" y="2012950"/>
          <p14:tracePt t="25735" x="6989763" y="2012950"/>
          <p14:tracePt t="25751" x="6905625" y="2012950"/>
          <p14:tracePt t="25768" x="6810375" y="2012950"/>
          <p14:tracePt t="25784" x="6715125" y="2012950"/>
          <p14:tracePt t="25801" x="6656388" y="2012950"/>
          <p14:tracePt t="25818" x="6632575" y="2036763"/>
          <p14:tracePt t="25834" x="6596063" y="2047875"/>
          <p14:tracePt t="25851" x="6572250" y="2071688"/>
          <p14:tracePt t="25868" x="6561138" y="2095500"/>
          <p14:tracePt t="25868" x="6561138" y="2108200"/>
          <p14:tracePt t="25885" x="6548438" y="2132013"/>
          <p14:tracePt t="25901" x="6537325" y="2143125"/>
          <p14:tracePt t="25918" x="6513513" y="2190750"/>
          <p14:tracePt t="25935" x="6500813" y="2238375"/>
          <p14:tracePt t="25951" x="6477000" y="2262188"/>
          <p14:tracePt t="25968" x="6465888" y="2309813"/>
          <p14:tracePt t="25985" x="6453188" y="2357438"/>
          <p14:tracePt t="26002" x="6465888" y="2393950"/>
          <p14:tracePt t="26019" x="6477000" y="2428875"/>
          <p14:tracePt t="26035" x="6500813" y="2441575"/>
          <p14:tracePt t="26052" x="6524625" y="2452688"/>
          <p14:tracePt t="26069" x="6572250" y="2476500"/>
          <p14:tracePt t="26085" x="6619875" y="2500313"/>
          <p14:tracePt t="26102" x="6667500" y="2524125"/>
          <p14:tracePt t="26102" x="6680200" y="2524125"/>
          <p14:tracePt t="26119" x="6715125" y="2524125"/>
          <p14:tracePt t="26136" x="6762750" y="2547938"/>
          <p14:tracePt t="26152" x="6786563" y="2547938"/>
          <p14:tracePt t="26169" x="6799263" y="2560638"/>
          <p14:tracePt t="26197" x="6810375" y="2560638"/>
          <p14:tracePt t="26219" x="6823075" y="2571750"/>
          <p14:tracePt t="26341" x="6834188" y="2571750"/>
          <p14:tracePt t="26359" x="6846888" y="2584450"/>
          <p14:tracePt t="26363" x="6858000" y="2584450"/>
          <p14:tracePt t="26369" x="6942138" y="2584450"/>
          <p14:tracePt t="26386" x="7048500" y="2584450"/>
          <p14:tracePt t="26403" x="7167563" y="2584450"/>
          <p14:tracePt t="26420" x="7275513" y="2584450"/>
          <p14:tracePt t="26436" x="7358063" y="2584450"/>
          <p14:tracePt t="26453" x="7405688" y="2595563"/>
          <p14:tracePt t="26470" x="7466013" y="2608263"/>
          <p14:tracePt t="26487" x="7513638" y="2619375"/>
          <p14:tracePt t="26503" x="7561263" y="2619375"/>
          <p14:tracePt t="26520" x="7608888" y="2632075"/>
          <p14:tracePt t="26536" x="7656513" y="2632075"/>
          <p14:tracePt t="26553" x="7715250" y="2632075"/>
          <p14:tracePt t="26570" x="7775575" y="2632075"/>
          <p14:tracePt t="26586" x="7823200" y="2632075"/>
          <p14:tracePt t="26603" x="7881938" y="2632075"/>
          <p14:tracePt t="26620" x="7942263" y="2632075"/>
          <p14:tracePt t="26637" x="7966075" y="2632075"/>
          <p14:tracePt t="26654" x="7989888" y="2632075"/>
          <p14:tracePt t="26670" x="8013700" y="2632075"/>
          <p14:tracePt t="26687" x="8024813" y="2632075"/>
          <p14:tracePt t="26703" x="8048625" y="2632075"/>
          <p14:tracePt t="26720" x="8072438" y="2632075"/>
          <p14:tracePt t="26738" x="8085138" y="2632075"/>
          <p14:tracePt t="26754" x="8096250" y="2632075"/>
          <p14:tracePt t="26901" x="8120063" y="2632075"/>
          <p14:tracePt t="26909" x="8191500" y="2667000"/>
          <p14:tracePt t="26921" x="8299450" y="2679700"/>
          <p14:tracePt t="26938" x="8405813" y="2690813"/>
          <p14:tracePt t="26938" x="8429625" y="2690813"/>
          <p14:tracePt t="26955" x="8561388" y="2690813"/>
          <p14:tracePt t="26971" x="8810625" y="2690813"/>
          <p14:tracePt t="26988" x="8942388" y="2690813"/>
          <p14:tracePt t="26988" x="8966200" y="2690813"/>
          <p14:tracePt t="27005" x="9072563" y="2690813"/>
          <p14:tracePt t="27022" x="9144000" y="2690813"/>
          <p14:tracePt t="27038" x="9180513" y="2690813"/>
          <p14:tracePt t="27055" x="9263063" y="2690813"/>
          <p14:tracePt t="27072" x="9358313" y="2690813"/>
          <p14:tracePt t="27088" x="9453563" y="2690813"/>
          <p14:tracePt t="27105" x="9572625" y="2690813"/>
          <p14:tracePt t="27122" x="9704388" y="2703513"/>
          <p14:tracePt t="27138" x="9810750" y="2703513"/>
          <p14:tracePt t="27155" x="9882188" y="2703513"/>
          <p14:tracePt t="27172" x="9929813" y="2703513"/>
          <p14:tracePt t="27188" x="9990138" y="2703513"/>
          <p14:tracePt t="27205" x="10048875" y="2703513"/>
          <p14:tracePt t="27222" x="10096500" y="2703513"/>
          <p14:tracePt t="27222" x="10109200" y="2703513"/>
          <p14:tracePt t="27240" x="10180638" y="2703513"/>
          <p14:tracePt t="27256" x="10239375" y="2703513"/>
          <p14:tracePt t="27272" x="10299700" y="2703513"/>
          <p14:tracePt t="27272" x="10310813" y="2703513"/>
          <p14:tracePt t="27289" x="10334625" y="2703513"/>
          <p14:tracePt t="27305" x="10371138" y="2703513"/>
          <p14:tracePt t="27322" x="10382250" y="2703513"/>
          <p14:tracePt t="27339" x="10394950" y="2703513"/>
          <p14:tracePt t="29163" x="10371138" y="2703513"/>
          <p14:tracePt t="29175" x="10358438" y="2703513"/>
          <p14:tracePt t="29179" x="10299700" y="2703513"/>
          <p14:tracePt t="29179" x="10275888" y="2703513"/>
          <p14:tracePt t="29195" x="10167938" y="2703513"/>
          <p14:tracePt t="29211" x="10061575" y="2703513"/>
          <p14:tracePt t="29228" x="9953625" y="2703513"/>
          <p14:tracePt t="29228" x="9929813" y="2703513"/>
          <p14:tracePt t="29245" x="9823450" y="2703513"/>
          <p14:tracePt t="29261" x="9632950" y="2703513"/>
          <p14:tracePt t="29278" x="9429750" y="2703513"/>
          <p14:tracePt t="29295" x="9215438" y="2703513"/>
          <p14:tracePt t="29312" x="9001125" y="2703513"/>
          <p14:tracePt t="29328" x="8810625" y="2703513"/>
          <p14:tracePt t="29345" x="8643938" y="2703513"/>
          <p14:tracePt t="29362" x="8489950" y="2703513"/>
          <p14:tracePt t="29378" x="8358188" y="2703513"/>
          <p14:tracePt t="29395" x="8275638" y="2703513"/>
          <p14:tracePt t="29412" x="8180388" y="2703513"/>
          <p14:tracePt t="29412" x="8156575" y="2703513"/>
          <p14:tracePt t="29429" x="8085138" y="2703513"/>
          <p14:tracePt t="29445" x="8024813" y="2703513"/>
          <p14:tracePt t="29462" x="7966075" y="2703513"/>
          <p14:tracePt t="29479" x="7929563" y="2714625"/>
          <p14:tracePt t="29495" x="7905750" y="2714625"/>
          <p14:tracePt t="29512" x="7894638" y="2714625"/>
          <p14:tracePt t="29529" x="7881938" y="2714625"/>
          <p14:tracePt t="29545" x="7905750" y="2714625"/>
          <p14:tracePt t="29799" x="7942263" y="2714625"/>
          <p14:tracePt t="29803" x="7977188" y="2714625"/>
          <p14:tracePt t="29813" x="8132763" y="2714625"/>
          <p14:tracePt t="29830" x="8334375" y="2714625"/>
          <p14:tracePt t="29846" x="8442325" y="2714625"/>
          <p14:tracePt t="29863" x="8561388" y="2714625"/>
          <p14:tracePt t="29880" x="8656638" y="2714625"/>
          <p14:tracePt t="29880" x="8680450" y="2714625"/>
          <p14:tracePt t="29897" x="8739188" y="2714625"/>
          <p14:tracePt t="29913" x="8786813" y="2714625"/>
          <p14:tracePt t="29930" x="8810625" y="2714625"/>
          <p14:tracePt t="29951" x="8858250" y="2714625"/>
          <p14:tracePt t="29964" x="8929688" y="2703513"/>
          <p14:tracePt t="29980" x="9048750" y="2703513"/>
          <p14:tracePt t="29997" x="9132888" y="2679700"/>
          <p14:tracePt t="30014" x="9299575" y="2619375"/>
          <p14:tracePt t="30030" x="9394825" y="2595563"/>
          <p14:tracePt t="30047" x="9442450" y="2595563"/>
          <p14:tracePt t="30064" x="9477375" y="2595563"/>
          <p14:tracePt t="30081" x="9548813" y="2595563"/>
          <p14:tracePt t="30097" x="9609138" y="2595563"/>
          <p14:tracePt t="30114" x="9691688" y="2595563"/>
          <p14:tracePt t="30131" x="9739313" y="2595563"/>
          <p14:tracePt t="30147" x="9786938" y="2595563"/>
          <p14:tracePt t="30164" x="9823450" y="2595563"/>
          <p14:tracePt t="30181" x="9858375" y="2595563"/>
          <p14:tracePt t="30198" x="9882188" y="2595563"/>
          <p14:tracePt t="30198" x="9894888" y="2595563"/>
          <p14:tracePt t="30215" x="9929813" y="2595563"/>
          <p14:tracePt t="30231" x="9966325" y="2595563"/>
          <p14:tracePt t="30248" x="10013950" y="2595563"/>
          <p14:tracePt t="30264" x="10096500" y="2595563"/>
          <p14:tracePt t="30281" x="10144125" y="2595563"/>
          <p14:tracePt t="30298" x="10180638" y="2595563"/>
          <p14:tracePt t="30315" x="10204450" y="2595563"/>
          <p14:tracePt t="30331" x="10228263" y="2595563"/>
          <p14:tracePt t="30348" x="10239375" y="2595563"/>
          <p14:tracePt t="31256" x="10204450" y="2595563"/>
          <p14:tracePt t="31437" x="10167938" y="2595563"/>
          <p14:tracePt t="31441" x="10061575" y="2595563"/>
          <p14:tracePt t="31451" x="9763125" y="2632075"/>
          <p14:tracePt t="31468" x="9490075" y="2632075"/>
          <p14:tracePt t="31485" x="9204325" y="2679700"/>
          <p14:tracePt t="31502" x="8834438" y="2727325"/>
          <p14:tracePt t="31518" x="8548688" y="2738438"/>
          <p14:tracePt t="31535" x="8262938" y="2738438"/>
          <p14:tracePt t="31552" x="8013700" y="2762250"/>
          <p14:tracePt t="31552" x="7953375" y="2762250"/>
          <p14:tracePt t="31569" x="7680325" y="2762250"/>
          <p14:tracePt t="31585" x="7394575" y="2762250"/>
          <p14:tracePt t="31602" x="7085013" y="2762250"/>
          <p14:tracePt t="31602" x="7037388" y="2762250"/>
          <p14:tracePt t="31619" x="6786563" y="2762250"/>
          <p14:tracePt t="31635" x="6584950" y="2762250"/>
          <p14:tracePt t="31652" x="6381750" y="2762250"/>
          <p14:tracePt t="31652" x="6334125" y="2762250"/>
          <p14:tracePt t="31669" x="6238875" y="2762250"/>
          <p14:tracePt t="31685" x="6119813" y="2762250"/>
          <p14:tracePt t="31702" x="6072188" y="2762250"/>
          <p14:tracePt t="31719" x="6037263" y="2738438"/>
          <p14:tracePt t="31736" x="6037263" y="2714625"/>
          <p14:tracePt t="31752" x="6024563" y="2703513"/>
          <p14:tracePt t="31768" x="6013450" y="2690813"/>
          <p14:tracePt t="31791" x="6013450" y="2679700"/>
          <p14:tracePt t="31817" x="6013450" y="2667000"/>
          <p14:tracePt t="31853" x="6013450" y="2655888"/>
          <p14:tracePt t="31911" x="6024563" y="2655888"/>
          <p14:tracePt t="31957" x="6037263" y="2655888"/>
          <p14:tracePt t="31961" x="6072188" y="2655888"/>
          <p14:tracePt t="31970" x="6180138" y="2632075"/>
          <p14:tracePt t="31986" x="6286500" y="2595563"/>
          <p14:tracePt t="32003" x="6381750" y="2571750"/>
          <p14:tracePt t="32020" x="6453188" y="2560638"/>
          <p14:tracePt t="32036" x="6489700" y="2560638"/>
          <p14:tracePt t="32053" x="6500813" y="2560638"/>
          <p14:tracePt t="32070" x="6513513" y="2560638"/>
          <p14:tracePt t="32121" x="6524625" y="2560638"/>
          <p14:tracePt t="32125" x="6524625" y="2547938"/>
          <p14:tracePt t="32245" x="6537325" y="2536825"/>
          <p14:tracePt t="32253" x="6537325" y="2524125"/>
          <p14:tracePt t="32257" x="6537325" y="2500313"/>
          <p14:tracePt t="32270" x="6537325" y="2476500"/>
          <p14:tracePt t="32287" x="6537325" y="2452688"/>
          <p14:tracePt t="32304" x="6537325" y="2405063"/>
          <p14:tracePt t="32321" x="6537325" y="2370138"/>
          <p14:tracePt t="32337" x="6537325" y="2333625"/>
          <p14:tracePt t="32354" x="6537325" y="2309813"/>
          <p14:tracePt t="32354" x="6537325" y="2298700"/>
          <p14:tracePt t="32371" x="6537325" y="2274888"/>
          <p14:tracePt t="32387" x="6537325" y="2262188"/>
          <p14:tracePt t="32404" x="6537325" y="2238375"/>
          <p14:tracePt t="32421" x="6537325" y="2227263"/>
          <p14:tracePt t="32437" x="6537325" y="2203450"/>
          <p14:tracePt t="32454" x="6537325" y="2166938"/>
          <p14:tracePt t="32471" x="6537325" y="2143125"/>
          <p14:tracePt t="32488" x="6537325" y="2132013"/>
          <p14:tracePt t="32504" x="6537325" y="2119313"/>
          <p14:tracePt t="32521" x="6548438" y="2108200"/>
          <p14:tracePt t="32538" x="6596063" y="2095500"/>
          <p14:tracePt t="32555" x="6643688" y="2095500"/>
          <p14:tracePt t="32571" x="6727825" y="2095500"/>
          <p14:tracePt t="32588" x="6858000" y="2095500"/>
          <p14:tracePt t="32605" x="6965950" y="2095500"/>
          <p14:tracePt t="32622" x="7108825" y="2095500"/>
          <p14:tracePt t="32638" x="7227888" y="2095500"/>
          <p14:tracePt t="32655" x="7299325" y="2095500"/>
          <p14:tracePt t="32672" x="7334250" y="2095500"/>
          <p14:tracePt t="32688" x="7453313" y="2060575"/>
          <p14:tracePt t="32705" x="7572375" y="2060575"/>
          <p14:tracePt t="32722" x="7704138" y="2060575"/>
          <p14:tracePt t="32722" x="7739063" y="2060575"/>
          <p14:tracePt t="32740" x="7847013" y="2060575"/>
          <p14:tracePt t="32756" x="7989888" y="2060575"/>
          <p14:tracePt t="32771" x="8096250" y="2060575"/>
          <p14:tracePt t="32788" x="8239125" y="2036763"/>
          <p14:tracePt t="32805" x="8358188" y="2036763"/>
          <p14:tracePt t="32822" x="8429625" y="2036763"/>
          <p14:tracePt t="32838" x="8513763" y="2036763"/>
          <p14:tracePt t="32855" x="8585200" y="2036763"/>
          <p14:tracePt t="32872" x="8667750" y="2036763"/>
          <p14:tracePt t="32889" x="8751888" y="2036763"/>
          <p14:tracePt t="32906" x="8834438" y="2012950"/>
          <p14:tracePt t="32923" x="8990013" y="2012950"/>
          <p14:tracePt t="32939" x="9096375" y="2012950"/>
          <p14:tracePt t="32956" x="9251950" y="2012950"/>
          <p14:tracePt t="32956" x="9286875" y="2012950"/>
          <p14:tracePt t="32973" x="9418638" y="2012950"/>
          <p14:tracePt t="32989" x="9537700" y="2012950"/>
          <p14:tracePt t="33006" x="9656763" y="2012950"/>
          <p14:tracePt t="33023" x="9739313" y="2012950"/>
          <p14:tracePt t="33040" x="9810750" y="2012950"/>
          <p14:tracePt t="33056" x="9906000" y="2012950"/>
          <p14:tracePt t="33073" x="9990138" y="2012950"/>
          <p14:tracePt t="33090" x="10085388" y="2012950"/>
          <p14:tracePt t="33106" x="10144125" y="2000250"/>
          <p14:tracePt t="33123" x="10204450" y="2000250"/>
          <p14:tracePt t="33140" x="10263188" y="2000250"/>
          <p14:tracePt t="33156" x="10287000" y="2000250"/>
          <p14:tracePt t="33173" x="10334625" y="2000250"/>
          <p14:tracePt t="33190" x="10358438" y="2000250"/>
          <p14:tracePt t="33190" x="10371138" y="2000250"/>
          <p14:tracePt t="33207" x="10382250" y="2000250"/>
          <p14:tracePt t="33253" x="10394950" y="2000250"/>
          <p14:tracePt t="33265" x="10406063" y="2012950"/>
          <p14:tracePt t="33323" x="10429875" y="2024063"/>
          <p14:tracePt t="33339" x="10442575" y="2036763"/>
          <p14:tracePt t="33347" x="10453688" y="2047875"/>
          <p14:tracePt t="33357" x="10453688" y="2060575"/>
          <p14:tracePt t="33373" x="10490200" y="2095500"/>
          <p14:tracePt t="33390" x="10490200" y="2108200"/>
          <p14:tracePt t="33407" x="10490200" y="2119313"/>
          <p14:tracePt t="33425" x="10490200" y="2132013"/>
          <p14:tracePt t="33441" x="10490200" y="2155825"/>
          <p14:tracePt t="33457" x="10490200" y="2166938"/>
          <p14:tracePt t="33474" x="10490200" y="2203450"/>
          <p14:tracePt t="33491" x="10490200" y="2214563"/>
          <p14:tracePt t="33507" x="10490200" y="2251075"/>
          <p14:tracePt t="33524" x="10490200" y="2286000"/>
          <p14:tracePt t="33541" x="10490200" y="2298700"/>
          <p14:tracePt t="33557" x="10490200" y="2322513"/>
          <p14:tracePt t="33574" x="10490200" y="2357438"/>
          <p14:tracePt t="33591" x="10490200" y="2393950"/>
          <p14:tracePt t="33608" x="10490200" y="2428875"/>
          <p14:tracePt t="33625" x="10490200" y="2465388"/>
          <p14:tracePt t="33641" x="10490200" y="2500313"/>
          <p14:tracePt t="33658" x="10490200" y="2513013"/>
          <p14:tracePt t="33674" x="10490200" y="2524125"/>
          <p14:tracePt t="33691" x="10490200" y="2536825"/>
          <p14:tracePt t="33767" x="10490200" y="2547938"/>
          <p14:tracePt t="34545" x="10466388" y="2547938"/>
          <p14:tracePt t="34549" x="10418763" y="2547938"/>
          <p14:tracePt t="34549" x="10394950" y="2547938"/>
          <p14:tracePt t="34561" x="10299700" y="2547938"/>
          <p14:tracePt t="34577" x="10167938" y="2547938"/>
          <p14:tracePt t="34594" x="9953625" y="2584450"/>
          <p14:tracePt t="34611" x="9810750" y="2595563"/>
          <p14:tracePt t="34628" x="9620250" y="2608263"/>
          <p14:tracePt t="34644" x="9442450" y="2632075"/>
          <p14:tracePt t="34661" x="9251950" y="2667000"/>
          <p14:tracePt t="34678" x="9024938" y="2667000"/>
          <p14:tracePt t="34695" x="8847138" y="2667000"/>
          <p14:tracePt t="34711" x="8667750" y="2667000"/>
          <p14:tracePt t="34729" x="8513763" y="2667000"/>
          <p14:tracePt t="34729" x="8466138" y="2667000"/>
          <p14:tracePt t="34745" x="8323263" y="2655888"/>
          <p14:tracePt t="34761" x="8215313" y="2632075"/>
          <p14:tracePt t="34778" x="8108950" y="2608263"/>
          <p14:tracePt t="34778" x="8096250" y="2595563"/>
          <p14:tracePt t="34795" x="8048625" y="2584450"/>
          <p14:tracePt t="34811" x="8013700" y="2560638"/>
          <p14:tracePt t="34828" x="7966075" y="2524125"/>
          <p14:tracePt t="34845" x="7942263" y="2513013"/>
          <p14:tracePt t="34862" x="7918450" y="2489200"/>
          <p14:tracePt t="34878" x="7905750" y="2476500"/>
          <p14:tracePt t="34894" x="7870825" y="2452688"/>
          <p14:tracePt t="34911" x="7858125" y="2441575"/>
          <p14:tracePt t="34928" x="7823200" y="2428875"/>
          <p14:tracePt t="34946" x="7799388" y="2428875"/>
          <p14:tracePt t="34962" x="7762875" y="2417763"/>
          <p14:tracePt t="34979" x="7739063" y="2417763"/>
          <p14:tracePt t="34995" x="7715250" y="2417763"/>
          <p14:tracePt t="35012" x="7667625" y="2393950"/>
          <p14:tracePt t="35029" x="7643813" y="2381250"/>
          <p14:tracePt t="35045" x="7632700" y="2370138"/>
          <p14:tracePt t="35062" x="7620000" y="2357438"/>
          <p14:tracePt t="35079" x="7596188" y="2333625"/>
          <p14:tracePt t="35096" x="7585075" y="2322513"/>
          <p14:tracePt t="35112" x="7585075" y="2309813"/>
          <p14:tracePt t="35129" x="7585075" y="2286000"/>
          <p14:tracePt t="35146" x="7561263" y="2262188"/>
          <p14:tracePt t="35163" x="7537450" y="2227263"/>
          <p14:tracePt t="35179" x="7524750" y="2214563"/>
          <p14:tracePt t="35196" x="7477125" y="2179638"/>
          <p14:tracePt t="35213" x="7442200" y="2166938"/>
          <p14:tracePt t="35230" x="7394575" y="2143125"/>
          <p14:tracePt t="35246" x="7275513" y="2143125"/>
          <p14:tracePt t="35263" x="7180263" y="2143125"/>
          <p14:tracePt t="35279" x="7108825" y="2143125"/>
          <p14:tracePt t="35296" x="6989763" y="2143125"/>
          <p14:tracePt t="35313" x="6894513" y="2143125"/>
          <p14:tracePt t="35330" x="6846888" y="2143125"/>
          <p14:tracePt t="35330" x="6834188" y="2143125"/>
          <p14:tracePt t="35347" x="6762750" y="2143125"/>
          <p14:tracePt t="35363" x="6715125" y="2143125"/>
          <p14:tracePt t="35380" x="6691313" y="2143125"/>
          <p14:tracePt t="35396" x="6656388" y="2143125"/>
          <p14:tracePt t="35413" x="6632575" y="2143125"/>
          <p14:tracePt t="35430" x="6619875" y="2143125"/>
          <p14:tracePt t="35447" x="6584950" y="2166938"/>
          <p14:tracePt t="35463" x="6561138" y="2179638"/>
          <p14:tracePt t="35480" x="6537325" y="2203450"/>
          <p14:tracePt t="35497" x="6500813" y="2238375"/>
          <p14:tracePt t="35514" x="6465888" y="2262188"/>
          <p14:tracePt t="35530" x="6418263" y="2309813"/>
          <p14:tracePt t="35547" x="6394450" y="2333625"/>
          <p14:tracePt t="35564" x="6370638" y="2370138"/>
          <p14:tracePt t="35580" x="6357938" y="2393950"/>
          <p14:tracePt t="35597" x="6357938" y="2417763"/>
          <p14:tracePt t="35614" x="6357938" y="2452688"/>
          <p14:tracePt t="35614" x="6357938" y="2465388"/>
          <p14:tracePt t="35631" x="6357938" y="2500313"/>
          <p14:tracePt t="35648" x="6357938" y="2524125"/>
          <p14:tracePt t="35664" x="6370638" y="2584450"/>
          <p14:tracePt t="35681" x="6405563" y="2643188"/>
          <p14:tracePt t="35697" x="6429375" y="2679700"/>
          <p14:tracePt t="35714" x="6453188" y="2727325"/>
          <p14:tracePt t="35731" x="6500813" y="2774950"/>
          <p14:tracePt t="35748" x="6537325" y="2809875"/>
          <p14:tracePt t="35764" x="6561138" y="2846388"/>
          <p14:tracePt t="35781" x="6584950" y="2870200"/>
          <p14:tracePt t="35798" x="6619875" y="2917825"/>
          <p14:tracePt t="35814" x="6656388" y="2952750"/>
          <p14:tracePt t="35831" x="6691313" y="2965450"/>
          <p14:tracePt t="35848" x="6727825" y="2989263"/>
          <p14:tracePt t="35865" x="6799263" y="3024188"/>
          <p14:tracePt t="35882" x="6834188" y="3036888"/>
          <p14:tracePt t="35898" x="6894513" y="3048000"/>
          <p14:tracePt t="35915" x="6942138" y="3048000"/>
          <p14:tracePt t="35931" x="6977063" y="3048000"/>
          <p14:tracePt t="35947" x="7037388" y="3048000"/>
          <p14:tracePt t="35964" x="7085013" y="3048000"/>
          <p14:tracePt t="35982" x="7143750" y="3048000"/>
          <p14:tracePt t="35998" x="7204075" y="3048000"/>
          <p14:tracePt t="36015" x="7275513" y="3013075"/>
          <p14:tracePt t="36032" x="7370763" y="2965450"/>
          <p14:tracePt t="36048" x="7429500" y="2928938"/>
          <p14:tracePt t="36065" x="7489825" y="2905125"/>
          <p14:tracePt t="36082" x="7537450" y="2870200"/>
          <p14:tracePt t="36082" x="7548563" y="2870200"/>
          <p14:tracePt t="36099" x="7572375" y="2833688"/>
          <p14:tracePt t="36116" x="7596188" y="2822575"/>
          <p14:tracePt t="36132" x="7620000" y="2774950"/>
          <p14:tracePt t="36149" x="7643813" y="2738438"/>
          <p14:tracePt t="36166" x="7667625" y="2703513"/>
          <p14:tracePt t="36182" x="7680325" y="2667000"/>
          <p14:tracePt t="36199" x="7691438" y="2632075"/>
          <p14:tracePt t="36216" x="7715250" y="2619375"/>
          <p14:tracePt t="36233" x="7727950" y="2560638"/>
          <p14:tracePt t="36249" x="7739063" y="2500313"/>
          <p14:tracePt t="36266" x="7739063" y="2441575"/>
          <p14:tracePt t="36283" x="7739063" y="2381250"/>
          <p14:tracePt t="36299" x="7739063" y="2322513"/>
          <p14:tracePt t="36316" x="7727950" y="2286000"/>
          <p14:tracePt t="36333" x="7704138" y="2251075"/>
          <p14:tracePt t="36349" x="7691438" y="2238375"/>
          <p14:tracePt t="36366" x="7680325" y="2227263"/>
          <p14:tracePt t="36382" x="7643813" y="2227263"/>
          <p14:tracePt t="36400" x="7620000" y="2203450"/>
          <p14:tracePt t="36416" x="7585075" y="2166938"/>
          <p14:tracePt t="36433" x="7548563" y="2155825"/>
          <p14:tracePt t="36450" x="7513638" y="2132013"/>
          <p14:tracePt t="36466" x="7466013" y="2119313"/>
          <p14:tracePt t="36483" x="7418388" y="2108200"/>
          <p14:tracePt t="36500" x="7358063" y="2084388"/>
          <p14:tracePt t="36517" x="7299325" y="2071688"/>
          <p14:tracePt t="36533" x="7227888" y="2036763"/>
          <p14:tracePt t="36550" x="7180263" y="2036763"/>
          <p14:tracePt t="36567" x="7108825" y="2036763"/>
          <p14:tracePt t="36583" x="7013575" y="2036763"/>
          <p14:tracePt t="36600" x="6905625" y="2036763"/>
          <p14:tracePt t="36617" x="6823075" y="2036763"/>
          <p14:tracePt t="36634" x="6751638" y="2036763"/>
          <p14:tracePt t="36650" x="6691313" y="2060575"/>
          <p14:tracePt t="36667" x="6667500" y="2084388"/>
          <p14:tracePt t="36684" x="6643688" y="2095500"/>
          <p14:tracePt t="36701" x="6619875" y="2132013"/>
          <p14:tracePt t="36717" x="6619875" y="2166938"/>
          <p14:tracePt t="36734" x="6608763" y="2203450"/>
          <p14:tracePt t="36751" x="6608763" y="2238375"/>
          <p14:tracePt t="36767" x="6596063" y="2274888"/>
          <p14:tracePt t="36784" x="6596063" y="2286000"/>
          <p14:tracePt t="36811" x="6596063" y="2298700"/>
          <p14:tracePt t="37055" x="6608763" y="2298700"/>
          <p14:tracePt t="37059" x="6619875" y="2298700"/>
          <p14:tracePt t="37068" x="6715125" y="2309813"/>
          <p14:tracePt t="37085" x="6834188" y="2357438"/>
          <p14:tracePt t="37102" x="6942138" y="2405063"/>
          <p14:tracePt t="37118" x="7119938" y="2465388"/>
          <p14:tracePt t="37135" x="7215188" y="2489200"/>
          <p14:tracePt t="37152" x="7286625" y="2524125"/>
          <p14:tracePt t="37152" x="7310438" y="2536825"/>
          <p14:tracePt t="37169" x="7370763" y="2571750"/>
          <p14:tracePt t="37185" x="7442200" y="2584450"/>
          <p14:tracePt t="37202" x="7513638" y="2595563"/>
          <p14:tracePt t="37219" x="7585075" y="2619375"/>
          <p14:tracePt t="37236" x="7667625" y="2619375"/>
          <p14:tracePt t="37252" x="7739063" y="2655888"/>
          <p14:tracePt t="37269" x="7799388" y="2667000"/>
          <p14:tracePt t="37285" x="7847013" y="2679700"/>
          <p14:tracePt t="37302" x="7894638" y="2690813"/>
          <p14:tracePt t="37319" x="7905750" y="2690813"/>
          <p14:tracePt t="37343" x="7905750" y="2703513"/>
          <p14:tracePt t="37404" x="7918450" y="2714625"/>
          <p14:tracePt t="37809" x="7989888" y="2714625"/>
          <p14:tracePt t="37813" x="8001000" y="2714625"/>
          <p14:tracePt t="37820" x="8072438" y="2714625"/>
          <p14:tracePt t="37837" x="8132763" y="2714625"/>
          <p14:tracePt t="37855" x="8191500" y="2714625"/>
          <p14:tracePt t="37855" x="8204200" y="2714625"/>
          <p14:tracePt t="37872" x="8228013" y="2714625"/>
          <p14:tracePt t="37888" x="8239125" y="2714625"/>
          <p14:tracePt t="37905" x="8251825" y="2714625"/>
          <p14:tracePt t="37934" x="8262938" y="2714625"/>
          <p14:tracePt t="37958" x="8286750" y="2714625"/>
          <p14:tracePt t="37970" x="8299450" y="2714625"/>
          <p14:tracePt t="37982" x="8310563" y="2714625"/>
          <p14:tracePt t="37989" x="8370888" y="2714625"/>
          <p14:tracePt t="38005" x="8429625" y="2714625"/>
          <p14:tracePt t="38021" x="8489950" y="2714625"/>
          <p14:tracePt t="38038" x="8537575" y="2714625"/>
          <p14:tracePt t="38055" x="8572500" y="2714625"/>
          <p14:tracePt t="38071" x="8596313" y="2714625"/>
          <p14:tracePt t="38089" x="8620125" y="2714625"/>
          <p14:tracePt t="38106" x="8632825" y="2714625"/>
          <p14:tracePt t="38184" x="8656638" y="2714625"/>
          <p14:tracePt t="38188" x="8680450" y="2714625"/>
          <p14:tracePt t="38192" x="8728075" y="2714625"/>
          <p14:tracePt t="38206" x="8823325" y="2690813"/>
          <p14:tracePt t="38223" x="8942388" y="2679700"/>
          <p14:tracePt t="38240" x="9013825" y="2679700"/>
          <p14:tracePt t="38256" x="9085263" y="2679700"/>
          <p14:tracePt t="38273" x="9132888" y="2679700"/>
          <p14:tracePt t="38290" x="9191625" y="2679700"/>
          <p14:tracePt t="38306" x="9228138" y="2667000"/>
          <p14:tracePt t="38323" x="9275763" y="2667000"/>
          <p14:tracePt t="38323" x="9286875" y="2667000"/>
          <p14:tracePt t="38340" x="9358313" y="2667000"/>
          <p14:tracePt t="38356" x="9429750" y="2667000"/>
          <p14:tracePt t="38373" x="9548813" y="2667000"/>
          <p14:tracePt t="38390" x="9644063" y="2667000"/>
          <p14:tracePt t="38407" x="9739313" y="2667000"/>
          <p14:tracePt t="38423" x="9847263" y="2655888"/>
          <p14:tracePt t="38440" x="9906000" y="2643188"/>
          <p14:tracePt t="38457" x="9942513" y="2643188"/>
          <p14:tracePt t="38473" x="9977438" y="2632075"/>
          <p14:tracePt t="38490" x="10001250" y="2632075"/>
          <p14:tracePt t="38507" x="10037763" y="2619375"/>
          <p14:tracePt t="38524" x="10096500" y="2619375"/>
          <p14:tracePt t="38541" x="10144125" y="2608263"/>
          <p14:tracePt t="38557" x="10215563" y="2595563"/>
          <p14:tracePt t="38574" x="10275888" y="2584450"/>
          <p14:tracePt t="38590" x="10334625" y="2584450"/>
          <p14:tracePt t="38590" x="10347325" y="2584450"/>
          <p14:tracePt t="38608" x="10371138" y="2584450"/>
          <p14:tracePt t="38624" x="10394950" y="2584450"/>
          <p14:tracePt t="43023" x="10394950" y="2571750"/>
          <p14:tracePt t="43622" x="10394950" y="2560638"/>
          <p14:tracePt t="43640" x="10382250" y="2536825"/>
          <p14:tracePt t="43646" x="10358438" y="2536825"/>
          <p14:tracePt t="43656" x="10287000" y="2524125"/>
          <p14:tracePt t="43672" x="10167938" y="2513013"/>
          <p14:tracePt t="43689" x="10013950" y="2513013"/>
          <p14:tracePt t="43706" x="9858375" y="2513013"/>
          <p14:tracePt t="43723" x="9691688" y="2513013"/>
          <p14:tracePt t="43723" x="9644063" y="2513013"/>
          <p14:tracePt t="43740" x="9453563" y="2513013"/>
          <p14:tracePt t="43756" x="9167813" y="2513013"/>
          <p14:tracePt t="43773" x="8905875" y="2513013"/>
          <p14:tracePt t="43773" x="8834438" y="2513013"/>
          <p14:tracePt t="43790" x="8513763" y="2513013"/>
          <p14:tracePt t="43806" x="8191500" y="2524125"/>
          <p14:tracePt t="43823" x="7905750" y="2524125"/>
          <p14:tracePt t="43839" x="7680325" y="2560638"/>
          <p14:tracePt t="43856" x="7394575" y="2619375"/>
          <p14:tracePt t="43873" x="7180263" y="2655888"/>
          <p14:tracePt t="43890" x="7024688" y="2679700"/>
          <p14:tracePt t="43906" x="6894513" y="2690813"/>
          <p14:tracePt t="43923" x="6762750" y="2714625"/>
          <p14:tracePt t="43940" x="6619875" y="2738438"/>
          <p14:tracePt t="43957" x="6524625" y="2751138"/>
          <p14:tracePt t="43973" x="6357938" y="2774950"/>
          <p14:tracePt t="43990" x="6238875" y="2798763"/>
          <p14:tracePt t="44007" x="6119813" y="2833688"/>
          <p14:tracePt t="44007" x="6108700" y="2833688"/>
          <p14:tracePt t="44024" x="6013450" y="2846388"/>
          <p14:tracePt t="44040" x="5942013" y="2857500"/>
          <p14:tracePt t="44057" x="5894388" y="2870200"/>
          <p14:tracePt t="44074" x="5822950" y="2881313"/>
          <p14:tracePt t="44090" x="5799138" y="2905125"/>
          <p14:tracePt t="44107" x="5775325" y="2917825"/>
          <p14:tracePt t="44124" x="5751513" y="2917825"/>
          <p14:tracePt t="44140" x="5738813" y="2941638"/>
          <p14:tracePt t="44157" x="5727700" y="2952750"/>
          <p14:tracePt t="44174" x="5715000" y="2965450"/>
          <p14:tracePt t="44192" x="5715000" y="2989263"/>
          <p14:tracePt t="44250" x="5715000" y="3000375"/>
          <p14:tracePt t="44526" x="5727700" y="3000375"/>
          <p14:tracePt t="44530" x="5762625" y="3000375"/>
          <p14:tracePt t="44542" x="5857875" y="3000375"/>
          <p14:tracePt t="44559" x="5942013" y="3024188"/>
          <p14:tracePt t="44575" x="6048375" y="3024188"/>
          <p14:tracePt t="44592" x="6119813" y="3024188"/>
          <p14:tracePt t="44609" x="6156325" y="3024188"/>
          <p14:tracePt t="44625" x="6180138" y="3024188"/>
          <p14:tracePt t="44642" x="6203950" y="3024188"/>
          <p14:tracePt t="44662" x="6215063" y="3024188"/>
          <p14:tracePt t="44682" x="6251575" y="3024188"/>
          <p14:tracePt t="44692" x="6275388" y="3024188"/>
          <p14:tracePt t="44709" x="6346825" y="3024188"/>
          <p14:tracePt t="44726" x="6394450" y="3024188"/>
          <p14:tracePt t="44742" x="6405563" y="3024188"/>
          <p14:tracePt t="44759" x="6429375" y="3024188"/>
          <p14:tracePt t="44776" x="6442075" y="3024188"/>
          <p14:tracePt t="44792" x="6465888" y="3024188"/>
          <p14:tracePt t="44896" x="6477000" y="3024188"/>
          <p14:tracePt t="44904" x="6500813" y="3024188"/>
          <p14:tracePt t="44909" x="6537325" y="3036888"/>
          <p14:tracePt t="44926" x="6643688" y="3060700"/>
          <p14:tracePt t="44943" x="6738938" y="3060700"/>
          <p14:tracePt t="44960" x="6858000" y="3060700"/>
          <p14:tracePt t="44977" x="6977063" y="3060700"/>
          <p14:tracePt t="44993" x="7096125" y="3060700"/>
          <p14:tracePt t="45010" x="7180263" y="3060700"/>
          <p14:tracePt t="45027" x="7262813" y="3060700"/>
          <p14:tracePt t="45043" x="7346950" y="3060700"/>
          <p14:tracePt t="45060" x="7418388" y="3060700"/>
          <p14:tracePt t="45077" x="7489825" y="3060700"/>
          <p14:tracePt t="45093" x="7596188" y="3084513"/>
          <p14:tracePt t="45110" x="7632700" y="3119438"/>
          <p14:tracePt t="45127" x="7704138" y="3132138"/>
          <p14:tracePt t="45143" x="7739063" y="3132138"/>
          <p14:tracePt t="45160" x="7775575" y="3132138"/>
          <p14:tracePt t="45177" x="7799388" y="3132138"/>
          <p14:tracePt t="45194" x="7810500" y="3132138"/>
          <p14:tracePt t="45212" x="7823200" y="3132138"/>
          <p14:tracePt t="45312" x="7834313" y="3132138"/>
          <p14:tracePt t="45316" x="7834313" y="3143250"/>
          <p14:tracePt t="45326" x="7847013" y="3143250"/>
          <p14:tracePt t="45344" x="7870825" y="3143250"/>
          <p14:tracePt t="45496" x="7881938" y="3143250"/>
          <p14:tracePt t="45500" x="7966075" y="3143250"/>
          <p14:tracePt t="45511" x="8120063" y="3108325"/>
          <p14:tracePt t="45528" x="8275638" y="3071813"/>
          <p14:tracePt t="45545" x="8429625" y="3024188"/>
          <p14:tracePt t="45562" x="8596313" y="2976563"/>
          <p14:tracePt t="45578" x="8656638" y="2976563"/>
          <p14:tracePt t="45595" x="8691563" y="2976563"/>
          <p14:tracePt t="45595" x="8704263" y="2976563"/>
          <p14:tracePt t="45612" x="8751888" y="2976563"/>
          <p14:tracePt t="45628" x="8786813" y="2976563"/>
          <p14:tracePt t="45645" x="8834438" y="2976563"/>
          <p14:tracePt t="45662" x="8858250" y="2976563"/>
          <p14:tracePt t="45679" x="8894763" y="2976563"/>
          <p14:tracePt t="45695" x="8953500" y="2976563"/>
          <p14:tracePt t="45712" x="9024938" y="2976563"/>
          <p14:tracePt t="45729" x="9085263" y="2976563"/>
          <p14:tracePt t="45745" x="9144000" y="2976563"/>
          <p14:tracePt t="45762" x="9191625" y="2976563"/>
          <p14:tracePt t="45779" x="9239250" y="2976563"/>
          <p14:tracePt t="45779" x="9251950" y="2976563"/>
          <p14:tracePt t="45796" x="9334500" y="2976563"/>
          <p14:tracePt t="45812" x="9418638" y="2976563"/>
          <p14:tracePt t="45829" x="9501188" y="2976563"/>
          <p14:tracePt t="45829" x="9525000" y="2976563"/>
          <p14:tracePt t="45846" x="9632950" y="2965450"/>
          <p14:tracePt t="45862" x="9775825" y="2965450"/>
          <p14:tracePt t="45879" x="9953625" y="2965450"/>
          <p14:tracePt t="45896" x="10072688" y="2965450"/>
          <p14:tracePt t="45913" x="10180638" y="2965450"/>
          <p14:tracePt t="45929" x="10323513" y="2965450"/>
          <p14:tracePt t="45946" x="10382250" y="2965450"/>
          <p14:tracePt t="45963" x="10453688" y="2965450"/>
          <p14:tracePt t="45979" x="10490200" y="2976563"/>
          <p14:tracePt t="45996" x="10537825" y="2989263"/>
          <p14:tracePt t="46013" x="10572750" y="2989263"/>
          <p14:tracePt t="46030" x="10596563" y="2989263"/>
          <p14:tracePt t="46046" x="10609263" y="3000375"/>
          <p14:tracePt t="46063" x="10596563" y="3000375"/>
          <p14:tracePt t="46212" x="10585450" y="3000375"/>
          <p14:tracePt t="46216" x="10418763" y="3000375"/>
          <p14:tracePt t="46230" x="10156825" y="3000375"/>
          <p14:tracePt t="46247" x="9834563" y="3036888"/>
          <p14:tracePt t="46263" x="9418638" y="3060700"/>
          <p14:tracePt t="46280" x="8966200" y="3108325"/>
          <p14:tracePt t="46280" x="8870950" y="3108325"/>
          <p14:tracePt t="46298" x="8453438" y="3132138"/>
          <p14:tracePt t="46314" x="8072438" y="3132138"/>
          <p14:tracePt t="46330" x="7799388" y="3143250"/>
          <p14:tracePt t="46346" x="7548563" y="3143250"/>
          <p14:tracePt t="46363" x="7323138" y="3143250"/>
          <p14:tracePt t="46380" x="7191375" y="3143250"/>
          <p14:tracePt t="46380" x="7156450" y="3143250"/>
          <p14:tracePt t="46398" x="7048500" y="3143250"/>
          <p14:tracePt t="46415" x="6989763" y="3143250"/>
          <p14:tracePt t="46431" x="6918325" y="3132138"/>
          <p14:tracePt t="46447" x="6810375" y="3132138"/>
          <p14:tracePt t="46464" x="6786563" y="3132138"/>
          <p14:tracePt t="46481" x="6704013" y="3132138"/>
          <p14:tracePt t="46498" x="6656388" y="3132138"/>
          <p14:tracePt t="46514" x="6632575" y="3108325"/>
          <p14:tracePt t="46531" x="6619875" y="3108325"/>
          <p14:tracePt t="46547" x="6608763" y="3108325"/>
          <p14:tracePt t="46727" x="6596063" y="3108325"/>
          <p14:tracePt t="46729" x="6596063" y="3132138"/>
          <p14:tracePt t="46748" x="6584950" y="3143250"/>
          <p14:tracePt t="46765" x="6584950" y="3167063"/>
          <p14:tracePt t="46782" x="6584950" y="3203575"/>
          <p14:tracePt t="46798" x="6584950" y="3227388"/>
          <p14:tracePt t="46815" x="6584950" y="3251200"/>
          <p14:tracePt t="46832" x="6584950" y="3275013"/>
          <p14:tracePt t="46849" x="6584950" y="3298825"/>
          <p14:tracePt t="46865" x="6584950" y="3333750"/>
          <p14:tracePt t="46882" x="6584950" y="3370263"/>
          <p14:tracePt t="46899" x="6632575" y="3394075"/>
          <p14:tracePt t="46899" x="6632575" y="3405188"/>
          <p14:tracePt t="46916" x="6680200" y="3441700"/>
          <p14:tracePt t="46932" x="6727825" y="3452813"/>
          <p14:tracePt t="46949" x="6786563" y="3489325"/>
          <p14:tracePt t="46949" x="6799263" y="3500438"/>
          <p14:tracePt t="46966" x="6846888" y="3524250"/>
          <p14:tracePt t="46982" x="6881813" y="3548063"/>
          <p14:tracePt t="46999" x="6905625" y="3560763"/>
          <p14:tracePt t="47016" x="6953250" y="3571875"/>
          <p14:tracePt t="47033" x="6989763" y="3571875"/>
          <p14:tracePt t="47049" x="7024688" y="3584575"/>
          <p14:tracePt t="47066" x="7072313" y="3584575"/>
          <p14:tracePt t="47083" x="7119938" y="3595688"/>
          <p14:tracePt t="47099" x="7167563" y="3595688"/>
          <p14:tracePt t="47116" x="7204075" y="3595688"/>
          <p14:tracePt t="47133" x="7262813" y="3595688"/>
          <p14:tracePt t="47133" x="7286625" y="3595688"/>
          <p14:tracePt t="47150" x="7334250" y="3595688"/>
          <p14:tracePt t="47166" x="7370763" y="3595688"/>
          <p14:tracePt t="47183" x="7381875" y="3608388"/>
          <p14:tracePt t="47199" x="7405688" y="3608388"/>
          <p14:tracePt t="47216" x="7429500" y="3619500"/>
          <p14:tracePt t="47234" x="7477125" y="3632200"/>
          <p14:tracePt t="47250" x="7537450" y="3632200"/>
          <p14:tracePt t="47266" x="7585075" y="3632200"/>
          <p14:tracePt t="47283" x="7656513" y="3632200"/>
          <p14:tracePt t="47300" x="7715250" y="3632200"/>
          <p14:tracePt t="47317" x="7751763" y="3632200"/>
          <p14:tracePt t="47333" x="7823200" y="3656013"/>
          <p14:tracePt t="47351" x="7870825" y="3656013"/>
          <p14:tracePt t="47367" x="7918450" y="3667125"/>
          <p14:tracePt t="47383" x="7977188" y="3667125"/>
          <p14:tracePt t="47400" x="8037513" y="3667125"/>
          <p14:tracePt t="47416" x="8096250" y="3667125"/>
          <p14:tracePt t="47433" x="8180388" y="3667125"/>
          <p14:tracePt t="47450" x="8239125" y="3667125"/>
          <p14:tracePt t="47467" x="8286750" y="3667125"/>
          <p14:tracePt t="47484" x="8299450" y="3667125"/>
          <p14:tracePt t="47500" x="8334375" y="3667125"/>
          <p14:tracePt t="47517" x="8347075" y="3667125"/>
          <p14:tracePt t="47570" x="8358188" y="3667125"/>
          <p14:tracePt t="48284" x="8358188" y="3656013"/>
          <p14:tracePt t="48544" x="8370888" y="3643313"/>
          <p14:tracePt t="48548" x="8382000" y="3619500"/>
          <p14:tracePt t="48554" x="8429625" y="3560763"/>
          <p14:tracePt t="48571" x="8489950" y="3489325"/>
          <p14:tracePt t="48587" x="8524875" y="3441700"/>
          <p14:tracePt t="48604" x="8561388" y="3417888"/>
          <p14:tracePt t="48621" x="8572500" y="3394075"/>
          <p14:tracePt t="48621" x="8585200" y="3381375"/>
          <p14:tracePt t="48638" x="8632825" y="3346450"/>
          <p14:tracePt t="48654" x="8667750" y="3298825"/>
          <p14:tracePt t="48671" x="8715375" y="3262313"/>
          <p14:tracePt t="48687" x="8751888" y="3227388"/>
          <p14:tracePt t="48704" x="8751888" y="3190875"/>
          <p14:tracePt t="48721" x="8763000" y="3155950"/>
          <p14:tracePt t="48721" x="8763000" y="3143250"/>
          <p14:tracePt t="48739" x="8763000" y="3108325"/>
          <p14:tracePt t="48754" x="8763000" y="3071813"/>
          <p14:tracePt t="48771" x="8763000" y="3048000"/>
          <p14:tracePt t="48788" x="8728075" y="3024188"/>
          <p14:tracePt t="48805" x="8704263" y="3013075"/>
          <p14:tracePt t="48822" x="8680450" y="2989263"/>
          <p14:tracePt t="48838" x="8656638" y="2976563"/>
          <p14:tracePt t="48854" x="8620125" y="2941638"/>
          <p14:tracePt t="48871" x="8609013" y="2928938"/>
          <p14:tracePt t="48894" x="8609013" y="2917825"/>
          <p14:tracePt t="48904" x="8609013" y="2905125"/>
          <p14:tracePt t="48934" x="8609013" y="2894013"/>
          <p14:tracePt t="48938" x="8596313" y="2894013"/>
          <p14:tracePt t="48960" x="8596313" y="2881313"/>
          <p14:tracePt t="48971" x="8596313" y="2894013"/>
          <p14:tracePt t="49394" x="8596313" y="2905125"/>
          <p14:tracePt t="49398" x="8596313" y="2917825"/>
          <p14:tracePt t="49406" x="8596313" y="2965450"/>
          <p14:tracePt t="49423" x="8596313" y="3048000"/>
          <p14:tracePt t="49440" x="8596313" y="3095625"/>
          <p14:tracePt t="49456" x="8596313" y="3167063"/>
          <p14:tracePt t="49473" x="8596313" y="3214688"/>
          <p14:tracePt t="49489" x="8596313" y="3227388"/>
          <p14:tracePt t="49506" x="8596313" y="3203575"/>
          <p14:tracePt t="49580" x="8596313" y="3190875"/>
          <p14:tracePt t="49584" x="8596313" y="3179763"/>
          <p14:tracePt t="49590" x="8596313" y="3132138"/>
          <p14:tracePt t="49607" x="8585200" y="3084513"/>
          <p14:tracePt t="49624" x="8572500" y="3071813"/>
          <p14:tracePt t="49640" x="8561388" y="3048000"/>
          <p14:tracePt t="49657" x="8548688" y="3024188"/>
          <p14:tracePt t="49674" x="8524875" y="2989263"/>
          <p14:tracePt t="49690" x="8513763" y="2976563"/>
          <p14:tracePt t="49707" x="8489950" y="2965450"/>
          <p14:tracePt t="49724" x="8477250" y="2952750"/>
          <p14:tracePt t="49740" x="8477250" y="2965450"/>
          <p14:tracePt t="49838" x="8477250" y="2952750"/>
          <p14:tracePt t="49920" x="8477250" y="2941638"/>
          <p14:tracePt t="49934" x="8489950" y="2941638"/>
          <p14:tracePt t="50344" x="8501063" y="2941638"/>
          <p14:tracePt t="50348" x="8513763" y="2941638"/>
          <p14:tracePt t="50359" x="8561388" y="2965450"/>
          <p14:tracePt t="50376" x="8632825" y="2989263"/>
          <p14:tracePt t="50393" x="8728075" y="3024188"/>
          <p14:tracePt t="50393" x="8751888" y="3024188"/>
          <p14:tracePt t="50410" x="8799513" y="3048000"/>
          <p14:tracePt t="50426" x="8823325" y="3048000"/>
          <p14:tracePt t="50443" x="8847138" y="3048000"/>
          <p14:tracePt t="50459" x="8858250" y="3048000"/>
          <p14:tracePt t="50476" x="8870950" y="3048000"/>
          <p14:tracePt t="50493" x="8894763" y="3048000"/>
          <p14:tracePt t="50509" x="8953500" y="3048000"/>
          <p14:tracePt t="50526" x="9037638" y="3048000"/>
          <p14:tracePt t="50542" x="9109075" y="3013075"/>
          <p14:tracePt t="50559" x="9204325" y="2976563"/>
          <p14:tracePt t="50576" x="9239250" y="2952750"/>
          <p14:tracePt t="50593" x="9251950" y="2941638"/>
          <p14:tracePt t="50610" x="9263063" y="2941638"/>
          <p14:tracePt t="50626" x="9263063" y="2928938"/>
          <p14:tracePt t="50643" x="9275763" y="2917825"/>
          <p14:tracePt t="50768" x="9286875" y="2917825"/>
          <p14:tracePt t="50780" x="9299575" y="2928938"/>
          <p14:tracePt t="50802" x="9310688" y="2928938"/>
          <p14:tracePt t="50814" x="9310688" y="2941638"/>
          <p14:tracePt t="50818" x="9323388" y="2941638"/>
          <p14:tracePt t="50827" x="9334500" y="2965450"/>
          <p14:tracePt t="50844" x="9358313" y="2976563"/>
          <p14:tracePt t="50861" x="9394825" y="2976563"/>
          <p14:tracePt t="50877" x="9453563" y="2989263"/>
          <p14:tracePt t="50894" x="9525000" y="2989263"/>
          <p14:tracePt t="50911" x="9596438" y="2989263"/>
          <p14:tracePt t="50911" x="9632950" y="2989263"/>
          <p14:tracePt t="50928" x="9728200" y="2989263"/>
          <p14:tracePt t="50944" x="9823450" y="2989263"/>
          <p14:tracePt t="50961" x="9953625" y="2989263"/>
          <p14:tracePt t="50978" x="10013950" y="3000375"/>
          <p14:tracePt t="50994" x="10085388" y="3000375"/>
          <p14:tracePt t="51011" x="10133013" y="3000375"/>
          <p14:tracePt t="51028" x="10167938" y="3000375"/>
          <p14:tracePt t="51045" x="10228263" y="3000375"/>
          <p14:tracePt t="51061" x="10299700" y="3000375"/>
          <p14:tracePt t="51078" x="10382250" y="3000375"/>
          <p14:tracePt t="51095" x="10442575" y="3000375"/>
          <p14:tracePt t="51111" x="10561638" y="3000375"/>
          <p14:tracePt t="51128" x="10656888" y="2976563"/>
          <p14:tracePt t="51145" x="10739438" y="2952750"/>
          <p14:tracePt t="51162" x="10775950" y="2941638"/>
          <p14:tracePt t="51178" x="10799763" y="2941638"/>
          <p14:tracePt t="51195" x="10834688" y="2928938"/>
          <p14:tracePt t="51212" x="10858500" y="2928938"/>
          <p14:tracePt t="51229" x="10871200" y="2928938"/>
          <p14:tracePt t="51245" x="10882313" y="2928938"/>
          <p14:tracePt t="52150" x="10882313" y="2917825"/>
          <p14:tracePt t="52322" x="10834688" y="2905125"/>
          <p14:tracePt t="52326" x="10799763" y="2905125"/>
          <p14:tracePt t="52332" x="10633075" y="2905125"/>
          <p14:tracePt t="52349" x="10442575" y="2905125"/>
          <p14:tracePt t="52365" x="10191750" y="2905125"/>
          <p14:tracePt t="52382" x="10001250" y="2905125"/>
          <p14:tracePt t="52399" x="9906000" y="2941638"/>
          <p14:tracePt t="52399" x="9871075" y="2941638"/>
          <p14:tracePt t="52416" x="9752013" y="2952750"/>
          <p14:tracePt t="52432" x="9667875" y="2952750"/>
          <p14:tracePt t="52449" x="9596438" y="2952750"/>
          <p14:tracePt t="52466" x="9548813" y="2965450"/>
          <p14:tracePt t="52482" x="9525000" y="2965450"/>
          <p14:tracePt t="52499" x="9525000" y="2976563"/>
          <p14:tracePt t="52560" x="9537700" y="2976563"/>
          <p14:tracePt t="52568" x="9561513" y="2976563"/>
          <p14:tracePt t="52572" x="9644063" y="2976563"/>
          <p14:tracePt t="52583" x="9799638" y="2976563"/>
          <p14:tracePt t="52599" x="9906000" y="2976563"/>
          <p14:tracePt t="52615" x="10048875" y="2976563"/>
          <p14:tracePt t="52632" x="10133013" y="2976563"/>
          <p14:tracePt t="52649" x="10133013" y="2989263"/>
          <p14:tracePt t="52716" x="10109200" y="2989263"/>
          <p14:tracePt t="52720" x="10072688" y="2989263"/>
          <p14:tracePt t="52720" x="10048875" y="3000375"/>
          <p14:tracePt t="52734" x="9966325" y="3024188"/>
          <p14:tracePt t="52750" x="9882188" y="3048000"/>
          <p14:tracePt t="52767" x="9847263" y="3060700"/>
          <p14:tracePt t="52783" x="9834563" y="3060700"/>
          <p14:tracePt t="52799" x="9834563" y="3048000"/>
          <p14:tracePt t="52856" x="9847263" y="3048000"/>
          <p14:tracePt t="52864" x="9858375" y="3048000"/>
          <p14:tracePt t="52870" x="9906000" y="3036888"/>
          <p14:tracePt t="52883" x="9894888" y="3036888"/>
          <p14:tracePt t="52940" x="9871075" y="3024188"/>
          <p14:tracePt t="52944" x="9847263" y="3024188"/>
          <p14:tracePt t="52952" x="9775825" y="3036888"/>
          <p14:tracePt t="52967" x="9680575" y="3060700"/>
          <p14:tracePt t="52984" x="9704388" y="3060700"/>
          <p14:tracePt t="53082" x="9728200" y="3060700"/>
          <p14:tracePt t="53084" x="9823450" y="3060700"/>
          <p14:tracePt t="53101" x="9882188" y="3036888"/>
          <p14:tracePt t="53117" x="9906000" y="3036888"/>
          <p14:tracePt t="53440" x="9929813" y="3036888"/>
          <p14:tracePt t="53444" x="9942513" y="3036888"/>
          <p14:tracePt t="53464" x="9953625" y="3036888"/>
          <p14:tracePt t="53468" x="9966325" y="3036888"/>
          <p14:tracePt t="54369" x="9953625" y="3036888"/>
          <p14:tracePt t="54384" x="9929813" y="3036888"/>
          <p14:tracePt t="54388" x="9834563" y="3036888"/>
          <p14:tracePt t="54405" x="9561513" y="3048000"/>
          <p14:tracePt t="54405" x="9477375" y="3060700"/>
          <p14:tracePt t="54422" x="9215438" y="3108325"/>
          <p14:tracePt t="54438" x="8977313" y="3119438"/>
          <p14:tracePt t="54455" x="8680450" y="3167063"/>
          <p14:tracePt t="54455" x="8620125" y="3179763"/>
          <p14:tracePt t="54472" x="8334375" y="3238500"/>
          <p14:tracePt t="54488" x="8096250" y="3275013"/>
          <p14:tracePt t="54505" x="7942263" y="3286125"/>
          <p14:tracePt t="54522" x="7775575" y="3322638"/>
          <p14:tracePt t="54539" x="7620000" y="3333750"/>
          <p14:tracePt t="54555" x="7466013" y="3370263"/>
          <p14:tracePt t="54572" x="7275513" y="3394075"/>
          <p14:tracePt t="54589" x="7108825" y="3429000"/>
          <p14:tracePt t="54589" x="7072313" y="3441700"/>
          <p14:tracePt t="54606" x="6953250" y="3476625"/>
          <p14:tracePt t="54622" x="6823075" y="3524250"/>
          <p14:tracePt t="54639" x="6680200" y="3571875"/>
          <p14:tracePt t="54656" x="6608763" y="3595688"/>
          <p14:tracePt t="54656" x="6572250" y="3608388"/>
          <p14:tracePt t="54672" x="6465888" y="3643313"/>
          <p14:tracePt t="54688" x="6394450" y="3667125"/>
          <p14:tracePt t="54705" x="6323013" y="3690938"/>
          <p14:tracePt t="54722" x="6262688" y="3703638"/>
          <p14:tracePt t="54740" x="6191250" y="3727450"/>
          <p14:tracePt t="54756" x="6156325" y="3727450"/>
          <p14:tracePt t="54772" x="6143625" y="3714750"/>
          <p14:tracePt t="54789" x="6132513" y="3714750"/>
          <p14:tracePt t="54806" x="6119813" y="3703638"/>
          <p14:tracePt t="54822" x="6084888" y="3667125"/>
          <p14:tracePt t="54839" x="6072188" y="3643313"/>
          <p14:tracePt t="54856" x="6061075" y="3632200"/>
          <p14:tracePt t="54873" x="6061075" y="3619500"/>
          <p14:tracePt t="55064" x="6061075" y="3608388"/>
          <p14:tracePt t="55216" x="6084888" y="3608388"/>
          <p14:tracePt t="55236" x="6096000" y="3595688"/>
          <p14:tracePt t="55240" x="6203950" y="3560763"/>
          <p14:tracePt t="55240" x="6227763" y="3560763"/>
          <p14:tracePt t="55258" x="6346825" y="3536950"/>
          <p14:tracePt t="55274" x="6465888" y="3524250"/>
          <p14:tracePt t="55291" x="6561138" y="3513138"/>
          <p14:tracePt t="55307" x="6608763" y="3513138"/>
          <p14:tracePt t="55324" x="6656388" y="3513138"/>
          <p14:tracePt t="55341" x="6691313" y="3513138"/>
          <p14:tracePt t="55357" x="6727825" y="3513138"/>
          <p14:tracePt t="55374" x="6762750" y="3513138"/>
          <p14:tracePt t="55391" x="6786563" y="3513138"/>
          <p14:tracePt t="55408" x="6823075" y="3500438"/>
          <p14:tracePt t="55424" x="6834188" y="3489325"/>
          <p14:tracePt t="55441" x="6858000" y="3465513"/>
          <p14:tracePt t="55458" x="6870700" y="3452813"/>
          <p14:tracePt t="55474" x="6881813" y="3429000"/>
          <p14:tracePt t="55491" x="6881813" y="3381375"/>
          <p14:tracePt t="55508" x="6894513" y="3357563"/>
          <p14:tracePt t="55525" x="6894513" y="3333750"/>
          <p14:tracePt t="55525" x="6894513" y="3322638"/>
          <p14:tracePt t="55542" x="6894513" y="3298825"/>
          <p14:tracePt t="55558" x="6894513" y="3262313"/>
          <p14:tracePt t="55575" x="6894513" y="3227388"/>
          <p14:tracePt t="55591" x="6870700" y="3203575"/>
          <p14:tracePt t="55608" x="6823075" y="3179763"/>
          <p14:tracePt t="55625" x="6810375" y="3155950"/>
          <p14:tracePt t="55642" x="6762750" y="3132138"/>
          <p14:tracePt t="55658" x="6727825" y="3119438"/>
          <p14:tracePt t="55675" x="6704013" y="3108325"/>
          <p14:tracePt t="55692" x="6667500" y="3084513"/>
          <p14:tracePt t="55709" x="6643688" y="3071813"/>
          <p14:tracePt t="55725" x="6619875" y="3048000"/>
          <p14:tracePt t="55741" x="6584950" y="3036888"/>
          <p14:tracePt t="55758" x="6561138" y="3024188"/>
          <p14:tracePt t="55775" x="6548438" y="3024188"/>
          <p14:tracePt t="55792" x="6500813" y="3024188"/>
          <p14:tracePt t="55809" x="6465888" y="3024188"/>
          <p14:tracePt t="55825" x="6418263" y="3024188"/>
          <p14:tracePt t="55842" x="6381750" y="3024188"/>
          <p14:tracePt t="55859" x="6370638" y="3024188"/>
          <p14:tracePt t="55875" x="6346825" y="3024188"/>
          <p14:tracePt t="55892" x="6310313" y="3024188"/>
          <p14:tracePt t="55909" x="6251575" y="3024188"/>
          <p14:tracePt t="55926" x="6203950" y="3024188"/>
          <p14:tracePt t="55943" x="6119813" y="3024188"/>
          <p14:tracePt t="55943" x="6096000" y="3024188"/>
          <p14:tracePt t="55960" x="6000750" y="3024188"/>
          <p14:tracePt t="55976" x="5905500" y="3024188"/>
          <p14:tracePt t="55993" x="5786438" y="3024188"/>
          <p14:tracePt t="56010" x="5680075" y="3024188"/>
          <p14:tracePt t="56026" x="5572125" y="3024188"/>
          <p14:tracePt t="56043" x="5500688" y="3024188"/>
          <p14:tracePt t="56043" x="5489575" y="3024188"/>
          <p14:tracePt t="56060" x="5418138" y="3036888"/>
          <p14:tracePt t="56076" x="5357813" y="3048000"/>
          <p14:tracePt t="56093" x="5286375" y="3048000"/>
          <p14:tracePt t="56110" x="5203825" y="3060700"/>
          <p14:tracePt t="56126" x="5143500" y="3060700"/>
          <p14:tracePt t="56143" x="5048250" y="3060700"/>
          <p14:tracePt t="56160" x="5000625" y="3071813"/>
          <p14:tracePt t="56177" x="4929188" y="3084513"/>
          <p14:tracePt t="56193" x="4881563" y="3095625"/>
          <p14:tracePt t="56210" x="4846638" y="3108325"/>
          <p14:tracePt t="56227" x="4833938" y="3108325"/>
          <p14:tracePt t="56243" x="4810125" y="3108325"/>
          <p14:tracePt t="56330" x="4799013" y="3119438"/>
          <p14:tracePt t="56336" x="4775200" y="3119438"/>
          <p14:tracePt t="56344" x="4727575" y="3143250"/>
          <p14:tracePt t="56360" x="4643438" y="3179763"/>
          <p14:tracePt t="56377" x="4632325" y="3190875"/>
          <p14:tracePt t="56394" x="4524375" y="3238500"/>
          <p14:tracePt t="56411" x="4465638" y="3275013"/>
          <p14:tracePt t="56427" x="4429125" y="3286125"/>
          <p14:tracePt t="56444" x="4405313" y="3298825"/>
          <p14:tracePt t="56461" x="4394200" y="3298825"/>
          <p14:tracePt t="56536" x="4394200" y="3309938"/>
          <p14:tracePt t="56544" x="4381500" y="3322638"/>
          <p14:tracePt t="56546" x="4370388" y="3333750"/>
          <p14:tracePt t="56561" x="4357688" y="3370263"/>
          <p14:tracePt t="56578" x="4357688" y="3394075"/>
          <p14:tracePt t="56594" x="4357688" y="3417888"/>
          <p14:tracePt t="56611" x="4357688" y="3441700"/>
          <p14:tracePt t="56628" x="4357688" y="3476625"/>
          <p14:tracePt t="56645" x="4357688" y="3489325"/>
          <p14:tracePt t="56661" x="4381500" y="3513138"/>
          <p14:tracePt t="56678" x="4465638" y="3536950"/>
          <p14:tracePt t="56695" x="4524375" y="3560763"/>
          <p14:tracePt t="56712" x="4584700" y="3571875"/>
          <p14:tracePt t="56729" x="4656138" y="3584575"/>
          <p14:tracePt t="56729" x="4679950" y="3584575"/>
          <p14:tracePt t="56746" x="4751388" y="3608388"/>
          <p14:tracePt t="56762" x="4833938" y="3619500"/>
          <p14:tracePt t="56778" x="4929188" y="3619500"/>
          <p14:tracePt t="56794" x="5119688" y="3619500"/>
          <p14:tracePt t="56811" x="5310188" y="3619500"/>
          <p14:tracePt t="56828" x="5453063" y="3619500"/>
          <p14:tracePt t="56828" x="5500688" y="3619500"/>
          <p14:tracePt t="56846" x="5667375" y="3619500"/>
          <p14:tracePt t="56862" x="5834063" y="3619500"/>
          <p14:tracePt t="56879" x="5989638" y="3619500"/>
          <p14:tracePt t="56895" x="6167438" y="3619500"/>
          <p14:tracePt t="56912" x="6251575" y="3619500"/>
          <p14:tracePt t="56929" x="6299200" y="3619500"/>
          <p14:tracePt t="56946" x="6323013" y="3619500"/>
          <p14:tracePt t="56962" x="6334125" y="3619500"/>
          <p14:tracePt t="56979" x="6334125" y="3608388"/>
          <p14:tracePt t="57146" x="6334125" y="3619500"/>
          <p14:tracePt t="57158" x="6323013" y="3619500"/>
          <p14:tracePt t="57163" x="6310313" y="3643313"/>
          <p14:tracePt t="57180" x="6275388" y="3643313"/>
          <p14:tracePt t="57196" x="6203950" y="3643313"/>
          <p14:tracePt t="57213" x="6108700" y="3643313"/>
          <p14:tracePt t="57230" x="6000750" y="3643313"/>
          <p14:tracePt t="57247" x="5751513" y="3619500"/>
          <p14:tracePt t="57263" x="5680075" y="3584575"/>
          <p14:tracePt t="57280" x="5608638" y="3548063"/>
          <p14:tracePt t="57297" x="5524500" y="3500438"/>
          <p14:tracePt t="57297" x="5489575" y="3500438"/>
          <p14:tracePt t="57314" x="5394325" y="3452813"/>
          <p14:tracePt t="57330" x="5346700" y="3441700"/>
          <p14:tracePt t="57347" x="5275263" y="3417888"/>
          <p14:tracePt t="57347" x="5251450" y="3417888"/>
          <p14:tracePt t="57364" x="5180013" y="3417888"/>
          <p14:tracePt t="57380" x="5132388" y="3394075"/>
          <p14:tracePt t="57397" x="5072063" y="3394075"/>
          <p14:tracePt t="57414" x="5024438" y="3357563"/>
          <p14:tracePt t="57430" x="5000625" y="3357563"/>
          <p14:tracePt t="57447" x="4989513" y="3346450"/>
          <p14:tracePt t="57463" x="4976813" y="3333750"/>
          <p14:tracePt t="57480" x="4965700" y="3322638"/>
          <p14:tracePt t="57508" x="4965700" y="3309938"/>
          <p14:tracePt t="57540" x="4965700" y="3298825"/>
          <p14:tracePt t="57602" x="4976813" y="3275013"/>
          <p14:tracePt t="57660" x="5000625" y="3275013"/>
          <p14:tracePt t="57672" x="5013325" y="3275013"/>
          <p14:tracePt t="57684" x="5095875" y="3275013"/>
          <p14:tracePt t="57698" x="5227638" y="3262313"/>
          <p14:tracePt t="57715" x="5370513" y="3262313"/>
          <p14:tracePt t="57732" x="5524500" y="3238500"/>
          <p14:tracePt t="57748" x="5703888" y="3227388"/>
          <p14:tracePt t="57765" x="5846763" y="3214688"/>
          <p14:tracePt t="57782" x="5965825" y="3214688"/>
          <p14:tracePt t="57798" x="6061075" y="3203575"/>
          <p14:tracePt t="57815" x="6167438" y="3203575"/>
          <p14:tracePt t="57831" x="6310313" y="3203575"/>
          <p14:tracePt t="57848" x="6429375" y="3179763"/>
          <p14:tracePt t="57864" x="6548438" y="3155950"/>
          <p14:tracePt t="57864" x="6572250" y="3155950"/>
          <p14:tracePt t="57882" x="6704013" y="3155950"/>
          <p14:tracePt t="57898" x="6834188" y="3155950"/>
          <p14:tracePt t="57898" x="6870700" y="3155950"/>
          <p14:tracePt t="57916" x="7013575" y="3132138"/>
          <p14:tracePt t="57932" x="7143750" y="3132138"/>
          <p14:tracePt t="57949" x="7275513" y="3095625"/>
          <p14:tracePt t="57965" x="7358063" y="3071813"/>
          <p14:tracePt t="57982" x="7453313" y="3060700"/>
          <p14:tracePt t="57999" x="7524750" y="3048000"/>
          <p14:tracePt t="58015" x="7572375" y="3048000"/>
          <p14:tracePt t="58032" x="7608888" y="3048000"/>
          <p14:tracePt t="58049" x="7620000" y="3048000"/>
          <p14:tracePt t="58065" x="7632700" y="3048000"/>
          <p14:tracePt t="58082" x="7643813" y="3036888"/>
          <p14:tracePt t="58248" x="7632700" y="3036888"/>
          <p14:tracePt t="58270" x="7620000" y="3036888"/>
          <p14:tracePt t="58274" x="7585075" y="3036888"/>
          <p14:tracePt t="58283" x="7466013" y="3036888"/>
          <p14:tracePt t="58300" x="7286625" y="3036888"/>
          <p14:tracePt t="58316" x="7108825" y="3036888"/>
          <p14:tracePt t="58333" x="6881813" y="3071813"/>
          <p14:tracePt t="58350" x="6715125" y="3095625"/>
          <p14:tracePt t="58366" x="6584950" y="3108325"/>
          <p14:tracePt t="58383" x="6429375" y="3119438"/>
          <p14:tracePt t="58400" x="6323013" y="3132138"/>
          <p14:tracePt t="58417" x="6215063" y="3132138"/>
          <p14:tracePt t="58417" x="6191250" y="3132138"/>
          <p14:tracePt t="58434" x="6072188" y="3132138"/>
          <p14:tracePt t="58450" x="5976938" y="3132138"/>
          <p14:tracePt t="58467" x="5881688" y="3132138"/>
          <p14:tracePt t="58484" x="5810250" y="3167063"/>
          <p14:tracePt t="58500" x="5751513" y="3179763"/>
          <p14:tracePt t="58517" x="5703888" y="3203575"/>
          <p14:tracePt t="58534" x="5680075" y="3203575"/>
          <p14:tracePt t="58550" x="5667375" y="3214688"/>
          <p14:tracePt t="58567" x="5656263" y="3227388"/>
          <p14:tracePt t="58584" x="5656263" y="3238500"/>
          <p14:tracePt t="58601" x="5643563" y="3251200"/>
          <p14:tracePt t="58617" x="5643563" y="3262313"/>
          <p14:tracePt t="58634" x="5643563" y="3275013"/>
          <p14:tracePt t="58651" x="5643563" y="3309938"/>
          <p14:tracePt t="58668" x="5643563" y="3322638"/>
          <p14:tracePt t="58684" x="5643563" y="3333750"/>
          <p14:tracePt t="58701" x="5643563" y="3357563"/>
          <p14:tracePt t="58718" x="5643563" y="3370263"/>
          <p14:tracePt t="58742" x="5643563" y="3381375"/>
          <p14:tracePt t="58751" x="5643563" y="3394075"/>
          <p14:tracePt t="58767" x="5656263" y="3405188"/>
          <p14:tracePt t="58832" x="5680075" y="3405188"/>
          <p14:tracePt t="58862" x="5691188" y="3405188"/>
          <p14:tracePt t="58882" x="5703888" y="3417888"/>
          <p14:tracePt t="58886" x="5727700" y="3429000"/>
          <p14:tracePt t="58886" x="5738813" y="3429000"/>
          <p14:tracePt t="58902" x="5786438" y="3429000"/>
          <p14:tracePt t="58918" x="5834063" y="3429000"/>
          <p14:tracePt t="58935" x="5894388" y="3429000"/>
          <p14:tracePt t="58952" x="5918200" y="3429000"/>
          <p14:tracePt t="58968" x="5942013" y="3429000"/>
          <p14:tracePt t="58985" x="5953125" y="3429000"/>
          <p14:tracePt t="59002" x="5953125" y="3417888"/>
          <p14:tracePt t="59100" x="5953125" y="3405188"/>
          <p14:tracePt t="59104" x="5953125" y="3357563"/>
          <p14:tracePt t="59119" x="5953125" y="3298825"/>
          <p14:tracePt t="59136" x="5953125" y="3275013"/>
          <p14:tracePt t="59152" x="5953125" y="3286125"/>
          <p14:tracePt t="59256" x="5953125" y="3298825"/>
          <p14:tracePt t="59260" x="5953125" y="3309938"/>
          <p14:tracePt t="59270" x="5953125" y="3322638"/>
          <p14:tracePt t="59286" x="5953125" y="3346450"/>
          <p14:tracePt t="59302" x="5953125" y="3357563"/>
          <p14:tracePt t="60212" x="5965825" y="3357563"/>
          <p14:tracePt t="60772" x="5976938" y="3357563"/>
          <p14:tracePt t="60788" x="5989638" y="3357563"/>
          <p14:tracePt t="60808" x="6000750" y="3357563"/>
          <p14:tracePt t="60824" x="6013450" y="3357563"/>
          <p14:tracePt t="60866" x="6024563" y="3357563"/>
          <p14:tracePt t="61014" x="6037263" y="3357563"/>
          <p14:tracePt t="61362" x="6048375" y="3357563"/>
          <p14:tracePt t="61364" x="6061075" y="3357563"/>
          <p14:tracePt t="61376" x="6072188" y="3357563"/>
          <p14:tracePt t="61430" x="6084888" y="3357563"/>
          <p14:tracePt t="61434" x="6132513" y="3357563"/>
          <p14:tracePt t="61442" x="6394450" y="3309938"/>
          <p14:tracePt t="61459" x="6786563" y="3214688"/>
          <p14:tracePt t="61477" x="7180263" y="3167063"/>
          <p14:tracePt t="61493" x="7442200" y="3143250"/>
          <p14:tracePt t="61509" x="7775575" y="3095625"/>
          <p14:tracePt t="61526" x="7953375" y="3095625"/>
          <p14:tracePt t="61543" x="8085138" y="3060700"/>
          <p14:tracePt t="61559" x="8156575" y="3048000"/>
          <p14:tracePt t="61576" x="8191500" y="3048000"/>
          <p14:tracePt t="61593" x="8228013" y="3048000"/>
          <p14:tracePt t="61610" x="8251825" y="3048000"/>
          <p14:tracePt t="61626" x="8286750" y="3036888"/>
          <p14:tracePt t="61643" x="8347075" y="3024188"/>
          <p14:tracePt t="61660" x="8429625" y="3013075"/>
          <p14:tracePt t="61677" x="8561388" y="2976563"/>
          <p14:tracePt t="61677" x="8585200" y="2976563"/>
          <p14:tracePt t="61694" x="8834438" y="2917825"/>
          <p14:tracePt t="61710" x="8990013" y="2857500"/>
          <p14:tracePt t="61727" x="9109075" y="2846388"/>
          <p14:tracePt t="61727" x="9120188" y="2833688"/>
          <p14:tracePt t="61744" x="9132888" y="2822575"/>
          <p14:tracePt t="61760" x="9144000" y="2822575"/>
          <p14:tracePt t="61862" x="9156700" y="2822575"/>
          <p14:tracePt t="61874" x="9167813" y="2822575"/>
          <p14:tracePt t="61882" x="9191625" y="2822575"/>
          <p14:tracePt t="61894" x="9275763" y="2822575"/>
          <p14:tracePt t="61911" x="9382125" y="2822575"/>
          <p14:tracePt t="61911" x="9405938" y="2822575"/>
          <p14:tracePt t="61928" x="9728200" y="2822575"/>
          <p14:tracePt t="61945" x="10072688" y="2833688"/>
          <p14:tracePt t="61961" x="10358438" y="2833688"/>
          <p14:tracePt t="61977" x="10609263" y="2857500"/>
          <p14:tracePt t="61994" x="10763250" y="2857500"/>
          <p14:tracePt t="62010" x="10871200" y="2870200"/>
          <p14:tracePt t="62010" x="10882313" y="2870200"/>
          <p14:tracePt t="62028" x="10929938" y="2894013"/>
          <p14:tracePt t="62044" x="10942638" y="2894013"/>
          <p14:tracePt t="62061" x="10942638" y="2905125"/>
          <p14:tracePt t="62454" x="10929938" y="2905125"/>
          <p14:tracePt t="62460" x="10906125" y="2905125"/>
          <p14:tracePt t="62464" x="10823575" y="2905125"/>
          <p14:tracePt t="62479" x="10680700" y="2905125"/>
          <p14:tracePt t="62496" x="10525125" y="2905125"/>
          <p14:tracePt t="62512" x="10394950" y="2905125"/>
          <p14:tracePt t="62529" x="10252075" y="2905125"/>
          <p14:tracePt t="62546" x="10133013" y="2905125"/>
          <p14:tracePt t="62562" x="10001250" y="2905125"/>
          <p14:tracePt t="62579" x="9834563" y="2905125"/>
          <p14:tracePt t="62596" x="9572625" y="2905125"/>
          <p14:tracePt t="62613" x="9405938" y="2905125"/>
          <p14:tracePt t="62629" x="9239250" y="2905125"/>
          <p14:tracePt t="62646" x="9096375" y="2905125"/>
          <p14:tracePt t="62663" x="9001125" y="2894013"/>
          <p14:tracePt t="62680" x="8990013" y="2881313"/>
          <p14:tracePt t="62698" x="8966200" y="2881313"/>
          <p14:tracePt t="62713" x="8942388" y="2870200"/>
          <p14:tracePt t="62730" x="8929688" y="2870200"/>
          <p14:tracePt t="62746" x="8929688" y="2857500"/>
          <p14:tracePt t="62763" x="8894763" y="2857500"/>
          <p14:tracePt t="62780" x="8858250" y="2857500"/>
          <p14:tracePt t="62797" x="8834438" y="2846388"/>
          <p14:tracePt t="62813" x="8763000" y="2846388"/>
          <p14:tracePt t="62830" x="8680450" y="2846388"/>
          <p14:tracePt t="62847" x="8572500" y="2846388"/>
          <p14:tracePt t="62863" x="8477250" y="2846388"/>
          <p14:tracePt t="62880" x="8382000" y="2846388"/>
          <p14:tracePt t="62897" x="8323263" y="2846388"/>
          <p14:tracePt t="62914" x="8262938" y="2846388"/>
          <p14:tracePt t="62930" x="8215313" y="2846388"/>
          <p14:tracePt t="62947" x="8167688" y="2846388"/>
          <p14:tracePt t="62964" x="8108950" y="2846388"/>
          <p14:tracePt t="62981" x="8072438" y="2870200"/>
          <p14:tracePt t="62981" x="8061325" y="2870200"/>
          <p14:tracePt t="62998" x="8024813" y="2894013"/>
          <p14:tracePt t="62998" x="8024813" y="2905125"/>
          <p14:tracePt t="63014" x="7966075" y="2928938"/>
          <p14:tracePt t="63030" x="7953375" y="2941638"/>
          <p14:tracePt t="63046" x="7905750" y="2976563"/>
          <p14:tracePt t="63063" x="7894638" y="3000375"/>
          <p14:tracePt t="63081" x="7881938" y="3013075"/>
          <p14:tracePt t="63097" x="7881938" y="3024188"/>
          <p14:tracePt t="63114" x="7881938" y="3036888"/>
          <p14:tracePt t="63142" x="7881938" y="3060700"/>
          <p14:tracePt t="63166" x="7881938" y="3071813"/>
          <p14:tracePt t="63180" x="7881938" y="3084513"/>
          <p14:tracePt t="63184" x="7881938" y="3095625"/>
          <p14:tracePt t="63197" x="7894638" y="3119438"/>
          <p14:tracePt t="63215" x="7929563" y="3143250"/>
          <p14:tracePt t="63215" x="7942263" y="3155950"/>
          <p14:tracePt t="63232" x="7989888" y="3179763"/>
          <p14:tracePt t="63248" x="8037513" y="3203575"/>
          <p14:tracePt t="63265" x="8061325" y="3203575"/>
          <p14:tracePt t="63265" x="8072438" y="3214688"/>
          <p14:tracePt t="63282" x="8096250" y="3214688"/>
          <p14:tracePt t="63298" x="8143875" y="3227388"/>
          <p14:tracePt t="63315" x="8167688" y="3227388"/>
          <p14:tracePt t="63315" x="8180388" y="3227388"/>
          <p14:tracePt t="63332" x="8239125" y="3227388"/>
          <p14:tracePt t="63348" x="8334375" y="3227388"/>
          <p14:tracePt t="63365" x="8429625" y="3227388"/>
          <p14:tracePt t="63382" x="8524875" y="3227388"/>
          <p14:tracePt t="63398" x="8620125" y="3227388"/>
          <p14:tracePt t="63415" x="8704263" y="3227388"/>
          <p14:tracePt t="63432" x="8728075" y="3227388"/>
          <p14:tracePt t="63448" x="8751888" y="3227388"/>
          <p14:tracePt t="63465" x="8763000" y="3227388"/>
          <p14:tracePt t="63516" x="8751888" y="3203575"/>
          <p14:tracePt t="63538" x="8739188" y="3203575"/>
          <p14:tracePt t="63546" x="8715375" y="3190875"/>
          <p14:tracePt t="63558" x="8691563" y="3179763"/>
          <p14:tracePt t="63566" x="8643938" y="3179763"/>
          <p14:tracePt t="63582" x="8585200" y="3155950"/>
          <p14:tracePt t="63599" x="8513763" y="3155950"/>
          <p14:tracePt t="63616" x="8466138" y="3143250"/>
          <p14:tracePt t="63633" x="8394700" y="3132138"/>
          <p14:tracePt t="63649" x="8382000" y="3132138"/>
          <p14:tracePt t="63666" x="8299450" y="3132138"/>
          <p14:tracePt t="63683" x="8239125" y="3132138"/>
          <p14:tracePt t="63699" x="8167688" y="3132138"/>
          <p14:tracePt t="63716" x="8096250" y="3119438"/>
          <p14:tracePt t="63716" x="8085138" y="3119438"/>
          <p14:tracePt t="63734" x="8048625" y="3108325"/>
          <p14:tracePt t="63734" x="8037513" y="3108325"/>
          <p14:tracePt t="63750" x="7966075" y="3095625"/>
          <p14:tracePt t="63766" x="7881938" y="3095625"/>
          <p14:tracePt t="63783" x="7799388" y="3095625"/>
          <p14:tracePt t="63783" x="7775575" y="3095625"/>
          <p14:tracePt t="63800" x="7680325" y="3095625"/>
          <p14:tracePt t="63816" x="7608888" y="3095625"/>
          <p14:tracePt t="63833" x="7453313" y="3095625"/>
          <p14:tracePt t="63850" x="7370763" y="3095625"/>
          <p14:tracePt t="63866" x="7334250" y="3095625"/>
          <p14:tracePt t="63883" x="7299325" y="3095625"/>
          <p14:tracePt t="63900" x="7251700" y="3119438"/>
          <p14:tracePt t="63917" x="7215188" y="3132138"/>
          <p14:tracePt t="63933" x="7167563" y="3143250"/>
          <p14:tracePt t="63950" x="7096125" y="3190875"/>
          <p14:tracePt t="63967" x="7061200" y="3203575"/>
          <p14:tracePt t="63983" x="7000875" y="3227388"/>
          <p14:tracePt t="64000" x="6942138" y="3262313"/>
          <p14:tracePt t="64017" x="6905625" y="3309938"/>
          <p14:tracePt t="64033" x="6881813" y="3333750"/>
          <p14:tracePt t="64050" x="6858000" y="3381375"/>
          <p14:tracePt t="64066" x="6846888" y="3417888"/>
          <p14:tracePt t="64083" x="6834188" y="3452813"/>
          <p14:tracePt t="64101" x="6834188" y="3476625"/>
          <p14:tracePt t="64118" x="6834188" y="3513138"/>
          <p14:tracePt t="64134" x="6834188" y="3548063"/>
          <p14:tracePt t="64151" x="6834188" y="3571875"/>
          <p14:tracePt t="64167" x="6834188" y="3608388"/>
          <p14:tracePt t="64184" x="6846888" y="3632200"/>
          <p14:tracePt t="64201" x="6858000" y="3643313"/>
          <p14:tracePt t="64217" x="6918325" y="3667125"/>
          <p14:tracePt t="64234" x="7013575" y="3703638"/>
          <p14:tracePt t="64251" x="7096125" y="3714750"/>
          <p14:tracePt t="64268" x="7180263" y="3738563"/>
          <p14:tracePt t="64284" x="7275513" y="3751263"/>
          <p14:tracePt t="64301" x="7381875" y="3751263"/>
          <p14:tracePt t="64318" x="7442200" y="3751263"/>
          <p14:tracePt t="64334" x="7466013" y="3751263"/>
          <p14:tracePt t="64351" x="7524750" y="3751263"/>
          <p14:tracePt t="64368" x="7585075" y="3751263"/>
          <p14:tracePt t="64385" x="7667625" y="3751263"/>
          <p14:tracePt t="64385" x="7691438" y="3751263"/>
          <p14:tracePt t="64402" x="7786688" y="3751263"/>
          <p14:tracePt t="64418" x="7894638" y="3738563"/>
          <p14:tracePt t="64435" x="7989888" y="3679825"/>
          <p14:tracePt t="64451" x="8132763" y="3619500"/>
          <p14:tracePt t="64468" x="8228013" y="3571875"/>
          <p14:tracePt t="64485" x="8286750" y="3524250"/>
          <p14:tracePt t="64502" x="8347075" y="3489325"/>
          <p14:tracePt t="64518" x="8405813" y="3441700"/>
          <p14:tracePt t="64535" x="8442325" y="3405188"/>
          <p14:tracePt t="64552" x="8466138" y="3394075"/>
          <p14:tracePt t="64569" x="8466138" y="3381375"/>
          <p14:tracePt t="64585" x="8466138" y="3333750"/>
          <p14:tracePt t="64602" x="8466138" y="3275013"/>
          <p14:tracePt t="64619" x="8466138" y="3227388"/>
          <p14:tracePt t="64636" x="8453438" y="3190875"/>
          <p14:tracePt t="64652" x="8418513" y="3155950"/>
          <p14:tracePt t="64669" x="8370888" y="3132138"/>
          <p14:tracePt t="64686" x="8323263" y="3119438"/>
          <p14:tracePt t="64702" x="8286750" y="3108325"/>
          <p14:tracePt t="64719" x="8228013" y="3095625"/>
          <p14:tracePt t="64737" x="8143875" y="3084513"/>
          <p14:tracePt t="64752" x="8072438" y="3084513"/>
          <p14:tracePt t="64769" x="8013700" y="3071813"/>
          <p14:tracePt t="64786" x="7905750" y="3071813"/>
          <p14:tracePt t="64803" x="7762875" y="3048000"/>
          <p14:tracePt t="64820" x="7656513" y="3048000"/>
          <p14:tracePt t="64836" x="7585075" y="3048000"/>
          <p14:tracePt t="64853" x="7537450" y="3060700"/>
          <p14:tracePt t="64853" x="7524750" y="3060700"/>
          <p14:tracePt t="64870" x="7466013" y="3060700"/>
          <p14:tracePt t="64886" x="7381875" y="3060700"/>
          <p14:tracePt t="64903" x="7299325" y="3060700"/>
          <p14:tracePt t="64920" x="7215188" y="3060700"/>
          <p14:tracePt t="64936" x="7167563" y="3060700"/>
          <p14:tracePt t="64953" x="7119938" y="3084513"/>
          <p14:tracePt t="64970" x="7096125" y="3108325"/>
          <p14:tracePt t="64986" x="7072313" y="3132138"/>
          <p14:tracePt t="65003" x="7048500" y="3155950"/>
          <p14:tracePt t="65020" x="7000875" y="3190875"/>
          <p14:tracePt t="65037" x="6977063" y="3227388"/>
          <p14:tracePt t="65054" x="6953250" y="3262313"/>
          <p14:tracePt t="65070" x="6953250" y="3275013"/>
          <p14:tracePt t="65086" x="6953250" y="3298825"/>
          <p14:tracePt t="65103" x="6953250" y="3309938"/>
          <p14:tracePt t="65119" x="6953250" y="3322638"/>
          <p14:tracePt t="65136" x="6953250" y="3357563"/>
          <p14:tracePt t="65153" x="6953250" y="3405188"/>
          <p14:tracePt t="65170" x="6953250" y="3429000"/>
          <p14:tracePt t="65187" x="6977063" y="3465513"/>
          <p14:tracePt t="65204" x="7013575" y="3513138"/>
          <p14:tracePt t="65220" x="7048500" y="3536950"/>
          <p14:tracePt t="65237" x="7096125" y="3560763"/>
          <p14:tracePt t="65254" x="7143750" y="3571875"/>
          <p14:tracePt t="65271" x="7180263" y="3595688"/>
          <p14:tracePt t="65287" x="7262813" y="3619500"/>
          <p14:tracePt t="65304" x="7323138" y="3632200"/>
          <p14:tracePt t="65321" x="7429500" y="3643313"/>
          <p14:tracePt t="65337" x="7524750" y="3656013"/>
          <p14:tracePt t="65354" x="7596188" y="3656013"/>
          <p14:tracePt t="65371" x="7680325" y="3656013"/>
          <p14:tracePt t="65388" x="7739063" y="3656013"/>
          <p14:tracePt t="65404" x="7799388" y="3656013"/>
          <p14:tracePt t="65421" x="7905750" y="3656013"/>
          <p14:tracePt t="65438" x="7918450" y="3643313"/>
          <p14:tracePt t="65454" x="7918450" y="3608388"/>
          <p14:tracePt t="65472" x="7918450" y="3584575"/>
          <p14:tracePt t="65488" x="7918450" y="3560763"/>
          <p14:tracePt t="65505" x="7905750" y="3548063"/>
          <p14:tracePt t="65521" x="7858125" y="3548063"/>
          <p14:tracePt t="65538" x="7810500" y="3536950"/>
          <p14:tracePt t="65555" x="7762875" y="3536950"/>
          <p14:tracePt t="65572" x="7680325" y="3536950"/>
          <p14:tracePt t="65588" x="7561263" y="3536950"/>
          <p14:tracePt t="65605" x="7334250" y="3513138"/>
          <p14:tracePt t="65622" x="7132638" y="3489325"/>
          <p14:tracePt t="65638" x="6918325" y="3452813"/>
          <p14:tracePt t="65655" x="6643688" y="3394075"/>
          <p14:tracePt t="65672" x="6453188" y="3333750"/>
          <p14:tracePt t="65689" x="6323013" y="3262313"/>
          <p14:tracePt t="65689" x="6299200" y="3251200"/>
          <p14:tracePt t="65706" x="6215063" y="3203575"/>
          <p14:tracePt t="65722" x="6143625" y="3155950"/>
          <p14:tracePt t="65739" x="6096000" y="3119438"/>
          <p14:tracePt t="65739" x="6084888" y="3108325"/>
          <p14:tracePt t="65756" x="6061075" y="3084513"/>
          <p14:tracePt t="65772" x="6037263" y="3060700"/>
          <p14:tracePt t="65789" x="6024563" y="3036888"/>
          <p14:tracePt t="65805" x="6013450" y="3024188"/>
          <p14:tracePt t="65822" x="6000750" y="3013075"/>
          <p14:tracePt t="65839" x="6013450" y="3013075"/>
          <p14:tracePt t="66602" x="6024563" y="3036888"/>
          <p14:tracePt t="66606" x="6037263" y="3060700"/>
          <p14:tracePt t="66614" x="6072188" y="3084513"/>
          <p14:tracePt t="66625" x="6132513" y="3167063"/>
          <p14:tracePt t="66625" x="6143625" y="3179763"/>
          <p14:tracePt t="66642" x="6227763" y="3275013"/>
          <p14:tracePt t="66658" x="6286500" y="3346450"/>
          <p14:tracePt t="66675" x="6370638" y="3429000"/>
          <p14:tracePt t="66692" x="6442075" y="3476625"/>
          <p14:tracePt t="66708" x="6477000" y="3500438"/>
          <p14:tracePt t="66725" x="6513513" y="3513138"/>
          <p14:tracePt t="66743" x="6548438" y="3513138"/>
          <p14:tracePt t="66759" x="6572250" y="3513138"/>
          <p14:tracePt t="66775" x="6619875" y="3513138"/>
          <p14:tracePt t="66792" x="6656388" y="3513138"/>
          <p14:tracePt t="66808" x="6727825" y="3513138"/>
          <p14:tracePt t="66825" x="6762750" y="3476625"/>
          <p14:tracePt t="66842" x="6799263" y="3476625"/>
          <p14:tracePt t="66859" x="6834188" y="3465513"/>
          <p14:tracePt t="66875" x="6858000" y="3465513"/>
          <p14:tracePt t="66892" x="6870700" y="3465513"/>
          <p14:tracePt t="66909" x="6918325" y="3476625"/>
          <p14:tracePt t="66926" x="6965950" y="3500438"/>
          <p14:tracePt t="66942" x="7037388" y="3548063"/>
          <p14:tracePt t="66959" x="7132638" y="3595688"/>
          <p14:tracePt t="66976" x="7204075" y="3619500"/>
          <p14:tracePt t="66992" x="7275513" y="3643313"/>
          <p14:tracePt t="66992" x="7286625" y="3643313"/>
          <p14:tracePt t="67010" x="7310438" y="3643313"/>
          <p14:tracePt t="67026" x="7346950" y="3656013"/>
          <p14:tracePt t="67043" x="7358063" y="3656013"/>
          <p14:tracePt t="67252" x="7381875" y="3656013"/>
          <p14:tracePt t="67256" x="7405688" y="3656013"/>
          <p14:tracePt t="67260" x="7513638" y="3656013"/>
          <p14:tracePt t="67277" x="7643813" y="3643313"/>
          <p14:tracePt t="67277" x="7667625" y="3632200"/>
          <p14:tracePt t="67294" x="8048625" y="3608388"/>
          <p14:tracePt t="67310" x="8275638" y="3608388"/>
          <p14:tracePt t="67327" x="8418513" y="3608388"/>
          <p14:tracePt t="67344" x="8489950" y="3608388"/>
          <p14:tracePt t="67360" x="8537575" y="3608388"/>
          <p14:tracePt t="67377" x="8537575" y="3619500"/>
          <p14:tracePt t="67393" x="8524875" y="3619500"/>
          <p14:tracePt t="67490" x="8501063" y="3619500"/>
          <p14:tracePt t="67494" x="8358188" y="3619500"/>
          <p14:tracePt t="67511" x="8096250" y="3619500"/>
          <p14:tracePt t="67528" x="7847013" y="3619500"/>
          <p14:tracePt t="67544" x="7608888" y="3619500"/>
          <p14:tracePt t="67561" x="7453313" y="3619500"/>
          <p14:tracePt t="67578" x="7418388" y="3619500"/>
          <p14:tracePt t="67594" x="7405688" y="3619500"/>
          <p14:tracePt t="67614" x="7405688" y="3608388"/>
          <p14:tracePt t="67684" x="7418388" y="3608388"/>
          <p14:tracePt t="67688" x="7442200" y="3608388"/>
          <p14:tracePt t="67694" x="7608888" y="3571875"/>
          <p14:tracePt t="67694" x="7656513" y="3560763"/>
          <p14:tracePt t="67712" x="7847013" y="3524250"/>
          <p14:tracePt t="67729" x="8024813" y="3500438"/>
          <p14:tracePt t="67745" x="8204200" y="3489325"/>
          <p14:tracePt t="67762" x="8228013" y="3489325"/>
          <p14:tracePt t="67778" x="8239125" y="3476625"/>
          <p14:tracePt t="67795" x="8228013" y="3476625"/>
          <p14:tracePt t="67824" x="8215313" y="3476625"/>
          <p14:tracePt t="67832" x="8167688" y="3476625"/>
          <p14:tracePt t="67845" x="8072438" y="3476625"/>
          <p14:tracePt t="67862" x="7894638" y="3476625"/>
          <p14:tracePt t="67878" x="7775575" y="3476625"/>
          <p14:tracePt t="67895" x="7643813" y="3500438"/>
          <p14:tracePt t="67912" x="7561263" y="3513138"/>
          <p14:tracePt t="67929" x="7537450" y="3524250"/>
          <p14:tracePt t="67945" x="7548563" y="3524250"/>
          <p14:tracePt t="68022" x="7572375" y="3524250"/>
          <p14:tracePt t="68026" x="7608888" y="3524250"/>
          <p14:tracePt t="68030" x="7751763" y="3524250"/>
          <p14:tracePt t="68046" x="7918450" y="3489325"/>
          <p14:tracePt t="68062" x="8001000" y="3465513"/>
          <p14:tracePt t="68079" x="8024813" y="3465513"/>
          <p14:tracePt t="68096" x="8013700" y="3452813"/>
          <p14:tracePt t="68136" x="8001000" y="3452813"/>
          <p14:tracePt t="68140" x="7977188" y="3452813"/>
          <p14:tracePt t="68146" x="7775575" y="3452813"/>
          <p14:tracePt t="68163" x="7572375" y="3465513"/>
          <p14:tracePt t="68179" x="7394575" y="3513138"/>
          <p14:tracePt t="68197" x="7299325" y="3524250"/>
          <p14:tracePt t="68213" x="7167563" y="3548063"/>
          <p14:tracePt t="68230" x="7143750" y="3548063"/>
          <p14:tracePt t="68246" x="7156450" y="3548063"/>
          <p14:tracePt t="68338" x="7180263" y="3548063"/>
          <p14:tracePt t="68342" x="7204075" y="3548063"/>
          <p14:tracePt t="68346" x="7310438" y="3548063"/>
          <p14:tracePt t="68363" x="7466013" y="3548063"/>
          <p14:tracePt t="68380" x="7524750" y="3548063"/>
          <p14:tracePt t="68397" x="7548563" y="3548063"/>
          <p14:tracePt t="68413" x="7537450" y="3548063"/>
          <p14:tracePt t="68470" x="7524750" y="3548063"/>
          <p14:tracePt t="68474" x="7513638" y="3560763"/>
          <p14:tracePt t="68480" x="7405688" y="3571875"/>
          <p14:tracePt t="68497" x="7310438" y="3608388"/>
          <p14:tracePt t="68514" x="7251700" y="3619500"/>
          <p14:tracePt t="68530" x="7239000" y="3619500"/>
          <p14:tracePt t="68547" x="7251700" y="3619500"/>
          <p14:tracePt t="68626" x="7275513" y="3619500"/>
          <p14:tracePt t="68630" x="7370763" y="3619500"/>
          <p14:tracePt t="68648" x="7632700" y="3619500"/>
          <p14:tracePt t="68664" x="7823200" y="3619500"/>
          <p14:tracePt t="68681" x="7966075" y="3608388"/>
          <p14:tracePt t="68698" x="8024813" y="3595688"/>
          <p14:tracePt t="68714" x="8013700" y="3584575"/>
          <p14:tracePt t="68800" x="8001000" y="3584575"/>
          <p14:tracePt t="68804" x="7977188" y="3584575"/>
          <p14:tracePt t="68814" x="7858125" y="3584575"/>
          <p14:tracePt t="68814" x="7810500" y="3584575"/>
          <p14:tracePt t="68832" x="7620000" y="3584575"/>
          <p14:tracePt t="68848" x="7442200" y="3584575"/>
          <p14:tracePt t="68865" x="7334250" y="3584575"/>
          <p14:tracePt t="68865" x="7323138" y="3584575"/>
          <p14:tracePt t="68882" x="7299325" y="3584575"/>
          <p14:tracePt t="68898" x="7334250" y="3584575"/>
          <p14:tracePt t="69000" x="7358063" y="3584575"/>
          <p14:tracePt t="69004" x="7442200" y="3584575"/>
          <p14:tracePt t="69015" x="7585075" y="3571875"/>
          <p14:tracePt t="69032" x="7715250" y="3548063"/>
          <p14:tracePt t="69049" x="7775575" y="3536950"/>
          <p14:tracePt t="69065" x="7751763" y="3536950"/>
          <p14:tracePt t="69156" x="7739063" y="3536950"/>
          <p14:tracePt t="69158" x="7691438" y="3536950"/>
          <p14:tracePt t="69166" x="7596188" y="3548063"/>
          <p14:tracePt t="69182" x="7466013" y="3595688"/>
          <p14:tracePt t="69199" x="7370763" y="3608388"/>
          <p14:tracePt t="69216" x="7358063" y="3619500"/>
          <p14:tracePt t="69232" x="7370763" y="3619500"/>
          <p14:tracePt t="69314" x="7405688" y="3619500"/>
          <p14:tracePt t="69318" x="7442200" y="3619500"/>
          <p14:tracePt t="69333" x="7513638" y="3619500"/>
          <p14:tracePt t="69350" x="7537450" y="3619500"/>
          <p14:tracePt t="69366" x="7561263" y="3619500"/>
          <p14:tracePt t="69962" x="7585075" y="3595688"/>
          <p14:tracePt t="69966" x="7620000" y="3560763"/>
          <p14:tracePt t="69970" x="7751763" y="3429000"/>
          <p14:tracePt t="69985" x="7881938" y="3322638"/>
          <p14:tracePt t="70002" x="7918450" y="3262313"/>
          <p14:tracePt t="70018" x="7918450" y="3190875"/>
          <p14:tracePt t="70035" x="7881938" y="3155950"/>
          <p14:tracePt t="70052" x="7799388" y="3132138"/>
          <p14:tracePt t="70068" x="7620000" y="3132138"/>
          <p14:tracePt t="70085" x="7394575" y="3132138"/>
          <p14:tracePt t="70102" x="7227888" y="3155950"/>
          <p14:tracePt t="70119" x="7085013" y="3190875"/>
          <p14:tracePt t="70135" x="7048500" y="3203575"/>
          <p14:tracePt t="70152" x="7037388" y="3214688"/>
          <p14:tracePt t="70168" x="7024688" y="3214688"/>
          <p14:tracePt t="70185" x="7013575" y="3227388"/>
          <p14:tracePt t="70254" x="7013575" y="3238500"/>
          <p14:tracePt t="70274" x="7013575" y="3251200"/>
          <p14:tracePt t="70290" x="7013575" y="3262313"/>
          <p14:tracePt t="70347" x="7013575" y="3275013"/>
          <p14:tracePt t="70738" x="7013575" y="3262313"/>
          <p14:tracePt t="70902" x="7013575" y="3251200"/>
          <p14:tracePt t="70906" x="7013575" y="3203575"/>
          <p14:tracePt t="70921" x="7000875" y="3155950"/>
          <p14:tracePt t="70938" x="6977063" y="3095625"/>
          <p14:tracePt t="70954" x="6942138" y="3036888"/>
          <p14:tracePt t="70954" x="6929438" y="3013075"/>
          <p14:tracePt t="70972" x="6905625" y="2952750"/>
          <p14:tracePt t="70988" x="6858000" y="2870200"/>
          <p14:tracePt t="71004" x="6834188" y="2798763"/>
          <p14:tracePt t="71022" x="6799263" y="2738438"/>
          <p14:tracePt t="71038" x="6799263" y="2703513"/>
          <p14:tracePt t="71055" x="6775450" y="2667000"/>
          <p14:tracePt t="71055" x="6762750" y="2667000"/>
          <p14:tracePt t="71072" x="6751638" y="2632075"/>
          <p14:tracePt t="71088" x="6751638" y="2643188"/>
          <p14:tracePt t="71282" x="6751638" y="2655888"/>
          <p14:tracePt t="71286" x="6751638" y="2667000"/>
          <p14:tracePt t="71290" x="6762750" y="2751138"/>
          <p14:tracePt t="71306" x="6799263" y="2870200"/>
          <p14:tracePt t="71323" x="6823075" y="3048000"/>
          <p14:tracePt t="71339" x="6858000" y="3203575"/>
          <p14:tracePt t="71355" x="6918325" y="3370263"/>
          <p14:tracePt t="71372" x="6942138" y="3465513"/>
          <p14:tracePt t="71388" x="6965950" y="3513138"/>
          <p14:tracePt t="71405" x="6977063" y="3560763"/>
          <p14:tracePt t="71423" x="7000875" y="3595688"/>
          <p14:tracePt t="71439" x="7000875" y="3608388"/>
          <p14:tracePt t="71456" x="7000875" y="3632200"/>
          <p14:tracePt t="71472" x="7013575" y="3632200"/>
          <p14:tracePt t="71489" x="7013575" y="3643313"/>
          <p14:tracePt t="71582" x="7013575" y="3632200"/>
          <p14:tracePt t="71610" x="7013575" y="3619500"/>
          <p14:tracePt t="71618" x="7013575" y="3608388"/>
          <p14:tracePt t="71626" x="6989763" y="3595688"/>
          <p14:tracePt t="71640" x="6977063" y="3560763"/>
          <p14:tracePt t="71656" x="6977063" y="3548063"/>
          <p14:tracePt t="71673" x="6977063" y="3536950"/>
          <p14:tracePt t="71706" x="6965950" y="3524250"/>
          <p14:tracePt t="71714" x="6965950" y="3536950"/>
          <p14:tracePt t="71848" x="6965950" y="3548063"/>
          <p14:tracePt t="71850" x="6965950" y="3560763"/>
          <p14:tracePt t="71857" x="6965950" y="3619500"/>
          <p14:tracePt t="71874" x="6977063" y="3679825"/>
          <p14:tracePt t="71891" x="6989763" y="3703638"/>
          <p14:tracePt t="71907" x="7013575" y="3738563"/>
          <p14:tracePt t="71924" x="7013575" y="3762375"/>
          <p14:tracePt t="71941" x="7013575" y="3775075"/>
          <p14:tracePt t="72088" x="7013575" y="3798888"/>
          <p14:tracePt t="72092" x="7024688" y="3846513"/>
          <p14:tracePt t="72108" x="7037388" y="3905250"/>
          <p14:tracePt t="72125" x="7037388" y="3952875"/>
          <p14:tracePt t="72125" x="7037388" y="3965575"/>
          <p14:tracePt t="72142" x="7037388" y="3989388"/>
          <p14:tracePt t="72158" x="7037388" y="4000500"/>
          <p14:tracePt t="72174" x="7037388" y="4013200"/>
          <p14:tracePt t="72198" x="7037388" y="4024313"/>
          <p14:tracePt t="72224" x="7037388" y="4037013"/>
          <p14:tracePt t="72244" x="7037388" y="4048125"/>
          <p14:tracePt t="73132" x="7037388" y="4037013"/>
          <p14:tracePt t="73232" x="7061200" y="4013200"/>
          <p14:tracePt t="73238" x="7096125" y="3989388"/>
          <p14:tracePt t="73244" x="7262813" y="3833813"/>
          <p14:tracePt t="73261" x="7370763" y="3775075"/>
          <p14:tracePt t="73278" x="7466013" y="3714750"/>
          <p14:tracePt t="73295" x="7537450" y="3679825"/>
          <p14:tracePt t="73312" x="7561263" y="3667125"/>
          <p14:tracePt t="73328" x="7585075" y="3656013"/>
          <p14:tracePt t="73345" x="7596188" y="3656013"/>
          <p14:tracePt t="73382" x="7608888" y="3643313"/>
          <p14:tracePt t="73431" x="7608888" y="3656013"/>
          <p14:tracePt t="73556" x="7608888" y="3667125"/>
          <p14:tracePt t="73560" x="7608888" y="3679825"/>
          <p14:tracePt t="73579" x="7608888" y="3690938"/>
          <p14:tracePt t="73588" x="7608888" y="3703638"/>
          <p14:tracePt t="73600" x="7608888" y="3727450"/>
          <p14:tracePt t="73612" x="7608888" y="3751263"/>
          <p14:tracePt t="73629" x="7608888" y="3786188"/>
          <p14:tracePt t="73646" x="7585075" y="3822700"/>
          <p14:tracePt t="73662" x="7561263" y="3857625"/>
          <p14:tracePt t="73679" x="7524750" y="3929063"/>
          <p14:tracePt t="73696" x="7513638" y="3976688"/>
          <p14:tracePt t="73713" x="7500938" y="4048125"/>
          <p14:tracePt t="73730" x="7500938" y="4095750"/>
          <p14:tracePt t="73746" x="7489825" y="4143375"/>
          <p14:tracePt t="73763" x="7489825" y="4179888"/>
          <p14:tracePt t="73779" x="7489825" y="4191000"/>
          <p14:tracePt t="73796" x="7477125" y="4203700"/>
          <p14:tracePt t="73884" x="7466013" y="4203700"/>
          <p14:tracePt t="73950" x="7453313" y="4203700"/>
          <p14:tracePt t="73966" x="7442200" y="4191000"/>
          <p14:tracePt t="73972" x="7429500" y="4191000"/>
          <p14:tracePt t="73980" x="7418388" y="4179888"/>
          <p14:tracePt t="73997" x="7405688" y="4167188"/>
          <p14:tracePt t="74014" x="7405688" y="4156075"/>
          <p14:tracePt t="74030" x="7381875" y="4143375"/>
          <p14:tracePt t="74047" x="7370763" y="4143375"/>
          <p14:tracePt t="74066" x="7358063" y="4119563"/>
          <p14:tracePt t="74462" x="7358063" y="4108450"/>
          <p14:tracePt t="74464" x="7346950" y="4071938"/>
          <p14:tracePt t="74481" x="7334250" y="4024313"/>
          <p14:tracePt t="74498" x="7334250" y="3965575"/>
          <p14:tracePt t="74514" x="7323138" y="3917950"/>
          <p14:tracePt t="74531" x="7323138" y="3846513"/>
          <p14:tracePt t="74548" x="7310438" y="3786188"/>
          <p14:tracePt t="74548" x="7310438" y="3775075"/>
          <p14:tracePt t="74566" x="7310438" y="3727450"/>
          <p14:tracePt t="74582" x="7286625" y="3679825"/>
          <p14:tracePt t="74599" x="7262813" y="3656013"/>
          <p14:tracePt t="74616" x="7239000" y="3632200"/>
          <p14:tracePt t="74632" x="7215188" y="3619500"/>
          <p14:tracePt t="74648" x="7180263" y="3584575"/>
          <p14:tracePt t="74666" x="7119938" y="3584575"/>
          <p14:tracePt t="74682" x="7061200" y="3584575"/>
          <p14:tracePt t="74699" x="7000875" y="3584575"/>
          <p14:tracePt t="74716" x="6929438" y="3584575"/>
          <p14:tracePt t="74733" x="6905625" y="3584575"/>
          <p14:tracePt t="74749" x="6894513" y="3584575"/>
          <p14:tracePt t="74818" x="6905625" y="3584575"/>
          <p14:tracePt t="74966" x="6929438" y="3595688"/>
          <p14:tracePt t="74970" x="7000875" y="3595688"/>
          <p14:tracePt t="74983" x="7119938" y="3595688"/>
          <p14:tracePt t="75000" x="7299325" y="3595688"/>
          <p14:tracePt t="75017" x="7381875" y="3595688"/>
          <p14:tracePt t="75033" x="7453313" y="3595688"/>
          <p14:tracePt t="75050" x="7500938" y="3595688"/>
          <p14:tracePt t="75067" x="7513638" y="3595688"/>
          <p14:tracePt t="75083" x="7524750" y="3595688"/>
          <p14:tracePt t="75130" x="7537450" y="3595688"/>
          <p14:tracePt t="75146" x="7548563" y="3595688"/>
          <p14:tracePt t="75150" x="7585075" y="3595688"/>
          <p14:tracePt t="75150" x="7596188" y="3595688"/>
          <p14:tracePt t="75168" x="7667625" y="3595688"/>
          <p14:tracePt t="75184" x="7799388" y="3595688"/>
          <p14:tracePt t="75200" x="7953375" y="3595688"/>
          <p14:tracePt t="75200" x="7989888" y="3595688"/>
          <p14:tracePt t="75218" x="8143875" y="3560763"/>
          <p14:tracePt t="75234" x="8251825" y="3536950"/>
          <p14:tracePt t="75251" x="8323263" y="3536950"/>
          <p14:tracePt t="75267" x="8358188" y="3536950"/>
          <p14:tracePt t="77038" x="8334375" y="3536950"/>
          <p14:tracePt t="77158" x="8299450" y="3536950"/>
          <p14:tracePt t="77162" x="8204200" y="3536950"/>
          <p14:tracePt t="77162" x="8143875" y="3536950"/>
          <p14:tracePt t="77174" x="7810500" y="3595688"/>
          <p14:tracePt t="77190" x="7429500" y="3679825"/>
          <p14:tracePt t="77207" x="7013575" y="3775075"/>
          <p14:tracePt t="77207" x="6905625" y="3786188"/>
          <p14:tracePt t="77224" x="6453188" y="3870325"/>
          <p14:tracePt t="77240" x="6048375" y="3952875"/>
          <p14:tracePt t="77257" x="5584825" y="4060825"/>
          <p14:tracePt t="77274" x="5262563" y="4119563"/>
          <p14:tracePt t="77290" x="4976813" y="4167188"/>
          <p14:tracePt t="77307" x="4714875" y="4203700"/>
          <p14:tracePt t="77323" x="4524375" y="4227513"/>
          <p14:tracePt t="77340" x="4333875" y="4275138"/>
          <p14:tracePt t="77357" x="4251325" y="4275138"/>
          <p14:tracePt t="77374" x="4227513" y="4275138"/>
          <p14:tracePt t="77390" x="4214813" y="4275138"/>
          <p14:tracePt t="77407" x="4203700" y="4275138"/>
          <p14:tracePt t="77450" x="4203700" y="4286250"/>
          <p14:tracePt t="77870" x="4214813" y="4286250"/>
          <p14:tracePt t="77882" x="4227513" y="4286250"/>
          <p14:tracePt t="77886" x="4238625" y="4286250"/>
          <p14:tracePt t="77892" x="4322763" y="4286250"/>
          <p14:tracePt t="77909" x="4394200" y="4298950"/>
          <p14:tracePt t="77925" x="4524375" y="4310063"/>
          <p14:tracePt t="77942" x="4656138" y="4310063"/>
          <p14:tracePt t="77959" x="4929188" y="4310063"/>
          <p14:tracePt t="77976" x="5132388" y="4286250"/>
          <p14:tracePt t="77992" x="5299075" y="4262438"/>
          <p14:tracePt t="77992" x="5346700" y="4262438"/>
          <p14:tracePt t="78010" x="5476875" y="4227513"/>
          <p14:tracePt t="78026" x="5595938" y="4203700"/>
          <p14:tracePt t="78042" x="5703888" y="4191000"/>
          <p14:tracePt t="78042" x="5727700" y="4191000"/>
          <p14:tracePt t="78060" x="5786438" y="4191000"/>
          <p14:tracePt t="78076" x="5822950" y="4191000"/>
          <p14:tracePt t="78092" x="5870575" y="4191000"/>
          <p14:tracePt t="78109" x="5894388" y="4191000"/>
          <p14:tracePt t="78126" x="5942013" y="4191000"/>
          <p14:tracePt t="78143" x="5953125" y="4191000"/>
          <p14:tracePt t="78159" x="5989638" y="4191000"/>
          <p14:tracePt t="78176" x="6024563" y="4191000"/>
          <p14:tracePt t="78193" x="6061075" y="4191000"/>
          <p14:tracePt t="78210" x="6096000" y="4191000"/>
          <p14:tracePt t="78227" x="6132513" y="4191000"/>
          <p14:tracePt t="78227" x="6156325" y="4191000"/>
          <p14:tracePt t="78244" x="6227763" y="4191000"/>
          <p14:tracePt t="78260" x="6262688" y="4191000"/>
          <p14:tracePt t="78276" x="6346825" y="4191000"/>
          <p14:tracePt t="78293" x="6477000" y="4191000"/>
          <p14:tracePt t="78310" x="6572250" y="4191000"/>
          <p14:tracePt t="78327" x="6680200" y="4191000"/>
          <p14:tracePt t="78343" x="6823075" y="4191000"/>
          <p14:tracePt t="78360" x="6905625" y="4191000"/>
          <p14:tracePt t="78377" x="6953250" y="4191000"/>
          <p14:tracePt t="78393" x="6989763" y="4191000"/>
          <p14:tracePt t="78410" x="7048500" y="4191000"/>
          <p14:tracePt t="78427" x="7085013" y="4191000"/>
          <p14:tracePt t="78444" x="7108825" y="4191000"/>
          <p14:tracePt t="78460" x="7156450" y="4191000"/>
          <p14:tracePt t="78477" x="7239000" y="4191000"/>
          <p14:tracePt t="78494" x="7310438" y="4191000"/>
          <p14:tracePt t="78510" x="7394575" y="4191000"/>
          <p14:tracePt t="78510" x="7418388" y="4191000"/>
          <p14:tracePt t="78528" x="7524750" y="4191000"/>
          <p14:tracePt t="78544" x="7632700" y="4191000"/>
          <p14:tracePt t="78560" x="7751763" y="4191000"/>
          <p14:tracePt t="78560" x="7799388" y="4191000"/>
          <p14:tracePt t="78578" x="7905750" y="4191000"/>
          <p14:tracePt t="78594" x="7977188" y="4167188"/>
          <p14:tracePt t="78611" x="8061325" y="4167188"/>
          <p14:tracePt t="78628" x="8143875" y="4167188"/>
          <p14:tracePt t="78644" x="8204200" y="4167188"/>
          <p14:tracePt t="78660" x="8262938" y="4167188"/>
          <p14:tracePt t="78677" x="8323263" y="4167188"/>
          <p14:tracePt t="78694" x="8405813" y="4167188"/>
          <p14:tracePt t="78710" x="8489950" y="4167188"/>
          <p14:tracePt t="78727" x="8585200" y="4191000"/>
          <p14:tracePt t="78744" x="8680450" y="4191000"/>
          <p14:tracePt t="78761" x="8751888" y="4191000"/>
          <p14:tracePt t="78778" x="8810625" y="4191000"/>
          <p14:tracePt t="78795" x="8870950" y="4191000"/>
          <p14:tracePt t="78795" x="8882063" y="4191000"/>
          <p14:tracePt t="78811" x="8942388" y="4191000"/>
          <p14:tracePt t="78828" x="8977313" y="4191000"/>
          <p14:tracePt t="78845" x="9013825" y="4191000"/>
          <p14:tracePt t="78862" x="9072563" y="4191000"/>
          <p14:tracePt t="78878" x="9132888" y="4191000"/>
          <p14:tracePt t="78895" x="9191625" y="4191000"/>
          <p14:tracePt t="78912" x="9310688" y="4191000"/>
          <p14:tracePt t="78929" x="9382125" y="4191000"/>
          <p14:tracePt t="78945" x="9453563" y="4191000"/>
          <p14:tracePt t="78962" x="9490075" y="4191000"/>
          <p14:tracePt t="78979" x="9525000" y="4191000"/>
          <p14:tracePt t="78995" x="9537700" y="4191000"/>
          <p14:tracePt t="79080" x="9537700" y="4179888"/>
          <p14:tracePt t="79132" x="9548813" y="4179888"/>
          <p14:tracePt t="79138" x="9572625" y="4167188"/>
          <p14:tracePt t="79146" x="9667875" y="4156075"/>
          <p14:tracePt t="79162" x="9786938" y="4143375"/>
          <p14:tracePt t="79179" x="9906000" y="4119563"/>
          <p14:tracePt t="79196" x="10025063" y="4095750"/>
          <p14:tracePt t="79212" x="10191750" y="4084638"/>
          <p14:tracePt t="79230" x="10299700" y="4071938"/>
          <p14:tracePt t="79246" x="10334625" y="4071938"/>
          <p14:tracePt t="79263" x="10371138" y="4071938"/>
          <p14:tracePt t="79279" x="10382250" y="4071938"/>
          <p14:tracePt t="79296" x="10394950" y="4071938"/>
          <p14:tracePt t="79312" x="10358438" y="4071938"/>
          <p14:tracePt t="79600" x="10275888" y="4071938"/>
          <p14:tracePt t="79604" x="10072688" y="4071938"/>
          <p14:tracePt t="79614" x="9561513" y="4071938"/>
          <p14:tracePt t="79631" x="9048750" y="4071938"/>
          <p14:tracePt t="79647" x="8513763" y="4132263"/>
          <p14:tracePt t="79664" x="7953375" y="4191000"/>
          <p14:tracePt t="79681" x="7381875" y="4191000"/>
          <p14:tracePt t="79697" x="7013575" y="4191000"/>
          <p14:tracePt t="79713" x="6680200" y="4191000"/>
          <p14:tracePt t="79730" x="6310313" y="4191000"/>
          <p14:tracePt t="79747" x="5846763" y="4203700"/>
          <p14:tracePt t="79764" x="5465763" y="4203700"/>
          <p14:tracePt t="79780" x="5048250" y="4227513"/>
          <p14:tracePt t="79798" x="4738688" y="4227513"/>
          <p14:tracePt t="79814" x="4465638" y="4262438"/>
          <p14:tracePt t="79831" x="4262438" y="4262438"/>
          <p14:tracePt t="79848" x="4132263" y="4262438"/>
          <p14:tracePt t="79864" x="4037013" y="4286250"/>
          <p14:tracePt t="79881" x="3976688" y="4286250"/>
          <p14:tracePt t="79898" x="3917950" y="4298950"/>
          <p14:tracePt t="79915" x="3881438" y="4310063"/>
          <p14:tracePt t="79931" x="3857625" y="4322763"/>
          <p14:tracePt t="79948" x="3846513" y="4322763"/>
          <p14:tracePt t="79964" x="3846513" y="4333875"/>
          <p14:tracePt t="80012" x="3846513" y="4346575"/>
          <p14:tracePt t="80024" x="3846513" y="4357688"/>
          <p14:tracePt t="80044" x="3857625" y="4370388"/>
          <p14:tracePt t="80048" x="3881438" y="4394200"/>
          <p14:tracePt t="80065" x="3929063" y="4405313"/>
          <p14:tracePt t="80082" x="4000500" y="4418013"/>
          <p14:tracePt t="80098" x="4095750" y="4441825"/>
          <p14:tracePt t="80115" x="4227513" y="4452938"/>
          <p14:tracePt t="80132" x="4429125" y="4476750"/>
          <p14:tracePt t="80149" x="4595813" y="4513263"/>
          <p14:tracePt t="80165" x="4751388" y="4537075"/>
          <p14:tracePt t="80182" x="4929188" y="4595813"/>
          <p14:tracePt t="80199" x="5072063" y="4643438"/>
          <p14:tracePt t="80215" x="5214938" y="4679950"/>
          <p14:tracePt t="80233" x="5334000" y="4714875"/>
          <p14:tracePt t="80249" x="5465763" y="4751388"/>
          <p14:tracePt t="80266" x="5561013" y="4786313"/>
          <p14:tracePt t="80282" x="5691188" y="4786313"/>
          <p14:tracePt t="80282" x="5715000" y="4786313"/>
          <p14:tracePt t="80300" x="5810250" y="4799013"/>
          <p14:tracePt t="80316" x="5918200" y="4799013"/>
          <p14:tracePt t="80332" x="6013450" y="4799013"/>
          <p14:tracePt t="80332" x="6048375" y="4799013"/>
          <p14:tracePt t="80350" x="6143625" y="4799013"/>
          <p14:tracePt t="80366" x="6203950" y="4799013"/>
          <p14:tracePt t="80383" x="6262688" y="4799013"/>
          <p14:tracePt t="80399" x="6346825" y="4775200"/>
          <p14:tracePt t="80416" x="6394450" y="4775200"/>
          <p14:tracePt t="80433" x="6453188" y="4775200"/>
          <p14:tracePt t="80450" x="6477000" y="4775200"/>
          <p14:tracePt t="80466" x="6584950" y="4751388"/>
          <p14:tracePt t="80483" x="6632575" y="4751388"/>
          <p14:tracePt t="80500" x="6727825" y="4714875"/>
          <p14:tracePt t="80516" x="6834188" y="4691063"/>
          <p14:tracePt t="80516" x="6858000" y="4691063"/>
          <p14:tracePt t="80534" x="6965950" y="4667250"/>
          <p14:tracePt t="80550" x="7048500" y="4656138"/>
          <p14:tracePt t="80567" x="7132638" y="4632325"/>
          <p14:tracePt t="80567" x="7167563" y="4619625"/>
          <p14:tracePt t="80583" x="7239000" y="4619625"/>
          <p14:tracePt t="80600" x="7346950" y="4619625"/>
          <p14:tracePt t="80617" x="7489825" y="4619625"/>
          <p14:tracePt t="80634" x="7656513" y="4608513"/>
          <p14:tracePt t="80650" x="7775575" y="4572000"/>
          <p14:tracePt t="80667" x="7894638" y="4560888"/>
          <p14:tracePt t="80684" x="8013700" y="4537075"/>
          <p14:tracePt t="80701" x="8061325" y="4537075"/>
          <p14:tracePt t="80717" x="8143875" y="4537075"/>
          <p14:tracePt t="80734" x="8204200" y="4537075"/>
          <p14:tracePt t="80750" x="8262938" y="4524375"/>
          <p14:tracePt t="80767" x="8323263" y="4524375"/>
          <p14:tracePt t="80784" x="8405813" y="4524375"/>
          <p14:tracePt t="80801" x="8489950" y="4524375"/>
          <p14:tracePt t="80801" x="8513763" y="4524375"/>
          <p14:tracePt t="80818" x="8632825" y="4524375"/>
          <p14:tracePt t="80834" x="8786813" y="4548188"/>
          <p14:tracePt t="80834" x="8823325" y="4548188"/>
          <p14:tracePt t="80852" x="8953500" y="4548188"/>
          <p14:tracePt t="80868" x="9085263" y="4572000"/>
          <p14:tracePt t="80884" x="9180513" y="4572000"/>
          <p14:tracePt t="80901" x="9275763" y="4572000"/>
          <p14:tracePt t="80918" x="9334500" y="4572000"/>
          <p14:tracePt t="80934" x="9405938" y="4572000"/>
          <p14:tracePt t="80951" x="9490075" y="4572000"/>
          <p14:tracePt t="80968" x="9585325" y="4572000"/>
          <p14:tracePt t="80985" x="9691688" y="4572000"/>
          <p14:tracePt t="81001" x="9823450" y="4572000"/>
          <p14:tracePt t="81018" x="9942513" y="4572000"/>
          <p14:tracePt t="81035" x="10037763" y="4584700"/>
          <p14:tracePt t="81052" x="10085388" y="4584700"/>
          <p14:tracePt t="81068" x="10120313" y="4584700"/>
          <p14:tracePt t="81085" x="10167938" y="4595813"/>
          <p14:tracePt t="81102" x="10204450" y="4595813"/>
          <p14:tracePt t="81118" x="10275888" y="4595813"/>
          <p14:tracePt t="81135" x="10358438" y="4595813"/>
          <p14:tracePt t="81152" x="10453688" y="4595813"/>
          <p14:tracePt t="81168" x="10525125" y="4595813"/>
          <p14:tracePt t="81185" x="10633075" y="4595813"/>
          <p14:tracePt t="81202" x="10704513" y="4595813"/>
          <p14:tracePt t="81218" x="10752138" y="4595813"/>
          <p14:tracePt t="81235" x="10810875" y="4595813"/>
          <p14:tracePt t="81252" x="10871200" y="4595813"/>
          <p14:tracePt t="81269" x="10918825" y="4595813"/>
          <p14:tracePt t="81285" x="10929938" y="4595813"/>
          <p14:tracePt t="81302" x="10942638" y="4595813"/>
          <p14:tracePt t="81662" x="10942638" y="4584700"/>
          <p14:tracePt t="81760" x="10942638" y="4572000"/>
          <p14:tracePt t="81763" x="10942638" y="4548188"/>
          <p14:tracePt t="81769" x="10942638" y="4489450"/>
          <p14:tracePt t="81786" x="10942638" y="4429125"/>
          <p14:tracePt t="81803" x="10942638" y="4370388"/>
          <p14:tracePt t="81820" x="10942638" y="4346575"/>
          <p14:tracePt t="81820" x="10942638" y="4322763"/>
          <p14:tracePt t="81838" x="10942638" y="4286250"/>
          <p14:tracePt t="81854" x="10942638" y="4227513"/>
          <p14:tracePt t="81870" x="10942638" y="4179888"/>
          <p14:tracePt t="81870" x="10942638" y="4167188"/>
          <p14:tracePt t="81888" x="10942638" y="4108450"/>
          <p14:tracePt t="81904" x="10942638" y="4037013"/>
          <p14:tracePt t="81921" x="10942638" y="3976688"/>
          <p14:tracePt t="81937" x="10942638" y="3941763"/>
          <p14:tracePt t="81954" x="10953750" y="3965575"/>
          <p14:tracePt t="82035" x="10966450" y="3976688"/>
          <p14:tracePt t="82040" x="10966450" y="4013200"/>
          <p14:tracePt t="82055" x="10977563" y="4071938"/>
          <p14:tracePt t="82055" x="10977563" y="4084638"/>
          <p14:tracePt t="82072" x="10990263" y="4132263"/>
          <p14:tracePt t="82088" x="10990263" y="4203700"/>
          <p14:tracePt t="82104" x="11001375" y="4251325"/>
          <p14:tracePt t="82104" x="11001375" y="4262438"/>
          <p14:tracePt t="82122" x="11014075" y="4333875"/>
          <p14:tracePt t="82138" x="11037888" y="4405313"/>
          <p14:tracePt t="82155" x="11049000" y="4441825"/>
          <p14:tracePt t="82172" x="11049000" y="4476750"/>
          <p14:tracePt t="82188" x="11061700" y="4500563"/>
          <p14:tracePt t="82205" x="11061700" y="4489450"/>
          <p14:tracePt t="82514" x="11061700" y="4476750"/>
          <p14:tracePt t="82522" x="11049000" y="4476750"/>
          <p14:tracePt t="82525" x="11001375" y="4476750"/>
          <p14:tracePt t="82540" x="10942638" y="4465638"/>
          <p14:tracePt t="82556" x="10847388" y="4465638"/>
          <p14:tracePt t="82573" x="10656888" y="4465638"/>
          <p14:tracePt t="82589" x="10453688" y="4465638"/>
          <p14:tracePt t="82606" x="10239375" y="4452938"/>
          <p14:tracePt t="82623" x="9953625" y="4452938"/>
          <p14:tracePt t="82640" x="9728200" y="4452938"/>
          <p14:tracePt t="82656" x="9585325" y="4452938"/>
          <p14:tracePt t="82656" x="9561513" y="4452938"/>
          <p14:tracePt t="82674" x="9418638" y="4452938"/>
          <p14:tracePt t="82690" x="9275763" y="4452938"/>
          <p14:tracePt t="82706" x="9191625" y="4452938"/>
          <p14:tracePt t="82723" x="9096375" y="4452938"/>
          <p14:tracePt t="82741" x="9037638" y="4452938"/>
          <p14:tracePt t="82756" x="8966200" y="4452938"/>
          <p14:tracePt t="82773" x="8858250" y="4452938"/>
          <p14:tracePt t="82790" x="8739188" y="4452938"/>
          <p14:tracePt t="82807" x="8585200" y="4452938"/>
          <p14:tracePt t="82823" x="8418513" y="4465638"/>
          <p14:tracePt t="82839" x="8286750" y="4465638"/>
          <p14:tracePt t="82856" x="8108950" y="4489450"/>
          <p14:tracePt t="82874" x="8013700" y="4489450"/>
          <p14:tracePt t="82890" x="7942263" y="4500563"/>
          <p14:tracePt t="82907" x="7870825" y="4500563"/>
          <p14:tracePt t="82924" x="7834313" y="4513263"/>
          <p14:tracePt t="82940" x="7823200" y="4513263"/>
          <p14:tracePt t="82957" x="7799388" y="4513263"/>
          <p14:tracePt t="83518" x="7786688" y="4489450"/>
          <p14:tracePt t="83530" x="7775575" y="4489450"/>
          <p14:tracePt t="83533" x="7775575" y="4465638"/>
          <p14:tracePt t="83542" x="7762875" y="4452938"/>
          <p14:tracePt t="83559" x="7727950" y="4418013"/>
          <p14:tracePt t="83576" x="7704138" y="4405313"/>
          <p14:tracePt t="83592" x="7691438" y="4394200"/>
          <p14:tracePt t="83609" x="7680325" y="4381500"/>
          <p14:tracePt t="83625" x="7643813" y="4357688"/>
          <p14:tracePt t="83642" x="7632700" y="4333875"/>
          <p14:tracePt t="83659" x="7632700" y="4310063"/>
          <p14:tracePt t="83676" x="7632700" y="4275138"/>
          <p14:tracePt t="83693" x="7632700" y="4251325"/>
          <p14:tracePt t="83709" x="7632700" y="4227513"/>
          <p14:tracePt t="83727" x="7632700" y="4214813"/>
          <p14:tracePt t="83743" x="7656513" y="4179888"/>
          <p14:tracePt t="83760" x="7704138" y="4156075"/>
          <p14:tracePt t="83776" x="7751763" y="4132263"/>
          <p14:tracePt t="83793" x="7834313" y="4095750"/>
          <p14:tracePt t="83810" x="7918450" y="4084638"/>
          <p14:tracePt t="83827" x="7989888" y="4060825"/>
          <p14:tracePt t="83843" x="8061325" y="4060825"/>
          <p14:tracePt t="83860" x="8108950" y="4060825"/>
          <p14:tracePt t="83876" x="8143875" y="4060825"/>
          <p14:tracePt t="83893" x="8156575" y="4060825"/>
          <p14:tracePt t="83911" x="8204200" y="4071938"/>
          <p14:tracePt t="83927" x="8251825" y="4095750"/>
          <p14:tracePt t="83943" x="8323263" y="4119563"/>
          <p14:tracePt t="83960" x="8382000" y="4132263"/>
          <p14:tracePt t="83977" x="8429625" y="4156075"/>
          <p14:tracePt t="83994" x="8453438" y="4167188"/>
          <p14:tracePt t="84010" x="8466138" y="4167188"/>
          <p14:tracePt t="84027" x="8489950" y="4191000"/>
          <p14:tracePt t="84044" x="8524875" y="4191000"/>
          <p14:tracePt t="84060" x="8585200" y="4191000"/>
          <p14:tracePt t="84077" x="8620125" y="4191000"/>
          <p14:tracePt t="84094" x="8656638" y="4191000"/>
          <p14:tracePt t="84111" x="8704263" y="4191000"/>
          <p14:tracePt t="84127" x="8751888" y="4191000"/>
          <p14:tracePt t="84144" x="8834438" y="4179888"/>
          <p14:tracePt t="84161" x="8942388" y="4143375"/>
          <p14:tracePt t="84177" x="9024938" y="4119563"/>
          <p14:tracePt t="84194" x="9132888" y="4108450"/>
          <p14:tracePt t="84211" x="9215438" y="4095750"/>
          <p14:tracePt t="84228" x="9323388" y="4084638"/>
          <p14:tracePt t="84244" x="9405938" y="4071938"/>
          <p14:tracePt t="84261" x="9490075" y="4060825"/>
          <p14:tracePt t="84278" x="9561513" y="4048125"/>
          <p14:tracePt t="84294" x="9620250" y="4037013"/>
          <p14:tracePt t="84294" x="9632950" y="4037013"/>
          <p14:tracePt t="84312" x="9704388" y="4024313"/>
          <p14:tracePt t="84328" x="9775825" y="4024313"/>
          <p14:tracePt t="84344" x="9847263" y="4024313"/>
          <p14:tracePt t="84344" x="9871075" y="4024313"/>
          <p14:tracePt t="84361" x="9929813" y="4024313"/>
          <p14:tracePt t="84378" x="10001250" y="4024313"/>
          <p14:tracePt t="84395" x="10037763" y="4024313"/>
          <p14:tracePt t="84411" x="10085388" y="4024313"/>
          <p14:tracePt t="84428" x="10120313" y="4024313"/>
          <p14:tracePt t="84445" x="10144125" y="4024313"/>
          <p14:tracePt t="84462" x="10167938" y="4024313"/>
          <p14:tracePt t="84478" x="10180638" y="4024313"/>
          <p14:tracePt t="84498" x="10180638" y="4037013"/>
          <p14:tracePt t="84550" x="10180638" y="4048125"/>
          <p14:tracePt t="84557" x="10180638" y="4060825"/>
          <p14:tracePt t="84562" x="10072688" y="4108450"/>
          <p14:tracePt t="84579" x="9786938" y="4143375"/>
          <p14:tracePt t="84596" x="9453563" y="4143375"/>
          <p14:tracePt t="84612" x="9085263" y="4143375"/>
          <p14:tracePt t="84629" x="8609013" y="4143375"/>
          <p14:tracePt t="84646" x="8215313" y="4143375"/>
          <p14:tracePt t="84662" x="7810500" y="4132263"/>
          <p14:tracePt t="84679" x="7405688" y="4084638"/>
          <p14:tracePt t="84696" x="6918325" y="4024313"/>
          <p14:tracePt t="84713" x="6513513" y="3976688"/>
          <p14:tracePt t="84730" x="6180138" y="3952875"/>
          <p14:tracePt t="84746" x="5870575" y="3952875"/>
          <p14:tracePt t="84763" x="5537200" y="3952875"/>
          <p14:tracePt t="84780" x="5334000" y="3917950"/>
          <p14:tracePt t="84796" x="5167313" y="3917950"/>
          <p14:tracePt t="84813" x="5037138" y="3917950"/>
          <p14:tracePt t="84830" x="4976813" y="3917950"/>
          <p14:tracePt t="84846" x="4929188" y="3917950"/>
          <p14:tracePt t="84863" x="4905375" y="3917950"/>
          <p14:tracePt t="84880" x="4881563" y="3917950"/>
          <p14:tracePt t="85020" x="4881563" y="3929063"/>
          <p14:tracePt t="85031" x="4881563" y="3941763"/>
          <p14:tracePt t="85040" x="4881563" y="3952875"/>
          <p14:tracePt t="85046" x="4870450" y="4000500"/>
          <p14:tracePt t="85064" x="4870450" y="4060825"/>
          <p14:tracePt t="85080" x="4857750" y="4095750"/>
          <p14:tracePt t="85097" x="4857750" y="4132263"/>
          <p14:tracePt t="85114" x="4857750" y="4143375"/>
          <p14:tracePt t="85130" x="4857750" y="4156075"/>
          <p14:tracePt t="85147" x="4857750" y="4191000"/>
          <p14:tracePt t="85164" x="4857750" y="4214813"/>
          <p14:tracePt t="85180" x="4857750" y="4227513"/>
          <p14:tracePt t="85197" x="4857750" y="4251325"/>
          <p14:tracePt t="85214" x="4857750" y="4262438"/>
          <p14:tracePt t="85242" x="4857750" y="4275138"/>
          <p14:tracePt t="85430" x="4870450" y="4275138"/>
          <p14:tracePt t="85436" x="4918075" y="4275138"/>
          <p14:tracePt t="85448" x="5000625" y="4275138"/>
          <p14:tracePt t="85465" x="5132388" y="4286250"/>
          <p14:tracePt t="85481" x="5441950" y="4310063"/>
          <p14:tracePt t="85498" x="5680075" y="4346575"/>
          <p14:tracePt t="85515" x="5822950" y="4381500"/>
          <p14:tracePt t="85531" x="5905500" y="4418013"/>
          <p14:tracePt t="85548" x="5976938" y="4452938"/>
          <p14:tracePt t="85565" x="6000750" y="4465638"/>
          <p14:tracePt t="85582" x="6013450" y="4489450"/>
          <p14:tracePt t="85598" x="6024563" y="4489450"/>
          <p14:tracePt t="85615" x="6037263" y="4500563"/>
          <p14:tracePt t="86014" x="6156325" y="4524375"/>
          <p14:tracePt t="86018" x="6310313" y="4537075"/>
          <p14:tracePt t="86018" x="6370638" y="4537075"/>
          <p14:tracePt t="86034" x="6548438" y="4537075"/>
          <p14:tracePt t="86050" x="6704013" y="4537075"/>
          <p14:tracePt t="86066" x="6870700" y="4537075"/>
          <p14:tracePt t="86083" x="7048500" y="4537075"/>
          <p14:tracePt t="86100" x="7191375" y="4537075"/>
          <p14:tracePt t="86117" x="7346950" y="4537075"/>
          <p14:tracePt t="86134" x="7453313" y="4537075"/>
          <p14:tracePt t="86150" x="7561263" y="4537075"/>
          <p14:tracePt t="86167" x="7608888" y="4537075"/>
          <p14:tracePt t="86183" x="7643813" y="4537075"/>
          <p14:tracePt t="86200" x="7691438" y="4537075"/>
          <p14:tracePt t="86217" x="7739063" y="4537075"/>
          <p14:tracePt t="86234" x="7751763" y="4537075"/>
          <p14:tracePt t="86250" x="7762875" y="4537075"/>
          <p14:tracePt t="86854" x="7810500" y="4537075"/>
          <p14:tracePt t="86858" x="8013700" y="4537075"/>
          <p14:tracePt t="86869" x="8334375" y="4537075"/>
          <p14:tracePt t="86886" x="8585200" y="4537075"/>
          <p14:tracePt t="86902" x="8810625" y="4537075"/>
          <p14:tracePt t="86902" x="8870950" y="4537075"/>
          <p14:tracePt t="86920" x="9037638" y="4537075"/>
          <p14:tracePt t="86936" x="9156700" y="4537075"/>
          <p14:tracePt t="86953" x="9263063" y="4537075"/>
          <p14:tracePt t="86970" x="9310688" y="4537075"/>
          <p14:tracePt t="86985" x="9371013" y="4537075"/>
          <p14:tracePt t="87002" x="9442450" y="4537075"/>
          <p14:tracePt t="87018" x="9525000" y="4537075"/>
          <p14:tracePt t="87035" x="9620250" y="4537075"/>
          <p14:tracePt t="87053" x="9739313" y="4548188"/>
          <p14:tracePt t="87069" x="9894888" y="4584700"/>
          <p14:tracePt t="87086" x="10048875" y="4584700"/>
          <p14:tracePt t="87103" x="10109200" y="4608513"/>
          <p14:tracePt t="87120" x="10072688" y="4595813"/>
          <p14:tracePt t="87940" x="10048875" y="4584700"/>
          <p14:tracePt t="87944" x="10013950" y="4572000"/>
          <p14:tracePt t="87956" x="9918700" y="4548188"/>
          <p14:tracePt t="87972" x="9834563" y="4513263"/>
          <p14:tracePt t="87989" x="9763125" y="4476750"/>
          <p14:tracePt t="88006" x="9728200" y="4465638"/>
          <p14:tracePt t="88022" x="9704388" y="4441825"/>
          <p14:tracePt t="88038" x="9667875" y="4394200"/>
          <p14:tracePt t="88055" x="9632950" y="4357688"/>
          <p14:tracePt t="88072" x="9609138" y="4333875"/>
          <p14:tracePt t="88088" x="9585325" y="4322763"/>
          <p14:tracePt t="88106" x="9572625" y="4310063"/>
          <p14:tracePt t="88122" x="9561513" y="4310063"/>
          <p14:tracePt t="88140" x="9537700" y="4310063"/>
          <p14:tracePt t="88156" x="9525000" y="4310063"/>
          <p14:tracePt t="88172" x="9501188" y="4310063"/>
          <p14:tracePt t="88190" x="9501188" y="4333875"/>
          <p14:tracePt t="88206" x="9490075" y="4333875"/>
          <p14:tracePt t="88223" x="9466263" y="4357688"/>
          <p14:tracePt t="88240" x="9466263" y="4370388"/>
          <p14:tracePt t="88256" x="9442450" y="4381500"/>
          <p14:tracePt t="88273" x="9429750" y="4394200"/>
          <p14:tracePt t="88314" x="9418638" y="4394200"/>
          <p14:tracePt t="88326" x="9405938" y="4381500"/>
          <p14:tracePt t="88333" x="9394825" y="4370388"/>
          <p14:tracePt t="88341" x="9371013" y="4333875"/>
          <p14:tracePt t="88357" x="9347200" y="4286250"/>
          <p14:tracePt t="88373" x="9310688" y="4251325"/>
          <p14:tracePt t="88390" x="9275763" y="4227513"/>
          <p14:tracePt t="88407" x="9251950" y="4227513"/>
          <p14:tracePt t="88423" x="9228138" y="4227513"/>
          <p14:tracePt t="88440" x="9167813" y="4238625"/>
          <p14:tracePt t="88440" x="9167813" y="4262438"/>
          <p14:tracePt t="88458" x="9156700" y="4346575"/>
          <p14:tracePt t="88474" x="9144000" y="4418013"/>
          <p14:tracePt t="88490" x="9144000" y="4513263"/>
          <p14:tracePt t="88507" x="9144000" y="4524375"/>
          <p14:tracePt t="88524" x="9144000" y="4513263"/>
          <p14:tracePt t="88573" x="9144000" y="4489450"/>
          <p14:tracePt t="88585" x="9144000" y="4465638"/>
          <p14:tracePt t="88590" x="9120188" y="4405313"/>
          <p14:tracePt t="88607" x="9120188" y="4370388"/>
          <p14:tracePt t="88624" x="9120188" y="4357688"/>
          <p14:tracePt t="88641" x="9120188" y="4370388"/>
          <p14:tracePt t="88718" x="9132888" y="4370388"/>
          <p14:tracePt t="88722" x="9144000" y="4381500"/>
          <p14:tracePt t="88757" x="9156700" y="4381500"/>
          <p14:tracePt t="88778" x="9156700" y="4370388"/>
          <p14:tracePt t="88791" x="9156700" y="4357688"/>
          <p14:tracePt t="88800" x="9156700" y="4346575"/>
          <p14:tracePt t="88819" x="9156700" y="4357688"/>
          <p14:tracePt t="88897" x="9156700" y="4370388"/>
          <p14:tracePt t="88901" x="9167813" y="4381500"/>
          <p14:tracePt t="89061" x="9167813" y="4394200"/>
          <p14:tracePt t="89069" x="9180513" y="4405313"/>
          <p14:tracePt t="89075" x="9191625" y="4452938"/>
          <p14:tracePt t="89092" x="9204325" y="4452938"/>
          <p14:tracePt t="89108" x="9215438" y="4452938"/>
          <p14:tracePt t="89174" x="9215438" y="4441825"/>
          <p14:tracePt t="89178" x="9215438" y="4429125"/>
          <p14:tracePt t="89192" x="9228138" y="4381500"/>
          <p14:tracePt t="89209" x="9228138" y="4346575"/>
          <p14:tracePt t="89226" x="9228138" y="4322763"/>
          <p14:tracePt t="89242" x="9228138" y="4310063"/>
          <p14:tracePt t="89399" x="9228138" y="4298950"/>
          <p14:tracePt t="89403" x="9228138" y="4286250"/>
          <p14:tracePt t="89410" x="9228138" y="4214813"/>
          <p14:tracePt t="89427" x="9215438" y="4191000"/>
          <p14:tracePt t="89443" x="9215438" y="4179888"/>
          <p14:tracePt t="89460" x="9215438" y="4191000"/>
          <p14:tracePt t="89519" x="9215438" y="4203700"/>
          <p14:tracePt t="89523" x="9215438" y="4227513"/>
          <p14:tracePt t="89527" x="9215438" y="4275138"/>
          <p14:tracePt t="89544" x="9215438" y="4322763"/>
          <p14:tracePt t="89560" x="9228138" y="4357688"/>
          <p14:tracePt t="89577" x="9239250" y="4357688"/>
          <p14:tracePt t="89614" x="9239250" y="4346575"/>
          <p14:tracePt t="89630" x="9239250" y="4333875"/>
          <p14:tracePt t="89633" x="9239250" y="4298950"/>
          <p14:tracePt t="89644" x="9239250" y="4238625"/>
          <p14:tracePt t="89661" x="9239250" y="4227513"/>
          <p14:tracePt t="89677" x="9239250" y="4214813"/>
          <p14:tracePt t="89718" x="9251950" y="4214813"/>
          <p14:tracePt t="89726" x="9263063" y="4227513"/>
          <p14:tracePt t="89733" x="9275763" y="4275138"/>
          <p14:tracePt t="89744" x="9299575" y="4346575"/>
          <p14:tracePt t="89744" x="9299575" y="4357688"/>
          <p14:tracePt t="89762" x="9310688" y="4381500"/>
          <p14:tracePt t="89777" x="9323388" y="4394200"/>
          <p14:tracePt t="89804" x="9323388" y="4381500"/>
          <p14:tracePt t="89815" x="9323388" y="4357688"/>
          <p14:tracePt t="89828" x="9323388" y="4322763"/>
          <p14:tracePt t="89844" x="9323388" y="4286250"/>
          <p14:tracePt t="89844" x="9323388" y="4275138"/>
          <p14:tracePt t="89862" x="9323388" y="4251325"/>
          <p14:tracePt t="89878" x="9323388" y="4262438"/>
          <p14:tracePt t="89951" x="9323388" y="4275138"/>
          <p14:tracePt t="89960" x="9323388" y="4262438"/>
          <p14:tracePt t="90054" x="9323388" y="4275138"/>
          <p14:tracePt t="90123" x="9323388" y="4286250"/>
          <p14:tracePt t="90131" x="9323388" y="4310063"/>
          <p14:tracePt t="90135" x="9323388" y="4322763"/>
          <p14:tracePt t="90144" x="9323388" y="4346575"/>
          <p14:tracePt t="90162" x="9323388" y="4333875"/>
          <p14:tracePt t="90235" x="9310688" y="4310063"/>
          <p14:tracePt t="90244" x="9299575" y="4322763"/>
          <p14:tracePt t="90333" x="9299575" y="4333875"/>
          <p14:tracePt t="90342" x="9299575" y="4346575"/>
          <p14:tracePt t="90346" x="9286875" y="4346575"/>
          <p14:tracePt t="90362" x="9286875" y="4333875"/>
          <p14:tracePt t="90423" x="9286875" y="4310063"/>
          <p14:tracePt t="90445" x="9286875" y="4322763"/>
          <p14:tracePt t="90523" x="9286875" y="4333875"/>
          <p14:tracePt t="90528" x="9286875" y="4346575"/>
          <p14:tracePt t="90531" x="9286875" y="4370388"/>
          <p14:tracePt t="90547" x="9275763" y="4370388"/>
          <p14:tracePt t="90618" x="9263063" y="4370388"/>
          <p14:tracePt t="90629" x="9263063" y="4357688"/>
          <p14:tracePt t="90638" x="9263063" y="4346575"/>
          <p14:tracePt t="90647" x="9263063" y="4322763"/>
          <p14:tracePt t="90664" x="9263063" y="4298950"/>
          <p14:tracePt t="90680" x="9251950" y="4298950"/>
          <p14:tracePt t="90715" x="9251950" y="4286250"/>
          <p14:tracePt t="90808" x="9251950" y="4275138"/>
          <p14:tracePt t="90819" x="9251950" y="4262438"/>
          <p14:tracePt t="90823" x="9251950" y="4251325"/>
          <p14:tracePt t="90830" x="9251950" y="4179888"/>
          <p14:tracePt t="90848" x="9251950" y="4167188"/>
          <p14:tracePt t="90864" x="9251950" y="4156075"/>
          <p14:tracePt t="90881" x="9251950" y="4179888"/>
          <p14:tracePt t="90939" x="9251950" y="4191000"/>
          <p14:tracePt t="90944" x="9251950" y="4214813"/>
          <p14:tracePt t="90952" x="9251950" y="4227513"/>
          <p14:tracePt t="90964" x="9251950" y="4238625"/>
          <p14:tracePt t="90981" x="9251950" y="4214813"/>
          <p14:tracePt t="91091" x="9251950" y="4203700"/>
          <p14:tracePt t="91095" x="9251950" y="4191000"/>
          <p14:tracePt t="91099" x="9251950" y="4156075"/>
          <p14:tracePt t="91099" x="9251950" y="4143375"/>
          <p14:tracePt t="91116" x="9251950" y="4108450"/>
          <p14:tracePt t="91132" x="9251950" y="4132263"/>
          <p14:tracePt t="91205" x="9251950" y="4143375"/>
          <p14:tracePt t="91209" x="9251950" y="4167188"/>
          <p14:tracePt t="91215" x="9263063" y="4275138"/>
          <p14:tracePt t="91232" x="9263063" y="4310063"/>
          <p14:tracePt t="91249" x="9275763" y="4322763"/>
          <p14:tracePt t="91275" x="9275763" y="4333875"/>
          <p14:tracePt t="91403" x="9275763" y="4357688"/>
          <p14:tracePt t="91415" x="9275763" y="4370388"/>
          <p14:tracePt t="91423" x="9239250" y="4394200"/>
          <p14:tracePt t="91432" x="9109075" y="4441825"/>
          <p14:tracePt t="91450" x="8823325" y="4500563"/>
          <p14:tracePt t="91466" x="8442325" y="4524375"/>
          <p14:tracePt t="91483" x="8037513" y="4524375"/>
          <p14:tracePt t="91499" x="7453313" y="4524375"/>
          <p14:tracePt t="91516" x="6918325" y="4524375"/>
          <p14:tracePt t="91533" x="6394450" y="4524375"/>
          <p14:tracePt t="91550" x="5894388" y="4524375"/>
          <p14:tracePt t="91566" x="5238750" y="4524375"/>
          <p14:tracePt t="91583" x="4799013" y="4524375"/>
          <p14:tracePt t="91600" x="4357688" y="4524375"/>
          <p14:tracePt t="91616" x="3989388" y="4524375"/>
          <p14:tracePt t="91616" x="3905250" y="4524375"/>
          <p14:tracePt t="91634" x="3656013" y="4500563"/>
          <p14:tracePt t="91650" x="3548063" y="4465638"/>
          <p14:tracePt t="91667" x="3357563" y="4441825"/>
          <p14:tracePt t="91684" x="3214688" y="4418013"/>
          <p14:tracePt t="91700" x="3095625" y="4418013"/>
          <p14:tracePt t="91717" x="2976563" y="4394200"/>
          <p14:tracePt t="91734" x="2905125" y="4370388"/>
          <p14:tracePt t="91750" x="2846388" y="4346575"/>
          <p14:tracePt t="91767" x="2822575" y="4346575"/>
          <p14:tracePt t="91784" x="2762250" y="4333875"/>
          <p14:tracePt t="91800" x="2714625" y="4333875"/>
          <p14:tracePt t="91817" x="2690813" y="4333875"/>
          <p14:tracePt t="91834" x="2703513" y="4333875"/>
          <p14:tracePt t="91913" x="2714625" y="4333875"/>
          <p14:tracePt t="91921" x="2774950" y="4333875"/>
          <p14:tracePt t="91934" x="2870200" y="4333875"/>
          <p14:tracePt t="91951" x="3119438" y="4333875"/>
          <p14:tracePt t="91968" x="3381375" y="4333875"/>
          <p14:tracePt t="91984" x="3643313" y="4333875"/>
          <p14:tracePt t="92001" x="4013200" y="4333875"/>
          <p14:tracePt t="92018" x="4203700" y="4333875"/>
          <p14:tracePt t="92034" x="4298950" y="4333875"/>
          <p14:tracePt t="92051" x="4357688" y="4357688"/>
          <p14:tracePt t="92068" x="4370388" y="4370388"/>
          <p14:tracePt t="92084" x="4381500" y="4381500"/>
          <p14:tracePt t="92101" x="4381500" y="4394200"/>
          <p14:tracePt t="92118" x="4381500" y="4405313"/>
          <p14:tracePt t="92134" x="4394200" y="4441825"/>
          <p14:tracePt t="92152" x="4394200" y="4452938"/>
          <p14:tracePt t="92170" x="4405313" y="4465638"/>
          <p14:tracePt t="92201" x="4418013" y="4465638"/>
          <p14:tracePt t="92614" x="4418013" y="4476750"/>
          <p14:tracePt t="92618" x="4429125" y="4489450"/>
          <p14:tracePt t="92625" x="4441825" y="4489450"/>
          <p14:tracePt t="92636" x="4476750" y="4489450"/>
          <p14:tracePt t="92653" x="4500563" y="4489450"/>
          <p14:tracePt t="92670" x="4513263" y="4489450"/>
          <p14:tracePt t="92874" x="4537075" y="4489450"/>
          <p14:tracePt t="92878" x="4584700" y="4489450"/>
          <p14:tracePt t="92887" x="4738688" y="4489450"/>
          <p14:tracePt t="92904" x="4905375" y="4489450"/>
          <p14:tracePt t="92920" x="5095875" y="4489450"/>
          <p14:tracePt t="92920" x="5143500" y="4489450"/>
          <p14:tracePt t="92937" x="5310188" y="4489450"/>
          <p14:tracePt t="92954" x="5513388" y="4489450"/>
          <p14:tracePt t="92970" x="5632450" y="4489450"/>
          <p14:tracePt t="92970" x="5667375" y="4489450"/>
          <p14:tracePt t="92987" x="5786438" y="4489450"/>
          <p14:tracePt t="93004" x="5905500" y="4489450"/>
          <p14:tracePt t="93021" x="6024563" y="4489450"/>
          <p14:tracePt t="93038" x="6096000" y="4489450"/>
          <p14:tracePt t="93054" x="6156325" y="4489450"/>
          <p14:tracePt t="93071" x="6203950" y="4489450"/>
          <p14:tracePt t="93088" x="6215063" y="4489450"/>
          <p14:tracePt t="93104" x="6227763" y="4489450"/>
          <p14:tracePt t="93416" x="6238875" y="4489450"/>
          <p14:tracePt t="93418" x="6251575" y="4489450"/>
          <p14:tracePt t="93422" x="6334125" y="4489450"/>
          <p14:tracePt t="93439" x="6477000" y="4489450"/>
          <p14:tracePt t="93455" x="6667500" y="4489450"/>
          <p14:tracePt t="93472" x="6918325" y="4489450"/>
          <p14:tracePt t="93489" x="7119938" y="4489450"/>
          <p14:tracePt t="93506" x="7286625" y="4489450"/>
          <p14:tracePt t="93522" x="7442200" y="4489450"/>
          <p14:tracePt t="93539" x="7537450" y="4489450"/>
          <p14:tracePt t="93556" x="7643813" y="4489450"/>
          <p14:tracePt t="93573" x="7739063" y="4489450"/>
          <p14:tracePt t="93589" x="7799388" y="4489450"/>
          <p14:tracePt t="93606" x="7810500" y="4489450"/>
          <p14:tracePt t="93622" x="7823200" y="4489450"/>
          <p14:tracePt t="94727" x="7894638" y="4489450"/>
          <p14:tracePt t="95204" x="8048625" y="4489450"/>
          <p14:tracePt t="95207" x="8132763" y="4489450"/>
          <p14:tracePt t="95211" x="8382000" y="4489450"/>
          <p14:tracePt t="95228" x="8561388" y="4489450"/>
          <p14:tracePt t="95244" x="8680450" y="4489450"/>
          <p14:tracePt t="95261" x="8799513" y="4489450"/>
          <p14:tracePt t="95278" x="8834438" y="4489450"/>
          <p14:tracePt t="95295" x="8847138" y="4489450"/>
          <p14:tracePt t="95486" x="8858250" y="4489450"/>
          <p14:tracePt t="95622" x="8870950" y="4489450"/>
          <p14:tracePt t="95629" x="8894763" y="4489450"/>
          <p14:tracePt t="95631" x="8942388" y="4489450"/>
          <p14:tracePt t="95645" x="9024938" y="4489450"/>
          <p14:tracePt t="95662" x="9109075" y="4500563"/>
          <p14:tracePt t="95679" x="9167813" y="4500563"/>
          <p14:tracePt t="95696" x="9204325" y="4524375"/>
          <p14:tracePt t="95712" x="9215438" y="4537075"/>
          <p14:tracePt t="95730" x="9239250" y="4548188"/>
          <p14:tracePt t="95746" x="9251950" y="4548188"/>
          <p14:tracePt t="95762" x="9286875" y="4572000"/>
          <p14:tracePt t="95762" x="9299575" y="4572000"/>
          <p14:tracePt t="95780" x="9347200" y="4595813"/>
          <p14:tracePt t="95796" x="9394825" y="4608513"/>
          <p14:tracePt t="95812" x="9418638" y="4619625"/>
          <p14:tracePt t="95829" x="9466263" y="4619625"/>
          <p14:tracePt t="95846" x="9477375" y="4643438"/>
          <p14:tracePt t="95862" x="9490075" y="4656138"/>
          <p14:tracePt t="95879" x="9501188" y="4667250"/>
          <p14:tracePt t="95896" x="9513888" y="4679950"/>
          <p14:tracePt t="95913" x="9728200" y="4667250"/>
          <p14:tracePt t="95929" x="10109200" y="4632325"/>
          <p14:tracePt t="95946" x="10382250" y="4632325"/>
          <p14:tracePt t="95963" x="10572750" y="4679950"/>
          <p14:tracePt t="95980" x="10620375" y="4691063"/>
          <p14:tracePt t="95996" x="10656888" y="4714875"/>
          <p14:tracePt t="95996" x="10656888" y="4727575"/>
          <p14:tracePt t="96014" x="10668000" y="4738688"/>
          <p14:tracePt t="96030" x="10680700" y="4751388"/>
          <p14:tracePt t="96046" x="10691813" y="4751388"/>
          <p14:tracePt t="96146" x="10704513" y="4751388"/>
          <p14:tracePt t="96149" x="10763250" y="4751388"/>
          <p14:tracePt t="96164" x="10966450" y="4738688"/>
          <p14:tracePt t="96180" x="11085513" y="4703763"/>
          <p14:tracePt t="96180" x="11120438" y="4691063"/>
          <p14:tracePt t="96198" x="11144250" y="4679950"/>
          <p14:tracePt t="96213" x="11156950" y="4667250"/>
          <p14:tracePt t="96230" x="11096625" y="4667250"/>
          <p14:tracePt t="96617" x="11061700" y="4667250"/>
          <p14:tracePt t="96621" x="10990263" y="4667250"/>
          <p14:tracePt t="96631" x="10644188" y="4667250"/>
          <p14:tracePt t="96648" x="10394950" y="4667250"/>
          <p14:tracePt t="96665" x="10204450" y="4667250"/>
          <p14:tracePt t="96682" x="9953625" y="4667250"/>
          <p14:tracePt t="96698" x="9715500" y="4667250"/>
          <p14:tracePt t="96698" x="9632950" y="4667250"/>
          <p14:tracePt t="96715" x="9371013" y="4667250"/>
          <p14:tracePt t="96732" x="9085263" y="4667250"/>
          <p14:tracePt t="96749" x="8751888" y="4667250"/>
          <p14:tracePt t="96765" x="8548688" y="4667250"/>
          <p14:tracePt t="96782" x="8382000" y="4667250"/>
          <p14:tracePt t="96799" x="8204200" y="4679950"/>
          <p14:tracePt t="96815" x="8072438" y="4714875"/>
          <p14:tracePt t="96832" x="8024813" y="4727575"/>
          <p14:tracePt t="96849" x="7953375" y="4762500"/>
          <p14:tracePt t="96865" x="7881938" y="4786313"/>
          <p14:tracePt t="96882" x="7810500" y="4810125"/>
          <p14:tracePt t="96899" x="7715250" y="4846638"/>
          <p14:tracePt t="96916" x="7596188" y="4905375"/>
          <p14:tracePt t="96932" x="7334250" y="4989513"/>
          <p14:tracePt t="96949" x="7132638" y="5048250"/>
          <p14:tracePt t="96966" x="6894513" y="5095875"/>
          <p14:tracePt t="96983" x="6608763" y="5180013"/>
          <p14:tracePt t="97000" x="6418263" y="5227638"/>
          <p14:tracePt t="97016" x="6203950" y="5262563"/>
          <p14:tracePt t="97033" x="5965825" y="5299075"/>
          <p14:tracePt t="97050" x="5775325" y="5299075"/>
          <p14:tracePt t="97066" x="5608638" y="5299075"/>
          <p14:tracePt t="97083" x="5405438" y="5227638"/>
          <p14:tracePt t="97100" x="5143500" y="5072063"/>
          <p14:tracePt t="97116" x="4870450" y="4833938"/>
          <p14:tracePt t="97133" x="4608513" y="4595813"/>
          <p14:tracePt t="97150" x="4262438" y="4381500"/>
          <p14:tracePt t="97167" x="3976688" y="4167188"/>
          <p14:tracePt t="97183" x="3656013" y="4013200"/>
          <p14:tracePt t="97200" x="3346450" y="3881438"/>
          <p14:tracePt t="97216" x="3013075" y="3762375"/>
          <p14:tracePt t="97234" x="2833688" y="3703638"/>
          <p14:tracePt t="97250" x="2632075" y="3679825"/>
          <p14:tracePt t="97250" x="2584450" y="3667125"/>
          <p14:tracePt t="97268" x="2441575" y="3667125"/>
          <p14:tracePt t="97283" x="2357438" y="3667125"/>
          <p14:tracePt t="97300" x="2298700" y="3667125"/>
          <p14:tracePt t="97317" x="2274888" y="3667125"/>
          <p14:tracePt t="97334" x="2262188" y="3667125"/>
          <p14:tracePt t="97365" x="2251075" y="3679825"/>
          <p14:tracePt t="97369" x="2238375" y="3775075"/>
          <p14:tracePt t="97384" x="2214563" y="3905250"/>
          <p14:tracePt t="97400" x="2214563" y="4071938"/>
          <p14:tracePt t="97417" x="2214563" y="4238625"/>
          <p14:tracePt t="97433" x="2214563" y="4405313"/>
          <p14:tracePt t="97450" x="2262188" y="4560888"/>
          <p14:tracePt t="97467" x="2322513" y="4703763"/>
          <p14:tracePt t="97484" x="2405063" y="4846638"/>
          <p14:tracePt t="97501" x="2476500" y="4965700"/>
          <p14:tracePt t="97518" x="2500313" y="5000625"/>
          <p14:tracePt t="97534" x="2524125" y="5024438"/>
          <p14:tracePt t="97534" x="2524125" y="5037138"/>
          <p14:tracePt t="97552" x="2584450" y="5095875"/>
          <p14:tracePt t="97568" x="2632075" y="5167313"/>
          <p14:tracePt t="97584" x="2714625" y="5275263"/>
          <p14:tracePt t="97601" x="2762250" y="5357813"/>
          <p14:tracePt t="97618" x="2786063" y="5381625"/>
          <p14:tracePt t="97634" x="2798763" y="5405438"/>
          <p14:tracePt t="97651" x="2809875" y="5405438"/>
          <p14:tracePt t="97668" x="2809875" y="5418138"/>
          <p14:tracePt t="97703" x="2798763" y="5405438"/>
          <p14:tracePt t="97707" x="2786063" y="5381625"/>
          <p14:tracePt t="97718" x="2608263" y="5143500"/>
          <p14:tracePt t="97735" x="2357438" y="4894263"/>
          <p14:tracePt t="97752" x="2119313" y="4619625"/>
          <p14:tracePt t="97768" x="1928813" y="4346575"/>
          <p14:tracePt t="97768" x="1893888" y="4262438"/>
          <p14:tracePt t="97786" x="1762125" y="4000500"/>
          <p14:tracePt t="97802" x="1703388" y="3751263"/>
          <p14:tracePt t="97818" x="1666875" y="3441700"/>
          <p14:tracePt t="97836" x="1655763" y="3179763"/>
          <p14:tracePt t="97852" x="1655763" y="2894013"/>
          <p14:tracePt t="97869" x="1595438" y="2547938"/>
          <p14:tracePt t="97885" x="1524000" y="2238375"/>
          <p14:tracePt t="97902" x="1441450" y="2095500"/>
          <p14:tracePt t="97919" x="1417638" y="2071688"/>
          <p14:tracePt t="97935" x="1417638" y="2047875"/>
          <p14:tracePt t="97952" x="1404938" y="2047875"/>
          <p14:tracePt t="98107" x="1393825" y="2047875"/>
          <p14:tracePt t="98111" x="1333500" y="2047875"/>
          <p14:tracePt t="98120" x="1119188" y="2036763"/>
          <p14:tracePt t="98136" x="869950" y="1989138"/>
          <p14:tracePt t="98153" x="619125" y="1917700"/>
          <p14:tracePt t="98170" x="488950" y="1905000"/>
          <p14:tracePt t="98186" x="393700" y="1905000"/>
          <p14:tracePt t="98203" x="357188" y="1905000"/>
          <p14:tracePt t="98220" x="322263" y="1965325"/>
          <p14:tracePt t="98237" x="309563" y="2000250"/>
          <p14:tracePt t="98253" x="298450" y="2024063"/>
          <p14:tracePt t="98270" x="298450" y="2047875"/>
          <p14:tracePt t="98286" x="298450" y="2108200"/>
          <p14:tracePt t="98304" x="298450" y="2143125"/>
          <p14:tracePt t="98320" x="298450" y="2166938"/>
          <p14:tracePt t="98337" x="298450" y="2203450"/>
          <p14:tracePt t="98353" x="298450" y="2238375"/>
          <p14:tracePt t="98370" x="298450" y="2274888"/>
          <p14:tracePt t="98387" x="298450" y="2333625"/>
          <p14:tracePt t="98404" x="322263" y="2405063"/>
          <p14:tracePt t="98421" x="357188" y="2489200"/>
          <p14:tracePt t="98437" x="404813" y="2584450"/>
          <p14:tracePt t="98437" x="417513" y="2608263"/>
          <p14:tracePt t="98453" x="476250" y="2679700"/>
          <p14:tracePt t="98470" x="523875" y="2751138"/>
          <p14:tracePt t="98486" x="571500" y="2809875"/>
          <p14:tracePt t="98504" x="619125" y="2846388"/>
          <p14:tracePt t="98520" x="642938" y="2881313"/>
          <p14:tracePt t="98537" x="655638" y="2917825"/>
          <p14:tracePt t="98554" x="666750" y="2941638"/>
          <p14:tracePt t="98571" x="690563" y="2989263"/>
          <p14:tracePt t="98588" x="727075" y="3024188"/>
          <p14:tracePt t="98604" x="774700" y="3095625"/>
          <p14:tracePt t="98621" x="846138" y="3203575"/>
          <p14:tracePt t="98638" x="917575" y="3286125"/>
          <p14:tracePt t="98654" x="1023938" y="3370263"/>
          <p14:tracePt t="98654" x="1047750" y="3381375"/>
          <p14:tracePt t="98672" x="1262063" y="3513138"/>
          <p14:tracePt t="98688" x="1500188" y="3595688"/>
          <p14:tracePt t="98705" x="1751013" y="3703638"/>
          <p14:tracePt t="98721" x="2143125" y="3833813"/>
          <p14:tracePt t="98738" x="2465388" y="3952875"/>
          <p14:tracePt t="98754" x="2774950" y="4095750"/>
          <p14:tracePt t="98771" x="3036888" y="4251325"/>
          <p14:tracePt t="98788" x="3322638" y="4418013"/>
          <p14:tracePt t="98805" x="3619500" y="4656138"/>
          <p14:tracePt t="98822" x="3833813" y="4799013"/>
          <p14:tracePt t="98838" x="4024313" y="4929188"/>
          <p14:tracePt t="98855" x="4167188" y="5060950"/>
          <p14:tracePt t="98872" x="4251325" y="5132388"/>
          <p14:tracePt t="98888" x="4286250" y="5180013"/>
          <p14:tracePt t="98888" x="4298950" y="5180013"/>
          <p14:tracePt t="98905" x="4310063" y="5203825"/>
          <p14:tracePt t="98922" x="4322763" y="5203825"/>
          <p14:tracePt t="98938" x="4322763" y="5214938"/>
          <p14:tracePt t="99369" x="4322763" y="5227638"/>
          <p14:tracePt t="99411" x="4322763" y="5238750"/>
          <p14:tracePt t="99481" x="4310063" y="5238750"/>
          <p14:tracePt t="100399" x="4322763" y="5238750"/>
          <p14:tracePt t="100711" x="4322763" y="5227638"/>
          <p14:tracePt t="100723" x="4333875" y="5227638"/>
          <p14:tracePt t="100741" x="4346575" y="5214938"/>
          <p14:tracePt t="100750" x="4357688" y="5214938"/>
          <p14:tracePt t="100765" x="4370388" y="5203825"/>
          <p14:tracePt t="100778" x="4394200" y="5203825"/>
          <p14:tracePt t="100794" x="4500563" y="5156200"/>
          <p14:tracePt t="100811" x="4762500" y="5072063"/>
          <p14:tracePt t="100828" x="5084763" y="5024438"/>
          <p14:tracePt t="100844" x="5465763" y="4976813"/>
          <p14:tracePt t="100861" x="5918200" y="4929188"/>
          <p14:tracePt t="100878" x="6180138" y="4905375"/>
          <p14:tracePt t="100894" x="6418263" y="4870450"/>
          <p14:tracePt t="100911" x="6537325" y="4870450"/>
          <p14:tracePt t="100928" x="6704013" y="4870450"/>
          <p14:tracePt t="100945" x="6799263" y="4870450"/>
          <p14:tracePt t="100961" x="6953250" y="4870450"/>
          <p14:tracePt t="100978" x="7108825" y="4870450"/>
          <p14:tracePt t="100978" x="7143750" y="4870450"/>
          <p14:tracePt t="100996" x="7310438" y="4870450"/>
          <p14:tracePt t="101011" x="7489825" y="4870450"/>
          <p14:tracePt t="101028" x="7620000" y="4881563"/>
          <p14:tracePt t="101045" x="7823200" y="4941888"/>
          <p14:tracePt t="101062" x="7918450" y="4976813"/>
          <p14:tracePt t="101078" x="8013700" y="5000625"/>
          <p14:tracePt t="101095" x="8096250" y="5037138"/>
          <p14:tracePt t="101112" x="8143875" y="5060950"/>
          <p14:tracePt t="101128" x="8204200" y="5095875"/>
          <p14:tracePt t="101145" x="8286750" y="5132388"/>
          <p14:tracePt t="101162" x="8347075" y="5167313"/>
          <p14:tracePt t="101178" x="8370888" y="5191125"/>
          <p14:tracePt t="101195" x="8394700" y="5191125"/>
          <p14:tracePt t="101212" x="8394700" y="5203825"/>
          <p14:tracePt t="101229" x="8382000" y="5191125"/>
          <p14:tracePt t="101309" x="8382000" y="5180013"/>
          <p14:tracePt t="101317" x="8370888" y="5167313"/>
          <p14:tracePt t="101329" x="8358188" y="5167313"/>
          <p14:tracePt t="101346" x="8358188" y="5156200"/>
          <p14:tracePt t="101362" x="8347075" y="5143500"/>
          <p14:tracePt t="101453" x="8334375" y="5132388"/>
          <p14:tracePt t="101457" x="8334375" y="5119688"/>
          <p14:tracePt t="101469" x="8334375" y="5084763"/>
          <p14:tracePt t="101479" x="8334375" y="5037138"/>
          <p14:tracePt t="101496" x="8334375" y="4976813"/>
          <p14:tracePt t="101496" x="8334375" y="4965700"/>
          <p14:tracePt t="101514" x="8347075" y="4918075"/>
          <p14:tracePt t="101530" x="8382000" y="4881563"/>
          <p14:tracePt t="101546" x="8418513" y="4833938"/>
          <p14:tracePt t="101564" x="8429625" y="4810125"/>
          <p14:tracePt t="101580" x="8466138" y="4775200"/>
          <p14:tracePt t="101596" x="8477250" y="4762500"/>
          <p14:tracePt t="101612" x="8501063" y="4738688"/>
          <p14:tracePt t="101629" x="8524875" y="4727575"/>
          <p14:tracePt t="101646" x="8548688" y="4714875"/>
          <p14:tracePt t="101664" x="8561388" y="4714875"/>
          <p14:tracePt t="101680" x="8548688" y="4714875"/>
          <p14:tracePt t="101785" x="8537575" y="4714875"/>
          <p14:tracePt t="101789" x="8524875" y="4714875"/>
          <p14:tracePt t="101797" x="8477250" y="4714875"/>
          <p14:tracePt t="101814" x="8429625" y="4714875"/>
          <p14:tracePt t="101830" x="8370888" y="4714875"/>
          <p14:tracePt t="101830" x="8358188" y="4714875"/>
          <p14:tracePt t="101847" x="8310563" y="4714875"/>
          <p14:tracePt t="101864" x="8275638" y="4714875"/>
          <p14:tracePt t="101881" x="8215313" y="4679950"/>
          <p14:tracePt t="101898" x="8180388" y="4656138"/>
          <p14:tracePt t="101914" x="8143875" y="4619625"/>
          <p14:tracePt t="101931" x="8072438" y="4584700"/>
          <p14:tracePt t="101948" x="8001000" y="4572000"/>
          <p14:tracePt t="101964" x="7905750" y="4560888"/>
          <p14:tracePt t="101981" x="7775575" y="4560888"/>
          <p14:tracePt t="101998" x="7656513" y="4560888"/>
          <p14:tracePt t="102015" x="7632700" y="4560888"/>
          <p14:tracePt t="102031" x="7620000" y="4560888"/>
          <p14:tracePt t="102461" x="7620000" y="4572000"/>
          <p14:tracePt t="102465" x="7537450" y="4679950"/>
          <p14:tracePt t="102482" x="7346950" y="4870450"/>
          <p14:tracePt t="102499" x="7132638" y="5072063"/>
          <p14:tracePt t="102516" x="6894513" y="5370513"/>
          <p14:tracePt t="102533" x="6738938" y="5595938"/>
          <p14:tracePt t="102549" x="6667500" y="5715000"/>
          <p14:tracePt t="102566" x="6608763" y="5834063"/>
          <p14:tracePt t="102583" x="6584950" y="5929313"/>
          <p14:tracePt t="102600" x="6572250" y="5976938"/>
          <p14:tracePt t="102616" x="6561138" y="5989638"/>
          <p14:tracePt t="102632" x="6548438" y="6000750"/>
          <p14:tracePt t="103265" x="6524625" y="6013450"/>
          <p14:tracePt t="103269" x="6489700" y="6013450"/>
          <p14:tracePt t="103269" x="6477000" y="6024563"/>
          <p14:tracePt t="103286" x="6394450" y="6037263"/>
          <p14:tracePt t="103302" x="6286500" y="6037263"/>
          <p14:tracePt t="103318" x="6167438" y="6037263"/>
          <p14:tracePt t="103318" x="6143625" y="6037263"/>
          <p14:tracePt t="103335" x="6037263" y="6037263"/>
          <p14:tracePt t="103352" x="5965825" y="6037263"/>
          <p14:tracePt t="103368" x="5918200" y="6037263"/>
          <p14:tracePt t="103385" x="5894388" y="6024563"/>
          <p14:tracePt t="103402" x="5881688" y="6024563"/>
          <p14:tracePt t="104352" x="5881688" y="6013450"/>
          <p14:tracePt t="104557" x="5870575" y="6013450"/>
          <p14:tracePt t="104560" x="5846763" y="5989638"/>
          <p14:tracePt t="104572" x="5834063" y="5976938"/>
          <p14:tracePt t="104589" x="5834063" y="5822950"/>
          <p14:tracePt t="104606" x="5870575" y="5691188"/>
          <p14:tracePt t="104622" x="5953125" y="5537200"/>
          <p14:tracePt t="104639" x="6061075" y="5394325"/>
          <p14:tracePt t="104656" x="6132513" y="5299075"/>
          <p14:tracePt t="104672" x="6191250" y="5238750"/>
          <p14:tracePt t="104689" x="6227763" y="5203825"/>
          <p14:tracePt t="104706" x="6238875" y="5180013"/>
          <p14:tracePt t="104722" x="6238875" y="5167313"/>
          <p14:tracePt t="104738" x="6275388" y="5167313"/>
          <p14:tracePt t="104755" x="6299200" y="5167313"/>
          <p14:tracePt t="104755" x="6323013" y="5167313"/>
          <p14:tracePt t="104773" x="6346825" y="5167313"/>
          <p14:tracePt t="104790" x="6370638" y="5191125"/>
          <p14:tracePt t="104806" x="6405563" y="5214938"/>
          <p14:tracePt t="104823" x="6442075" y="5262563"/>
          <p14:tracePt t="104840" x="6477000" y="5299075"/>
          <p14:tracePt t="104856" x="6513513" y="5357813"/>
          <p14:tracePt t="104856" x="6513513" y="5370513"/>
          <p14:tracePt t="104873" x="6524625" y="5418138"/>
          <p14:tracePt t="104890" x="6524625" y="5465763"/>
          <p14:tracePt t="104906" x="6524625" y="5476875"/>
          <p14:tracePt t="104923" x="6524625" y="5500688"/>
          <p14:tracePt t="104940" x="6524625" y="5524500"/>
          <p14:tracePt t="104956" x="6524625" y="5548313"/>
          <p14:tracePt t="104973" x="6524625" y="5595938"/>
          <p14:tracePt t="104990" x="6524625" y="5632450"/>
          <p14:tracePt t="104990" x="6524625" y="5643563"/>
          <p14:tracePt t="105007" x="6524625" y="5691188"/>
          <p14:tracePt t="105024" x="6524625" y="5738813"/>
          <p14:tracePt t="105040" x="6537325" y="5786438"/>
          <p14:tracePt t="105040" x="6537325" y="5799138"/>
          <p14:tracePt t="105057" x="6537325" y="5822950"/>
          <p14:tracePt t="105073" x="6537325" y="5846763"/>
          <p14:tracePt t="105090" x="6537325" y="5881688"/>
          <p14:tracePt t="105090" x="6537325" y="5894388"/>
          <p14:tracePt t="105107" x="6548438" y="5918200"/>
          <p14:tracePt t="105124" x="6561138" y="5965825"/>
          <p14:tracePt t="105141" x="6608763" y="6000750"/>
          <p14:tracePt t="105158" x="6619875" y="6024563"/>
          <p14:tracePt t="105174" x="6632575" y="6072188"/>
          <p14:tracePt t="105190" x="6632575" y="6084888"/>
          <p14:tracePt t="105207" x="6643688" y="6084888"/>
          <p14:tracePt t="105224" x="6643688" y="6096000"/>
          <p14:tracePt t="105295" x="6656388" y="6096000"/>
          <p14:tracePt t="105299" x="6667500" y="6096000"/>
          <p14:tracePt t="105307" x="6715125" y="6024563"/>
          <p14:tracePt t="105324" x="6762750" y="5953125"/>
          <p14:tracePt t="105324" x="6786563" y="5953125"/>
          <p14:tracePt t="105342" x="6846888" y="5870575"/>
          <p14:tracePt t="105358" x="6918325" y="5799138"/>
          <p14:tracePt t="105374" x="6989763" y="5727700"/>
          <p14:tracePt t="105392" x="7000875" y="5715000"/>
          <p14:tracePt t="105408" x="7085013" y="5667375"/>
          <p14:tracePt t="105425" x="7180263" y="5619750"/>
          <p14:tracePt t="105441" x="7310438" y="5572125"/>
          <p14:tracePt t="105458" x="7429500" y="5524500"/>
          <p14:tracePt t="105475" x="7561263" y="5489575"/>
          <p14:tracePt t="105492" x="7739063" y="5429250"/>
          <p14:tracePt t="105508" x="7929563" y="5394325"/>
          <p14:tracePt t="105525" x="8013700" y="5370513"/>
          <p14:tracePt t="105542" x="8072438" y="5370513"/>
          <p14:tracePt t="105559" x="8120063" y="5357813"/>
          <p14:tracePt t="105559" x="8132763" y="5357813"/>
          <p14:tracePt t="105575" x="8156575" y="5357813"/>
          <p14:tracePt t="105591" x="8167688" y="5357813"/>
          <p14:tracePt t="105608" x="8191500" y="5357813"/>
          <p14:tracePt t="105625" x="8215313" y="5357813"/>
          <p14:tracePt t="105642" x="8251825" y="5357813"/>
          <p14:tracePt t="105659" x="8310563" y="5357813"/>
          <p14:tracePt t="105676" x="8370888" y="5357813"/>
          <p14:tracePt t="105692" x="8442325" y="5357813"/>
          <p14:tracePt t="105709" x="8548688" y="5346700"/>
          <p14:tracePt t="105726" x="8667750" y="5310188"/>
          <p14:tracePt t="105742" x="8739188" y="5299075"/>
          <p14:tracePt t="105758" x="8799513" y="5275263"/>
          <p14:tracePt t="105775" x="8858250" y="5262563"/>
          <p14:tracePt t="105792" x="8918575" y="5227638"/>
          <p14:tracePt t="105809" x="8953500" y="5203825"/>
          <p14:tracePt t="105826" x="8990013" y="5191125"/>
          <p14:tracePt t="105842" x="9013825" y="5167313"/>
          <p14:tracePt t="105860" x="9048750" y="5143500"/>
          <p14:tracePt t="105876" x="9072563" y="5143500"/>
          <p14:tracePt t="105893" x="9085263" y="5132388"/>
          <p14:tracePt t="105909" x="9096375" y="5132388"/>
          <p14:tracePt t="106054" x="9096375" y="5143500"/>
          <p14:tracePt t="106061" x="9096375" y="5156200"/>
          <p14:tracePt t="106069" x="9085263" y="5167313"/>
          <p14:tracePt t="106077" x="9048750" y="5191125"/>
          <p14:tracePt t="106093" x="9037638" y="5191125"/>
          <p14:tracePt t="106110" x="9024938" y="5203825"/>
          <p14:tracePt t="106126" x="9013825" y="5203825"/>
          <p14:tracePt t="106419" x="9013825" y="5191125"/>
          <p14:tracePt t="106435" x="9037638" y="5180013"/>
          <p14:tracePt t="106447" x="9048750" y="5167313"/>
          <p14:tracePt t="106529" x="9061450" y="5156200"/>
          <p14:tracePt t="106685" x="9048750" y="5143500"/>
          <p14:tracePt t="106729" x="9037638" y="5143500"/>
          <p14:tracePt t="106744" x="9024938" y="5132388"/>
          <p14:tracePt t="106751" x="9001125" y="5119688"/>
          <p14:tracePt t="106763" x="8990013" y="5119688"/>
          <p14:tracePt t="106779" x="8942388" y="5119688"/>
          <p14:tracePt t="106795" x="8894763" y="5108575"/>
          <p14:tracePt t="106811" x="8834438" y="5095875"/>
          <p14:tracePt t="106828" x="8691563" y="5072063"/>
          <p14:tracePt t="106846" x="8466138" y="5048250"/>
          <p14:tracePt t="106862" x="8310563" y="5048250"/>
          <p14:tracePt t="106862" x="8275638" y="5037138"/>
          <p14:tracePt t="106879" x="8108950" y="5024438"/>
          <p14:tracePt t="106896" x="7953375" y="5024438"/>
          <p14:tracePt t="106912" x="7786688" y="5013325"/>
          <p14:tracePt t="106929" x="7656513" y="5013325"/>
          <p14:tracePt t="106946" x="7596188" y="5000625"/>
          <p14:tracePt t="106962" x="7572375" y="4989513"/>
          <p14:tracePt t="106979" x="7537450" y="4976813"/>
          <p14:tracePt t="106996" x="7466013" y="4965700"/>
          <p14:tracePt t="107013" x="7405688" y="4953000"/>
          <p14:tracePt t="107029" x="7310438" y="4953000"/>
          <p14:tracePt t="107046" x="7204075" y="4953000"/>
          <p14:tracePt t="107063" x="6989763" y="4941888"/>
          <p14:tracePt t="107080" x="6834188" y="4941888"/>
          <p14:tracePt t="107096" x="6680200" y="4941888"/>
          <p14:tracePt t="107096" x="6643688" y="4941888"/>
          <p14:tracePt t="107113" x="6489700" y="4929188"/>
          <p14:tracePt t="107130" x="6346825" y="4929188"/>
          <p14:tracePt t="107146" x="6238875" y="4929188"/>
          <p14:tracePt t="107146" x="6215063" y="4929188"/>
          <p14:tracePt t="107163" x="6108700" y="4929188"/>
          <p14:tracePt t="107180" x="6013450" y="4929188"/>
          <p14:tracePt t="107197" x="5965825" y="4929188"/>
          <p14:tracePt t="107213" x="5905500" y="4929188"/>
          <p14:tracePt t="107230" x="5870575" y="4929188"/>
          <p14:tracePt t="107247" x="5834063" y="4929188"/>
          <p14:tracePt t="107263" x="5822950" y="4929188"/>
          <p14:tracePt t="107280" x="5786438" y="4929188"/>
          <p14:tracePt t="107297" x="5775325" y="4929188"/>
          <p14:tracePt t="107313" x="5751513" y="4929188"/>
          <p14:tracePt t="107330" x="5715000" y="4929188"/>
          <p14:tracePt t="107347" x="5691188" y="4929188"/>
          <p14:tracePt t="107364" x="5680075" y="4941888"/>
          <p14:tracePt t="107380" x="5643563" y="4965700"/>
          <p14:tracePt t="107398" x="5632450" y="4976813"/>
          <p14:tracePt t="107417" x="5632450" y="4989513"/>
          <p14:tracePt t="107433" x="5619750" y="4989513"/>
          <p14:tracePt t="107447" x="5608638" y="4989513"/>
          <p14:tracePt t="107464" x="5572125" y="5013325"/>
          <p14:tracePt t="107481" x="5548313" y="5024438"/>
          <p14:tracePt t="107497" x="5537200" y="5024438"/>
          <p14:tracePt t="107514" x="5513388" y="5037138"/>
          <p14:tracePt t="108415" x="5500688" y="5048250"/>
          <p14:tracePt t="108709" x="5489575" y="5048250"/>
          <p14:tracePt t="108713" x="5476875" y="5048250"/>
          <p14:tracePt t="108721" x="5394325" y="5072063"/>
          <p14:tracePt t="108735" x="5286375" y="5132388"/>
          <p14:tracePt t="108751" x="5095875" y="5214938"/>
          <p14:tracePt t="108768" x="5000625" y="5251450"/>
          <p14:tracePt t="108785" x="4941888" y="5275263"/>
          <p14:tracePt t="108802" x="4929188" y="5286375"/>
          <p14:tracePt t="108818" x="4918075" y="5286375"/>
          <p14:tracePt t="108841" x="4905375" y="5286375"/>
          <p14:tracePt t="108865" x="4894263" y="5299075"/>
          <p14:tracePt t="108877" x="4894263" y="5310188"/>
          <p14:tracePt t="108905" x="4894263" y="5322888"/>
          <p14:tracePt t="108911" x="4894263" y="5334000"/>
          <p14:tracePt t="108927" x="4905375" y="5346700"/>
          <p14:tracePt t="108934" x="4953000" y="5370513"/>
          <p14:tracePt t="108952" x="5013325" y="5394325"/>
          <p14:tracePt t="108969" x="5108575" y="5429250"/>
          <p14:tracePt t="108986" x="5191125" y="5465763"/>
          <p14:tracePt t="109002" x="5299075" y="5465763"/>
          <p14:tracePt t="109019" x="5441950" y="5513388"/>
          <p14:tracePt t="109035" x="5703888" y="5619750"/>
          <p14:tracePt t="109052" x="5881688" y="5703888"/>
          <p14:tracePt t="109069" x="6108700" y="5775325"/>
          <p14:tracePt t="109086" x="6286500" y="5822950"/>
          <p14:tracePt t="109102" x="6489700" y="5846763"/>
          <p14:tracePt t="109102" x="6537325" y="5857875"/>
          <p14:tracePt t="109119" x="6762750" y="5881688"/>
          <p14:tracePt t="109136" x="7000875" y="5881688"/>
          <p14:tracePt t="109152" x="7239000" y="5881688"/>
          <p14:tracePt t="109170" x="7405688" y="5881688"/>
          <p14:tracePt t="109186" x="7537450" y="5881688"/>
          <p14:tracePt t="109186" x="7561263" y="5881688"/>
          <p14:tracePt t="109203" x="7656513" y="5881688"/>
          <p14:tracePt t="109220" x="7704138" y="5881688"/>
          <p14:tracePt t="109236" x="7715250" y="5881688"/>
          <p14:tracePt t="109252" x="7751763" y="5881688"/>
          <p14:tracePt t="109269" x="7762875" y="5894388"/>
          <p14:tracePt t="109293" x="7775575" y="5894388"/>
          <p14:tracePt t="109403" x="7786688" y="5894388"/>
          <p14:tracePt t="109421" x="7799388" y="5894388"/>
          <p14:tracePt t="109425" x="7810500" y="5894388"/>
          <p14:tracePt t="109453" x="7810500" y="5870575"/>
          <p14:tracePt t="109597" x="7810500" y="5857875"/>
          <p14:tracePt t="109639" x="7823200" y="5834063"/>
          <p14:tracePt t="109683" x="7834313" y="5822950"/>
          <p14:tracePt t="109691" x="7858125" y="5799138"/>
          <p14:tracePt t="109704" x="7953375" y="5775325"/>
          <p14:tracePt t="109704" x="7989888" y="5762625"/>
          <p14:tracePt t="109722" x="8085138" y="5715000"/>
          <p14:tracePt t="109738" x="8286750" y="5643563"/>
          <p14:tracePt t="109754" x="8418513" y="5619750"/>
          <p14:tracePt t="109754" x="8442325" y="5608638"/>
          <p14:tracePt t="109771" x="8548688" y="5584825"/>
          <p14:tracePt t="109788" x="8620125" y="5572125"/>
          <p14:tracePt t="109804" x="8667750" y="5572125"/>
          <p14:tracePt t="109822" x="8715375" y="5572125"/>
          <p14:tracePt t="109838" x="8786813" y="5572125"/>
          <p14:tracePt t="109855" x="8847138" y="5572125"/>
          <p14:tracePt t="109871" x="8953500" y="5584825"/>
          <p14:tracePt t="109888" x="9037638" y="5584825"/>
          <p14:tracePt t="109888" x="9061450" y="5584825"/>
          <p14:tracePt t="109905" x="9144000" y="5584825"/>
          <p14:tracePt t="109922" x="9228138" y="5584825"/>
          <p14:tracePt t="109937" x="9251950" y="5584825"/>
          <p14:tracePt t="109954" x="9263063" y="5584825"/>
          <p14:tracePt t="109971" x="9251950" y="5584825"/>
          <p14:tracePt t="110633" x="9239250" y="5584825"/>
          <p14:tracePt t="110637" x="9228138" y="5584825"/>
          <p14:tracePt t="110641" x="9204325" y="5584825"/>
          <p14:tracePt t="110657" x="9180513" y="5584825"/>
          <p14:tracePt t="110674" x="9144000" y="5572125"/>
          <p14:tracePt t="110690" x="9144000" y="5561013"/>
          <p14:tracePt t="110690" x="9132888" y="5561013"/>
          <p14:tracePt t="110707" x="9120188" y="5561013"/>
          <p14:tracePt t="110737" x="9109075" y="5548313"/>
          <p14:tracePt t="110741" x="9109075" y="5537200"/>
          <p14:tracePt t="110765" x="9096375" y="5537200"/>
          <p14:tracePt t="110781" x="9096375" y="5524500"/>
          <p14:tracePt t="110790" x="9085263" y="5524500"/>
          <p14:tracePt t="110807" x="9085263" y="5513388"/>
          <p14:tracePt t="110835" x="9001125" y="5513388"/>
          <p14:tracePt t="111347" x="8786813" y="5513388"/>
          <p14:tracePt t="111352" x="8572500" y="5513388"/>
          <p14:tracePt t="111359" x="8072438" y="5513388"/>
          <p14:tracePt t="111376" x="7632700" y="5513388"/>
          <p14:tracePt t="111392" x="7156450" y="5513388"/>
          <p14:tracePt t="111410" x="6881813" y="5513388"/>
          <p14:tracePt t="111426" x="6667500" y="5513388"/>
          <p14:tracePt t="111443" x="6477000" y="5489575"/>
          <p14:tracePt t="111460" x="6346825" y="5489575"/>
          <p14:tracePt t="111476" x="6227763" y="5476875"/>
          <p14:tracePt t="111493" x="6108700" y="5465763"/>
          <p14:tracePt t="111510" x="5965825" y="5465763"/>
          <p14:tracePt t="111526" x="5822950" y="5465763"/>
          <p14:tracePt t="111543" x="5727700" y="5465763"/>
          <p14:tracePt t="111560" x="5691188" y="5465763"/>
          <p14:tracePt t="111576" x="5656263" y="5465763"/>
          <p14:tracePt t="111593" x="5632450" y="5465763"/>
          <p14:tracePt t="111610" x="5619750" y="5465763"/>
          <p14:tracePt t="111626" x="5608638" y="5465763"/>
          <p14:tracePt t="111643" x="5572125" y="5465763"/>
          <p14:tracePt t="111660" x="5537200" y="5465763"/>
          <p14:tracePt t="111677" x="5500688" y="5465763"/>
          <p14:tracePt t="111693" x="5441950" y="5476875"/>
          <p14:tracePt t="111710" x="5405438" y="5489575"/>
          <p14:tracePt t="111728" x="5357813" y="5489575"/>
          <p14:tracePt t="111744" x="5346700" y="5489575"/>
          <p14:tracePt t="111760" x="5310188" y="5489575"/>
          <p14:tracePt t="111777" x="5262563" y="5500688"/>
          <p14:tracePt t="111794" x="5227638" y="5513388"/>
          <p14:tracePt t="111810" x="5203825" y="5524500"/>
          <p14:tracePt t="111827" x="5203825" y="5537200"/>
          <p14:tracePt t="111844" x="5180013" y="5548313"/>
          <p14:tracePt t="111861" x="5167313" y="5572125"/>
          <p14:tracePt t="111881" x="5167313" y="5584825"/>
          <p14:tracePt t="111894" x="5167313" y="5608638"/>
          <p14:tracePt t="111915" x="5167313" y="5619750"/>
          <p14:tracePt t="111935" x="5167313" y="5632450"/>
          <p14:tracePt t="111944" x="5167313" y="5643563"/>
          <p14:tracePt t="111961" x="5167313" y="5656263"/>
          <p14:tracePt t="111978" x="5214938" y="5680075"/>
          <p14:tracePt t="111994" x="5286375" y="5691188"/>
          <p14:tracePt t="112010" x="5381625" y="5691188"/>
          <p14:tracePt t="112027" x="5537200" y="5703888"/>
          <p14:tracePt t="112044" x="5715000" y="5738813"/>
          <p14:tracePt t="112061" x="5881688" y="5762625"/>
          <p14:tracePt t="112078" x="6000750" y="5775325"/>
          <p14:tracePt t="112095" x="6132513" y="5799138"/>
          <p14:tracePt t="112111" x="6238875" y="5822950"/>
          <p14:tracePt t="112128" x="6346825" y="5857875"/>
          <p14:tracePt t="112128" x="6357938" y="5857875"/>
          <p14:tracePt t="112145" x="6418263" y="5881688"/>
          <p14:tracePt t="112162" x="6489700" y="5881688"/>
          <p14:tracePt t="112178" x="6572250" y="5905500"/>
          <p14:tracePt t="112178" x="6584950" y="5905500"/>
          <p14:tracePt t="112196" x="6667500" y="5929313"/>
          <p14:tracePt t="112212" x="6762750" y="5942013"/>
          <p14:tracePt t="112229" x="6870700" y="5942013"/>
          <p14:tracePt t="112245" x="6918325" y="5965825"/>
          <p14:tracePt t="112262" x="6942138" y="5989638"/>
          <p14:tracePt t="112278" x="6977063" y="6000750"/>
          <p14:tracePt t="112295" x="7013575" y="6000750"/>
          <p14:tracePt t="112312" x="7085013" y="6024563"/>
          <p14:tracePt t="112329" x="7132638" y="6037263"/>
          <p14:tracePt t="112345" x="7215188" y="6072188"/>
          <p14:tracePt t="112362" x="7275513" y="6072188"/>
          <p14:tracePt t="112379" x="7346950" y="6096000"/>
          <p14:tracePt t="112395" x="7418388" y="6096000"/>
          <p14:tracePt t="112412" x="7453313" y="6096000"/>
          <p14:tracePt t="112429" x="7477125" y="6108700"/>
          <p14:tracePt t="112446" x="7500938" y="6108700"/>
          <p14:tracePt t="112463" x="7513638" y="6108700"/>
          <p14:tracePt t="112483" x="7524750" y="6108700"/>
          <p14:tracePt t="112495" x="7548563" y="6108700"/>
          <p14:tracePt t="112513" x="7572375" y="6108700"/>
          <p14:tracePt t="112529" x="7608888" y="6108700"/>
          <p14:tracePt t="112546" x="7632700" y="6108700"/>
          <p14:tracePt t="112563" x="7667625" y="6108700"/>
          <p14:tracePt t="112579" x="7704138" y="6108700"/>
          <p14:tracePt t="112596" x="7762875" y="6108700"/>
          <p14:tracePt t="112613" x="7823200" y="6108700"/>
          <p14:tracePt t="112630" x="7881938" y="6108700"/>
          <p14:tracePt t="112646" x="7966075" y="6108700"/>
          <p14:tracePt t="112663" x="8037513" y="6084888"/>
          <p14:tracePt t="112680" x="8085138" y="6084888"/>
          <p14:tracePt t="112696" x="8143875" y="6084888"/>
          <p14:tracePt t="112713" x="8180388" y="6084888"/>
          <p14:tracePt t="112731" x="8228013" y="6084888"/>
          <p14:tracePt t="112747" x="8275638" y="6084888"/>
          <p14:tracePt t="112764" x="8334375" y="6084888"/>
          <p14:tracePt t="112780" x="8382000" y="6084888"/>
          <p14:tracePt t="112797" x="8442325" y="6061075"/>
          <p14:tracePt t="112813" x="8489950" y="6037263"/>
          <p14:tracePt t="112830" x="8537575" y="6013450"/>
          <p14:tracePt t="112847" x="8561388" y="6000750"/>
          <p14:tracePt t="112864" x="8561388" y="5989638"/>
          <p14:tracePt t="112880" x="8572500" y="5989638"/>
          <p14:tracePt t="112897" x="8585200" y="5989638"/>
          <p14:tracePt t="112981" x="8596313" y="5976938"/>
          <p14:tracePt t="113467" x="8704263" y="5976938"/>
          <p14:tracePt t="113471" x="8775700" y="5976938"/>
          <p14:tracePt t="113482" x="8847138" y="5976938"/>
          <p14:tracePt t="113499" x="8858250" y="5976938"/>
          <p14:tracePt t="113515" x="8834438" y="5976938"/>
          <p14:tracePt t="113931" x="8799513" y="5976938"/>
          <p14:tracePt t="113935" x="8513763" y="5976938"/>
          <p14:tracePt t="113950" x="8299450" y="5976938"/>
          <p14:tracePt t="113967" x="8024813" y="5989638"/>
          <p14:tracePt t="113984" x="7762875" y="5989638"/>
          <p14:tracePt t="114000" x="7513638" y="5989638"/>
          <p14:tracePt t="114017" x="7310438" y="5989638"/>
          <p14:tracePt t="114034" x="7061200" y="5989638"/>
          <p14:tracePt t="114051" x="6751638" y="5989638"/>
          <p14:tracePt t="114068" x="6489700" y="6013450"/>
          <p14:tracePt t="114084" x="6227763" y="6024563"/>
          <p14:tracePt t="114101" x="5976938" y="6024563"/>
          <p14:tracePt t="114101" x="5929313" y="6024563"/>
          <p14:tracePt t="114117" x="5715000" y="6024563"/>
          <p14:tracePt t="114134" x="5500688" y="6048375"/>
          <p14:tracePt t="114150" x="5357813" y="6072188"/>
          <p14:tracePt t="114150" x="5334000" y="6072188"/>
          <p14:tracePt t="114167" x="5203825" y="6096000"/>
          <p14:tracePt t="114184" x="5060950" y="6119813"/>
          <p14:tracePt t="114200" x="4918075" y="6132513"/>
          <p14:tracePt t="114217" x="4751388" y="6156325"/>
          <p14:tracePt t="114234" x="4632325" y="6167438"/>
          <p14:tracePt t="114250" x="4537075" y="6167438"/>
          <p14:tracePt t="114267" x="4465638" y="6167438"/>
          <p14:tracePt t="114284" x="4418013" y="6167438"/>
          <p14:tracePt t="114301" x="4370388" y="6167438"/>
          <p14:tracePt t="114317" x="4333875" y="6167438"/>
          <p14:tracePt t="114334" x="4286250" y="6167438"/>
          <p14:tracePt t="114334" x="4275138" y="6167438"/>
          <p14:tracePt t="114351" x="4262438" y="6167438"/>
          <p14:tracePt t="114367" x="4251325" y="6167438"/>
          <p14:tracePt t="114384" x="4227513" y="6167438"/>
          <p14:tracePt t="114401" x="4203700" y="6167438"/>
          <p14:tracePt t="114418" x="4191000" y="6167438"/>
          <p14:tracePt t="114434" x="4191000" y="6180138"/>
          <p14:tracePt t="114599" x="4203700" y="6180138"/>
          <p14:tracePt t="114607" x="4238625" y="6203950"/>
          <p14:tracePt t="114618" x="4381500" y="6238875"/>
          <p14:tracePt t="114635" x="4537075" y="6262688"/>
          <p14:tracePt t="114652" x="4691063" y="6286500"/>
          <p14:tracePt t="114668" x="4918075" y="6323013"/>
          <p14:tracePt t="114685" x="5108575" y="6357938"/>
          <p14:tracePt t="114702" x="5227638" y="6405563"/>
          <p14:tracePt t="114719" x="5357813" y="6429375"/>
          <p14:tracePt t="114736" x="5465763" y="6453188"/>
          <p14:tracePt t="114752" x="5524500" y="6453188"/>
          <p14:tracePt t="114769" x="5608638" y="6465888"/>
          <p14:tracePt t="114785" x="5703888" y="6477000"/>
          <p14:tracePt t="114802" x="5762625" y="6489700"/>
          <p14:tracePt t="114819" x="5810250" y="6500813"/>
          <p14:tracePt t="114836" x="5846763" y="6500813"/>
          <p14:tracePt t="114836" x="5857875" y="6500813"/>
          <p14:tracePt t="114853" x="5894388" y="6500813"/>
          <p14:tracePt t="114870" x="5905500" y="6500813"/>
          <p14:tracePt t="114886" x="5918200" y="6500813"/>
          <p14:tracePt t="115343" x="5918200" y="6489700"/>
          <p14:tracePt t="115367" x="5918200" y="6477000"/>
          <p14:tracePt t="115373" x="5918200" y="6465888"/>
          <p14:tracePt t="115388" x="5918200" y="6453188"/>
          <p14:tracePt t="115404" x="5846763" y="6442075"/>
          <p14:tracePt t="116005" x="5822950" y="6418263"/>
          <p14:tracePt t="116007" x="5537200" y="6262688"/>
          <p14:tracePt t="116024" x="5334000" y="6084888"/>
          <p14:tracePt t="116040" x="5262563" y="6013450"/>
          <p14:tracePt t="116057" x="5191125" y="5918200"/>
          <p14:tracePt t="116074" x="5143500" y="5822950"/>
          <p14:tracePt t="116090" x="5119688" y="5762625"/>
          <p14:tracePt t="116090" x="5119688" y="5751513"/>
          <p14:tracePt t="116107" x="5108575" y="5715000"/>
          <p14:tracePt t="116124" x="5072063" y="5680075"/>
          <p14:tracePt t="116140" x="5060950" y="5632450"/>
          <p14:tracePt t="116157" x="5024438" y="5595938"/>
          <p14:tracePt t="116173" x="4989513" y="5561013"/>
          <p14:tracePt t="116190" x="4965700" y="5524500"/>
          <p14:tracePt t="116206" x="4929188" y="5465763"/>
          <p14:tracePt t="116223" x="4894263" y="5429250"/>
          <p14:tracePt t="116241" x="4846638" y="5346700"/>
          <p14:tracePt t="116257" x="4799013" y="5310188"/>
          <p14:tracePt t="116274" x="4751388" y="5262563"/>
          <p14:tracePt t="116291" x="4691063" y="5227638"/>
          <p14:tracePt t="116307" x="4632325" y="5180013"/>
          <p14:tracePt t="116324" x="4595813" y="5156200"/>
          <p14:tracePt t="116341" x="4548188" y="5143500"/>
          <p14:tracePt t="116358" x="4500563" y="5143500"/>
          <p14:tracePt t="116374" x="4465638" y="5143500"/>
          <p14:tracePt t="116374" x="4441825" y="5143500"/>
          <p14:tracePt t="116391" x="4418013" y="5143500"/>
          <p14:tracePt t="116408" x="4381500" y="5156200"/>
          <p14:tracePt t="116424" x="4370388" y="5167313"/>
          <p14:tracePt t="116441" x="4346575" y="5167313"/>
          <p14:tracePt t="116458" x="4322763" y="5167313"/>
          <p14:tracePt t="116474" x="4298950" y="5167313"/>
          <p14:tracePt t="116491" x="4275138" y="5167313"/>
          <p14:tracePt t="116508" x="4262438" y="5167313"/>
          <p14:tracePt t="116524" x="4238625" y="5156200"/>
          <p14:tracePt t="116542" x="4214813" y="5143500"/>
          <p14:tracePt t="116558" x="4203700" y="5119688"/>
          <p14:tracePt t="116575" x="4191000" y="5119688"/>
          <p14:tracePt t="116595" x="4191000" y="5108575"/>
          <p14:tracePt t="116608" x="4191000" y="5119688"/>
          <p14:tracePt t="117185" x="4191000" y="5132388"/>
          <p14:tracePt t="117189" x="4179888" y="5132388"/>
          <p14:tracePt t="118071" x="4179888" y="5143500"/>
          <p14:tracePt t="118509" x="4179888" y="5167313"/>
          <p14:tracePt t="118521" x="4179888" y="5180013"/>
          <p14:tracePt t="118863" x="4179888" y="5191125"/>
          <p14:tracePt t="118867" x="4179888" y="5227638"/>
          <p14:tracePt t="118882" x="4179888" y="5262563"/>
          <p14:tracePt t="118898" x="4191000" y="5299075"/>
          <p14:tracePt t="118915" x="4214813" y="5370513"/>
          <p14:tracePt t="118932" x="4251325" y="5453063"/>
          <p14:tracePt t="118949" x="4286250" y="5537200"/>
          <p14:tracePt t="118966" x="4322763" y="5584825"/>
          <p14:tracePt t="118982" x="4370388" y="5667375"/>
          <p14:tracePt t="118999" x="4394200" y="5715000"/>
          <p14:tracePt t="119015" x="4405313" y="5751513"/>
          <p14:tracePt t="119032" x="4418013" y="5762625"/>
          <p14:tracePt t="119049" x="4429125" y="5762625"/>
          <p14:tracePt t="119143" x="4441825" y="5762625"/>
          <p14:tracePt t="119151" x="4441825" y="5751513"/>
          <p14:tracePt t="119155" x="4476750" y="5715000"/>
          <p14:tracePt t="119166" x="4500563" y="5680075"/>
          <p14:tracePt t="119182" x="4513263" y="5643563"/>
          <p14:tracePt t="119199" x="4537075" y="5595938"/>
          <p14:tracePt t="119216" x="4548188" y="5561013"/>
          <p14:tracePt t="119233" x="4560888" y="5548313"/>
          <p14:tracePt t="119305" x="4560888" y="5561013"/>
          <p14:tracePt t="119427" x="4572000" y="5561013"/>
          <p14:tracePt t="119435" x="4584700" y="5561013"/>
          <p14:tracePt t="119443" x="4619625" y="5561013"/>
          <p14:tracePt t="119450" x="4691063" y="5561013"/>
          <p14:tracePt t="119467" x="4762500" y="5537200"/>
          <p14:tracePt t="119483" x="4833938" y="5513388"/>
          <p14:tracePt t="119500" x="4846638" y="5500688"/>
          <p14:tracePt t="119517" x="4857750" y="5500688"/>
          <p14:tracePt t="119567" x="4870450" y="5500688"/>
          <p14:tracePt t="119575" x="4881563" y="5500688"/>
          <p14:tracePt t="119583" x="4905375" y="5524500"/>
          <p14:tracePt t="119600" x="4941888" y="5561013"/>
          <p14:tracePt t="119618" x="4989513" y="5572125"/>
          <p14:tracePt t="119634" x="5048250" y="5584825"/>
          <p14:tracePt t="119651" x="5119688" y="5584825"/>
          <p14:tracePt t="119668" x="5156200" y="5584825"/>
          <p14:tracePt t="119684" x="5191125" y="5584825"/>
          <p14:tracePt t="119701" x="5238750" y="5584825"/>
          <p14:tracePt t="119718" x="5322888" y="5608638"/>
          <p14:tracePt t="119735" x="5334000" y="5608638"/>
          <p14:tracePt t="119751" x="5357813" y="5619750"/>
          <p14:tracePt t="119768" x="5370513" y="5632450"/>
          <p14:tracePt t="119784" x="5357813" y="5619750"/>
          <p14:tracePt t="119975" x="5346700" y="5619750"/>
          <p14:tracePt t="119983" x="5346700" y="5608638"/>
          <p14:tracePt t="119991" x="5322888" y="5595938"/>
          <p14:tracePt t="120001" x="5251450" y="5584825"/>
          <p14:tracePt t="120019" x="5132388" y="5537200"/>
          <p14:tracePt t="120035" x="4941888" y="5537200"/>
          <p14:tracePt t="120052" x="4751388" y="5524500"/>
          <p14:tracePt t="120069" x="4643438" y="5500688"/>
          <p14:tracePt t="120086" x="4595813" y="5500688"/>
          <p14:tracePt t="120102" x="4584700" y="5476875"/>
          <p14:tracePt t="120102" x="4572000" y="5476875"/>
          <p14:tracePt t="120120" x="4560888" y="5465763"/>
          <p14:tracePt t="120135" x="4548188" y="5441950"/>
          <p14:tracePt t="120152" x="4537075" y="5405438"/>
          <p14:tracePt t="120169" x="4524375" y="5346700"/>
          <p14:tracePt t="120186" x="4500563" y="5334000"/>
          <p14:tracePt t="120202" x="4476750" y="5322888"/>
          <p14:tracePt t="120219" x="4441825" y="5299075"/>
          <p14:tracePt t="120236" x="4418013" y="5286375"/>
          <p14:tracePt t="120259" x="4418013" y="5275263"/>
          <p14:tracePt t="120333" x="4418013" y="5262563"/>
          <p14:tracePt t="120341" x="4405313" y="5251450"/>
          <p14:tracePt t="120352" x="4405313" y="5238750"/>
          <p14:tracePt t="120369" x="4394200" y="5214938"/>
          <p14:tracePt t="120385" x="4381500" y="5203825"/>
          <p14:tracePt t="120403" x="4381500" y="5191125"/>
          <p14:tracePt t="120419" x="4381500" y="5180013"/>
          <p14:tracePt t="120436" x="4381500" y="5167313"/>
          <p14:tracePt t="120457" x="4381500" y="5156200"/>
          <p14:tracePt t="120485" x="4381500" y="5143500"/>
          <p14:tracePt t="120505" x="4381500" y="5132388"/>
          <p14:tracePt t="120521" x="4381500" y="5119688"/>
          <p14:tracePt t="120531" x="4381500" y="5108575"/>
          <p14:tracePt t="120539" x="4405313" y="5095875"/>
          <p14:tracePt t="120553" x="4513263" y="5095875"/>
          <p14:tracePt t="120570" x="4703763" y="5084763"/>
          <p14:tracePt t="120570" x="4751388" y="5084763"/>
          <p14:tracePt t="120588" x="5013325" y="5084763"/>
          <p14:tracePt t="120603" x="5203825" y="5084763"/>
          <p14:tracePt t="120620" x="5429250" y="5084763"/>
          <p14:tracePt t="120620" x="5465763" y="5084763"/>
          <p14:tracePt t="120637" x="5643563" y="5084763"/>
          <p14:tracePt t="120654" x="5822950" y="5084763"/>
          <p14:tracePt t="120670" x="5953125" y="5084763"/>
          <p14:tracePt t="120687" x="6084888" y="5084763"/>
          <p14:tracePt t="120704" x="6203950" y="5084763"/>
          <p14:tracePt t="120721" x="6262688" y="5084763"/>
          <p14:tracePt t="120738" x="6357938" y="5084763"/>
          <p14:tracePt t="120754" x="6453188" y="5084763"/>
          <p14:tracePt t="120771" x="6537325" y="5084763"/>
          <p14:tracePt t="120787" x="6632575" y="5084763"/>
          <p14:tracePt t="120804" x="6834188" y="5084763"/>
          <p14:tracePt t="120821" x="7048500" y="5072063"/>
          <p14:tracePt t="120838" x="7262813" y="5072063"/>
          <p14:tracePt t="120854" x="7596188" y="4989513"/>
          <p14:tracePt t="120871" x="7881938" y="4918075"/>
          <p14:tracePt t="120888" x="8108950" y="4905375"/>
          <p14:tracePt t="120904" x="8334375" y="4881563"/>
          <p14:tracePt t="120921" x="8442325" y="4870450"/>
          <p14:tracePt t="120938" x="8501063" y="4857750"/>
          <p14:tracePt t="120955" x="8548688" y="4857750"/>
          <p14:tracePt t="120972" x="8596313" y="4857750"/>
          <p14:tracePt t="120988" x="8643938" y="4857750"/>
          <p14:tracePt t="121005" x="8691563" y="4846638"/>
          <p14:tracePt t="121021" x="8823325" y="4846638"/>
          <p14:tracePt t="121038" x="8918575" y="4846638"/>
          <p14:tracePt t="121055" x="9024938" y="4846638"/>
          <p14:tracePt t="121072" x="9167813" y="4833938"/>
          <p14:tracePt t="121088" x="9263063" y="4833938"/>
          <p14:tracePt t="121105" x="9323388" y="4833938"/>
          <p14:tracePt t="121122" x="9382125" y="4833938"/>
          <p14:tracePt t="121138" x="9418638" y="4833938"/>
          <p14:tracePt t="121155" x="9442450" y="4846638"/>
          <p14:tracePt t="121172" x="9466263" y="4857750"/>
          <p14:tracePt t="121189" x="9501188" y="4881563"/>
          <p14:tracePt t="121206" x="9537700" y="4918075"/>
          <p14:tracePt t="121222" x="9585325" y="4953000"/>
          <p14:tracePt t="121239" x="9620250" y="5013325"/>
          <p14:tracePt t="121255" x="9632950" y="5024438"/>
          <p14:tracePt t="121272" x="9667875" y="5048250"/>
          <p14:tracePt t="121289" x="9680575" y="5048250"/>
          <p14:tracePt t="122196" x="9667875" y="5048250"/>
          <p14:tracePt t="122649" x="9667875" y="5037138"/>
          <p14:tracePt t="122653" x="9656763" y="5037138"/>
          <p14:tracePt t="122659" x="9620250" y="5000625"/>
          <p14:tracePt t="122676" x="9596438" y="4965700"/>
          <p14:tracePt t="122693" x="9561513" y="4918075"/>
          <p14:tracePt t="122710" x="9537700" y="4894263"/>
          <p14:tracePt t="122727" x="9537700" y="4881563"/>
          <p14:tracePt t="122743" x="9537700" y="4857750"/>
          <p14:tracePt t="122760" x="9548813" y="4846638"/>
          <p14:tracePt t="122789" x="9548813" y="4833938"/>
          <p14:tracePt t="122801" x="9561513" y="4833938"/>
          <p14:tracePt t="122810" x="9596438" y="4833938"/>
          <p14:tracePt t="122827" x="9667875" y="4833938"/>
          <p14:tracePt t="122844" x="9728200" y="4833938"/>
          <p14:tracePt t="122860" x="9763125" y="4846638"/>
          <p14:tracePt t="122877" x="9786938" y="4857750"/>
          <p14:tracePt t="122894" x="9799638" y="4857750"/>
          <p14:tracePt t="122910" x="9810750" y="4857750"/>
          <p14:tracePt t="122945" x="9810750" y="4846638"/>
          <p14:tracePt t="122957" x="9810750" y="4833938"/>
          <p14:tracePt t="122961" x="9799638" y="4810125"/>
          <p14:tracePt t="122978" x="9739313" y="4762500"/>
          <p14:tracePt t="122994" x="9691688" y="4714875"/>
          <p14:tracePt t="123011" x="9596438" y="4679950"/>
          <p14:tracePt t="123027" x="9429750" y="4656138"/>
          <p14:tracePt t="123044" x="9215438" y="4656138"/>
          <p14:tracePt t="123061" x="8929688" y="4656138"/>
          <p14:tracePt t="123078" x="8799513" y="4656138"/>
          <p14:tracePt t="123094" x="8680450" y="4656138"/>
          <p14:tracePt t="123111" x="8620125" y="4656138"/>
          <p14:tracePt t="123128" x="8572500" y="4656138"/>
          <p14:tracePt t="123144" x="8537575" y="4656138"/>
          <p14:tracePt t="123161" x="8477250" y="4667250"/>
          <p14:tracePt t="123178" x="8442325" y="4703763"/>
          <p14:tracePt t="123178" x="8429625" y="4703763"/>
          <p14:tracePt t="123195" x="8394700" y="4762500"/>
          <p14:tracePt t="123212" x="8370888" y="4822825"/>
          <p14:tracePt t="123228" x="8347075" y="4870450"/>
          <p14:tracePt t="123228" x="8347075" y="4881563"/>
          <p14:tracePt t="123245" x="8347075" y="4905375"/>
          <p14:tracePt t="123261" x="8347075" y="4918075"/>
          <p14:tracePt t="123278" x="8347075" y="4929188"/>
          <p14:tracePt t="123295" x="8347075" y="4965700"/>
          <p14:tracePt t="123312" x="8382000" y="4976813"/>
          <p14:tracePt t="123328" x="8466138" y="5000625"/>
          <p14:tracePt t="123345" x="8585200" y="5024438"/>
          <p14:tracePt t="123362" x="8704263" y="5048250"/>
          <p14:tracePt t="123378" x="8990013" y="5084763"/>
          <p14:tracePt t="123395" x="9156700" y="5084763"/>
          <p14:tracePt t="123412" x="9275763" y="5084763"/>
          <p14:tracePt t="123429" x="9347200" y="5084763"/>
          <p14:tracePt t="123446" x="9371013" y="5072063"/>
          <p14:tracePt t="123462" x="9382125" y="5072063"/>
          <p14:tracePt t="123487" x="9394825" y="5060950"/>
          <p14:tracePt t="123495" x="9442450" y="5013325"/>
          <p14:tracePt t="123512" x="9490075" y="4965700"/>
          <p14:tracePt t="123528" x="9548813" y="4894263"/>
          <p14:tracePt t="123545" x="9585325" y="4857750"/>
          <p14:tracePt t="123562" x="9632950" y="4822825"/>
          <p14:tracePt t="123579" x="9644063" y="4810125"/>
          <p14:tracePt t="123596" x="9644063" y="4786313"/>
          <p14:tracePt t="123613" x="9644063" y="4751388"/>
          <p14:tracePt t="123629" x="9644063" y="4727575"/>
          <p14:tracePt t="123646" x="9644063" y="4703763"/>
          <p14:tracePt t="123663" x="9644063" y="4667250"/>
          <p14:tracePt t="123679" x="9620250" y="4656138"/>
          <p14:tracePt t="123696" x="9572625" y="4632325"/>
          <p14:tracePt t="123714" x="9513888" y="4595813"/>
          <p14:tracePt t="123730" x="9429750" y="4572000"/>
          <p14:tracePt t="123746" x="9347200" y="4548188"/>
          <p14:tracePt t="123764" x="9263063" y="4548188"/>
          <p14:tracePt t="123780" x="9228138" y="4548188"/>
          <p14:tracePt t="123796" x="9215438" y="4524375"/>
          <p14:tracePt t="123814" x="9228138" y="4513263"/>
          <p14:tracePt t="123830" x="9228138" y="4489450"/>
          <p14:tracePt t="123846" x="9204325" y="4489450"/>
          <p14:tracePt t="123863" x="9167813" y="4513263"/>
          <p14:tracePt t="123880" x="9096375" y="4560888"/>
          <p14:tracePt t="123897" x="9037638" y="4595813"/>
          <p14:tracePt t="123914" x="8990013" y="4632325"/>
          <p14:tracePt t="123930" x="8929688" y="4691063"/>
          <p14:tracePt t="123947" x="8918575" y="4703763"/>
          <p14:tracePt t="123964" x="8918575" y="4714875"/>
          <p14:tracePt t="123980" x="8905875" y="4714875"/>
          <p14:tracePt t="124253" x="8905875" y="4727575"/>
          <p14:tracePt t="124255" x="8894763" y="4727575"/>
          <p14:tracePt t="124264" x="8858250" y="4727575"/>
          <p14:tracePt t="124282" x="8786813" y="4727575"/>
          <p14:tracePt t="124298" x="8704263" y="4714875"/>
          <p14:tracePt t="124315" x="8513763" y="4679950"/>
          <p14:tracePt t="124331" x="8286750" y="4656138"/>
          <p14:tracePt t="124348" x="7977188" y="4595813"/>
          <p14:tracePt t="124365" x="7786688" y="4572000"/>
          <p14:tracePt t="124381" x="7620000" y="4560888"/>
          <p14:tracePt t="124398" x="7500938" y="4537075"/>
          <p14:tracePt t="124398" x="7477125" y="4537075"/>
          <p14:tracePt t="124415" x="7346950" y="4537075"/>
          <p14:tracePt t="124432" x="7180263" y="4537075"/>
          <p14:tracePt t="124448" x="6977063" y="4548188"/>
          <p14:tracePt t="124465" x="6727825" y="4584700"/>
          <p14:tracePt t="124482" x="6489700" y="4632325"/>
          <p14:tracePt t="124482" x="6418263" y="4643438"/>
          <p14:tracePt t="124499" x="6227763" y="4703763"/>
          <p14:tracePt t="124515" x="6061075" y="4762500"/>
          <p14:tracePt t="124532" x="6000750" y="4799013"/>
          <p14:tracePt t="124548" x="5976938" y="4799013"/>
          <p14:tracePt t="124565" x="5965825" y="4810125"/>
          <p14:tracePt t="124617" x="5965825" y="4822825"/>
          <p14:tracePt t="124655" x="5965825" y="4833938"/>
          <p14:tracePt t="124675" x="5976938" y="4833938"/>
          <p14:tracePt t="124683" x="5989638" y="4846638"/>
          <p14:tracePt t="124691" x="6000750" y="4857750"/>
          <p14:tracePt t="124699" x="6024563" y="4870450"/>
          <p14:tracePt t="124716" x="6061075" y="4894263"/>
          <p14:tracePt t="124733" x="6108700" y="4918075"/>
          <p14:tracePt t="124750" x="6167438" y="4941888"/>
          <p14:tracePt t="124766" x="6238875" y="4965700"/>
          <p14:tracePt t="124783" x="6286500" y="4976813"/>
          <p14:tracePt t="124799" x="6334125" y="4989513"/>
          <p14:tracePt t="124816" x="6394450" y="5000625"/>
          <p14:tracePt t="124833" x="6489700" y="5013325"/>
          <p14:tracePt t="124850" x="6643688" y="5037138"/>
          <p14:tracePt t="124866" x="6799263" y="5037138"/>
          <p14:tracePt t="124883" x="6953250" y="5037138"/>
          <p14:tracePt t="124900" x="7132638" y="5037138"/>
          <p14:tracePt t="124917" x="7310438" y="5037138"/>
          <p14:tracePt t="124933" x="7429500" y="5037138"/>
          <p14:tracePt t="124950" x="7477125" y="5037138"/>
          <p14:tracePt t="124966" x="7500938" y="5037138"/>
          <p14:tracePt t="124983" x="7513638" y="5037138"/>
          <p14:tracePt t="125045" x="7524750" y="5037138"/>
          <p14:tracePt t="125181" x="7537450" y="5024438"/>
          <p14:tracePt t="125201" x="7537450" y="5013325"/>
          <p14:tracePt t="125235" x="7524750" y="5013325"/>
          <p14:tracePt t="125243" x="7524750" y="5000625"/>
          <p14:tracePt t="125255" x="7513638" y="4989513"/>
          <p14:tracePt t="125301" x="7513638" y="4976813"/>
          <p14:tracePt t="125321" x="7513638" y="4965700"/>
          <p14:tracePt t="125355" x="7500938" y="4965700"/>
          <p14:tracePt t="125375" x="7513638" y="4965700"/>
          <p14:tracePt t="125677" x="7537450" y="4965700"/>
          <p14:tracePt t="125685" x="7548563" y="4965700"/>
          <p14:tracePt t="125689" x="7585075" y="4976813"/>
          <p14:tracePt t="125702" x="7632700" y="5024438"/>
          <p14:tracePt t="125719" x="7680325" y="5072063"/>
          <p14:tracePt t="125736" x="7715250" y="5095875"/>
          <p14:tracePt t="125752" x="7751763" y="5119688"/>
          <p14:tracePt t="125769" x="7775575" y="5143500"/>
          <p14:tracePt t="125786" x="7799388" y="5167313"/>
          <p14:tracePt t="125803" x="7823200" y="5167313"/>
          <p14:tracePt t="125821" x="7834313" y="5180013"/>
          <p14:tracePt t="125836" x="7858125" y="5180013"/>
          <p14:tracePt t="125852" x="7881938" y="5180013"/>
          <p14:tracePt t="125869" x="7905750" y="5180013"/>
          <p14:tracePt t="125886" x="7929563" y="5132388"/>
          <p14:tracePt t="125886" x="7942263" y="5119688"/>
          <p14:tracePt t="125903" x="7942263" y="5060950"/>
          <p14:tracePt t="125919" x="7942263" y="4989513"/>
          <p14:tracePt t="125936" x="7894638" y="4929188"/>
          <p14:tracePt t="125936" x="7881938" y="4929188"/>
          <p14:tracePt t="125953" x="7823200" y="4905375"/>
          <p14:tracePt t="125970" x="7751763" y="4881563"/>
          <p14:tracePt t="125986" x="7442200" y="4881563"/>
          <p14:tracePt t="126003" x="7299325" y="4976813"/>
          <p14:tracePt t="126020" x="7251700" y="5238750"/>
          <p14:tracePt t="126036" x="7310438" y="5595938"/>
          <p14:tracePt t="126053" x="7572375" y="5918200"/>
          <p14:tracePt t="126070" x="7918450" y="6072188"/>
          <p14:tracePt t="126087" x="8108950" y="6132513"/>
          <p14:tracePt t="126103" x="8143875" y="6132513"/>
          <p14:tracePt t="126120" x="8143875" y="6119813"/>
          <p14:tracePt t="126137" x="8120063" y="6084888"/>
          <p14:tracePt t="126153" x="8048625" y="6000750"/>
          <p14:tracePt t="126170" x="7905750" y="5894388"/>
          <p14:tracePt t="126187" x="7786688" y="5810250"/>
          <p14:tracePt t="126204" x="7727950" y="5751513"/>
          <p14:tracePt t="126220" x="7667625" y="5656263"/>
          <p14:tracePt t="126238" x="7643813" y="5595938"/>
          <p14:tracePt t="126254" x="7632700" y="5537200"/>
          <p14:tracePt t="126270" x="7632700" y="5453063"/>
          <p14:tracePt t="126288" x="7632700" y="5418138"/>
          <p14:tracePt t="126304" x="7632700" y="5429250"/>
          <p14:tracePt t="126345" x="7632700" y="5453063"/>
          <p14:tracePt t="126349" x="7632700" y="5476875"/>
          <p14:tracePt t="126354" x="7632700" y="5608638"/>
          <p14:tracePt t="126371" x="7643813" y="5715000"/>
          <p14:tracePt t="126388" x="7656513" y="5738813"/>
          <p14:tracePt t="126404" x="7739063" y="5762625"/>
          <p14:tracePt t="126421" x="7823200" y="5680075"/>
          <p14:tracePt t="126438" x="7905750" y="5513388"/>
          <p14:tracePt t="126454" x="7966075" y="5322888"/>
          <p14:tracePt t="126471" x="7977188" y="5191125"/>
          <p14:tracePt t="126488" x="7977188" y="5119688"/>
          <p14:tracePt t="126504" x="7942263" y="5072063"/>
          <p14:tracePt t="126521" x="7929563" y="5060950"/>
          <p14:tracePt t="126538" x="7918450" y="5060950"/>
          <p14:tracePt t="126554" x="7894638" y="5060950"/>
          <p14:tracePt t="126572" x="7881938" y="5084763"/>
          <p14:tracePt t="126588" x="7881938" y="5095875"/>
          <p14:tracePt t="126605" x="7881938" y="5108575"/>
          <p14:tracePt t="126689" x="7894638" y="5108575"/>
          <p14:tracePt t="126847" x="7905750" y="5108575"/>
          <p14:tracePt t="126851" x="7918450" y="5108575"/>
          <p14:tracePt t="126855" x="7953375" y="5108575"/>
          <p14:tracePt t="126872" x="8037513" y="5132388"/>
          <p14:tracePt t="126889" x="8167688" y="5167313"/>
          <p14:tracePt t="126906" x="8358188" y="5191125"/>
          <p14:tracePt t="126922" x="8477250" y="5214938"/>
          <p14:tracePt t="126939" x="8680450" y="5286375"/>
          <p14:tracePt t="126956" x="8799513" y="5310188"/>
          <p14:tracePt t="126956" x="8847138" y="5310188"/>
          <p14:tracePt t="126973" x="9037638" y="5322888"/>
          <p14:tracePt t="126989" x="9167813" y="5346700"/>
          <p14:tracePt t="127006" x="9299575" y="5394325"/>
          <p14:tracePt t="127006" x="9310688" y="5394325"/>
          <p14:tracePt t="127024" x="9382125" y="5418138"/>
          <p14:tracePt t="127040" x="9405938" y="5441950"/>
          <p14:tracePt t="127056" x="9405938" y="5476875"/>
          <p14:tracePt t="127073" x="9405938" y="5524500"/>
          <p14:tracePt t="127090" x="9382125" y="5572125"/>
          <p14:tracePt t="127106" x="9275763" y="5619750"/>
          <p14:tracePt t="127123" x="9048750" y="5680075"/>
          <p14:tracePt t="127140" x="8847138" y="5680075"/>
          <p14:tracePt t="127156" x="8548688" y="5680075"/>
          <p14:tracePt t="127173" x="8143875" y="5680075"/>
          <p14:tracePt t="127190" x="7643813" y="5595938"/>
          <p14:tracePt t="127207" x="7239000" y="5465763"/>
          <p14:tracePt t="127223" x="6834188" y="5322888"/>
          <p14:tracePt t="127241" x="6442075" y="5191125"/>
          <p14:tracePt t="127241" x="6334125" y="5156200"/>
          <p14:tracePt t="127257" x="5942013" y="5037138"/>
          <p14:tracePt t="127273" x="5572125" y="4929188"/>
          <p14:tracePt t="127290" x="5084763" y="4833938"/>
          <p14:tracePt t="127307" x="4667250" y="4775200"/>
          <p14:tracePt t="127324" x="4251325" y="4775200"/>
          <p14:tracePt t="127340" x="3857625" y="4775200"/>
          <p14:tracePt t="127357" x="3584575" y="4810125"/>
          <p14:tracePt t="127374" x="3394075" y="4857750"/>
          <p14:tracePt t="127390" x="3298825" y="4894263"/>
          <p14:tracePt t="127407" x="3275013" y="4929188"/>
          <p14:tracePt t="127424" x="3275013" y="4989513"/>
          <p14:tracePt t="127441" x="3275013" y="5060950"/>
          <p14:tracePt t="127457" x="3275013" y="5143500"/>
          <p14:tracePt t="127474" x="3286125" y="5238750"/>
          <p14:tracePt t="127491" x="3322638" y="5322888"/>
          <p14:tracePt t="127508" x="3394075" y="5405438"/>
          <p14:tracePt t="127524" x="3489325" y="5500688"/>
          <p14:tracePt t="127541" x="3595688" y="5572125"/>
          <p14:tracePt t="127558" x="3738563" y="5632450"/>
          <p14:tracePt t="127574" x="3976688" y="5703888"/>
          <p14:tracePt t="127591" x="4191000" y="5727700"/>
          <p14:tracePt t="127608" x="4405313" y="5751513"/>
          <p14:tracePt t="127625" x="4738688" y="5751513"/>
          <p14:tracePt t="127642" x="5037138" y="5751513"/>
          <p14:tracePt t="127658" x="5262563" y="5751513"/>
          <p14:tracePt t="127674" x="5513388" y="5751513"/>
          <p14:tracePt t="127691" x="5751513" y="5727700"/>
          <p14:tracePt t="127708" x="5953125" y="5680075"/>
          <p14:tracePt t="127725" x="6132513" y="5632450"/>
          <p14:tracePt t="127742" x="6227763" y="5619750"/>
          <p14:tracePt t="127758" x="6262688" y="5595938"/>
          <p14:tracePt t="127775" x="6275388" y="5584825"/>
          <p14:tracePt t="127903" x="6286500" y="5572125"/>
          <p14:tracePt t="128089" x="6299200" y="5572125"/>
          <p14:tracePt t="128093" x="6370638" y="5524500"/>
          <p14:tracePt t="128110" x="6489700" y="5489575"/>
          <p14:tracePt t="128126" x="6775450" y="5429250"/>
          <p14:tracePt t="128126" x="6858000" y="5418138"/>
          <p14:tracePt t="128143" x="7132638" y="5381625"/>
          <p14:tracePt t="128159" x="7418388" y="5346700"/>
          <p14:tracePt t="128176" x="7643813" y="5299075"/>
          <p14:tracePt t="128193" x="7870825" y="5227638"/>
          <p14:tracePt t="128210" x="7977188" y="5191125"/>
          <p14:tracePt t="128227" x="8037513" y="5180013"/>
          <p14:tracePt t="128243" x="8061325" y="5143500"/>
          <p14:tracePt t="128260" x="8085138" y="5095875"/>
          <p14:tracePt t="128277" x="8096250" y="5037138"/>
          <p14:tracePt t="128293" x="8096250" y="4976813"/>
          <p14:tracePt t="128310" x="8096250" y="4941888"/>
          <p14:tracePt t="128310" x="8096250" y="4929188"/>
          <p14:tracePt t="128327" x="8096250" y="4894263"/>
          <p14:tracePt t="128343" x="8096250" y="4857750"/>
          <p14:tracePt t="128360" x="8096250" y="4833938"/>
          <p14:tracePt t="128377" x="8072438" y="4822825"/>
          <p14:tracePt t="129093" x="8048625" y="4810125"/>
          <p14:tracePt t="129097" x="7918450" y="4786313"/>
          <p14:tracePt t="129113" x="7667625" y="4775200"/>
          <p14:tracePt t="129129" x="7405688" y="4727575"/>
          <p14:tracePt t="129146" x="7096125" y="4714875"/>
          <p14:tracePt t="129146" x="7024688" y="4703763"/>
          <p14:tracePt t="129163" x="6775450" y="4691063"/>
          <p14:tracePt t="129180" x="6561138" y="4691063"/>
          <p14:tracePt t="129196" x="6370638" y="4691063"/>
          <p14:tracePt t="129196" x="6334125" y="4691063"/>
          <p14:tracePt t="129213" x="6203950" y="4667250"/>
          <p14:tracePt t="129229" x="6096000" y="4656138"/>
          <p14:tracePt t="129245" x="6061075" y="4656138"/>
          <p14:tracePt t="129245" x="6048375" y="4656138"/>
          <p14:tracePt t="129262" x="5976938" y="4656138"/>
          <p14:tracePt t="129279" x="5918200" y="4643438"/>
          <p14:tracePt t="129295" x="5870575" y="4632325"/>
          <p14:tracePt t="129312" x="5762625" y="4632325"/>
          <p14:tracePt t="129329" x="5680075" y="4632325"/>
          <p14:tracePt t="129345" x="5608638" y="4632325"/>
          <p14:tracePt t="129362" x="5524500" y="4632325"/>
          <p14:tracePt t="129379" x="5453063" y="4632325"/>
          <p14:tracePt t="129379" x="5429250" y="4632325"/>
          <p14:tracePt t="129396" x="5322888" y="4632325"/>
          <p14:tracePt t="129412" x="5227638" y="4632325"/>
          <p14:tracePt t="129429" x="5132388" y="4632325"/>
          <p14:tracePt t="129429" x="5108575" y="4632325"/>
          <p14:tracePt t="129447" x="4989513" y="4632325"/>
          <p14:tracePt t="129463" x="4846638" y="4632325"/>
          <p14:tracePt t="129479" x="4751388" y="4632325"/>
          <p14:tracePt t="129496" x="4714875" y="4632325"/>
          <p14:tracePt t="129513" x="4691063" y="4632325"/>
          <p14:tracePt t="129529" x="4691063" y="4643438"/>
          <p14:tracePt t="129546" x="4679950" y="4656138"/>
          <p14:tracePt t="129563" x="4679950" y="4667250"/>
          <p14:tracePt t="129579" x="4679950" y="4679950"/>
          <p14:tracePt t="129596" x="4679950" y="4691063"/>
          <p14:tracePt t="129758" x="4691063" y="4691063"/>
          <p14:tracePt t="129768" x="4703763" y="4691063"/>
          <p14:tracePt t="129772" x="4714875" y="4691063"/>
          <p14:tracePt t="129779" x="4846638" y="4714875"/>
          <p14:tracePt t="129796" x="4953000" y="4738688"/>
          <p14:tracePt t="129813" x="5132388" y="4762500"/>
          <p14:tracePt t="129830" x="5286375" y="4775200"/>
          <p14:tracePt t="129847" x="5418138" y="4799013"/>
          <p14:tracePt t="129864" x="5524500" y="4810125"/>
          <p14:tracePt t="129880" x="5584825" y="4810125"/>
          <p14:tracePt t="129897" x="5667375" y="4810125"/>
          <p14:tracePt t="129914" x="5727700" y="4810125"/>
          <p14:tracePt t="129931" x="5786438" y="4810125"/>
          <p14:tracePt t="129947" x="5857875" y="4810125"/>
          <p14:tracePt t="129964" x="5918200" y="4822825"/>
          <p14:tracePt t="129981" x="5953125" y="4846638"/>
          <p14:tracePt t="129997" x="6013450" y="4870450"/>
          <p14:tracePt t="130014" x="6061075" y="4881563"/>
          <p14:tracePt t="130031" x="6072188" y="4905375"/>
          <p14:tracePt t="130047" x="6096000" y="4905375"/>
          <p14:tracePt t="130064" x="6108700" y="4905375"/>
          <p14:tracePt t="130104" x="6108700" y="4894263"/>
          <p14:tracePt t="130112" x="6119813" y="4894263"/>
          <p14:tracePt t="130120" x="6119813" y="4881563"/>
          <p14:tracePt t="130138" x="6167438" y="4881563"/>
          <p14:tracePt t="130610" x="6203950" y="4881563"/>
          <p14:tracePt t="130614" x="6251575" y="4881563"/>
          <p14:tracePt t="130618" x="6394450" y="4881563"/>
          <p14:tracePt t="130633" x="6619875" y="4881563"/>
          <p14:tracePt t="130649" x="6929438" y="4881563"/>
          <p14:tracePt t="130667" x="7191375" y="4894263"/>
          <p14:tracePt t="130683" x="7394575" y="4918075"/>
          <p14:tracePt t="130699" x="7572375" y="4953000"/>
          <p14:tracePt t="130717" x="7667625" y="4976813"/>
          <p14:tracePt t="130734" x="7751763" y="4989513"/>
          <p14:tracePt t="130750" x="7989888" y="5000625"/>
          <p14:tracePt t="130767" x="8156575" y="5000625"/>
          <p14:tracePt t="130783" x="8310563" y="5000625"/>
          <p14:tracePt t="130799" x="8466138" y="5000625"/>
          <p14:tracePt t="130816" x="8632825" y="5000625"/>
          <p14:tracePt t="130832" x="8680450" y="5000625"/>
          <p14:tracePt t="130850" x="8691563" y="5000625"/>
          <p14:tracePt t="130866" x="8704263" y="5000625"/>
          <p14:tracePt t="131192" x="8728075" y="5013325"/>
          <p14:tracePt t="131194" x="8739188" y="5024438"/>
          <p14:tracePt t="131201" x="8823325" y="5084763"/>
          <p14:tracePt t="131201" x="8847138" y="5084763"/>
          <p14:tracePt t="131218" x="8966200" y="5108575"/>
          <p14:tracePt t="131235" x="9085263" y="5108575"/>
          <p14:tracePt t="131251" x="9286875" y="5108575"/>
          <p14:tracePt t="131268" x="9382125" y="5108575"/>
          <p14:tracePt t="131285" x="9453563" y="5108575"/>
          <p14:tracePt t="131301" x="9477375" y="5108575"/>
          <p14:tracePt t="131318" x="9490075" y="5108575"/>
          <p14:tracePt t="131334" x="9501188" y="5072063"/>
          <p14:tracePt t="131351" x="9501188" y="5037138"/>
          <p14:tracePt t="131368" x="9501188" y="4965700"/>
          <p14:tracePt t="131385" x="9501188" y="4918075"/>
          <p14:tracePt t="131402" x="9501188" y="4870450"/>
          <p14:tracePt t="131418" x="9501188" y="4810125"/>
          <p14:tracePt t="131435" x="9501188" y="4727575"/>
          <p14:tracePt t="131452" x="9490075" y="4679950"/>
          <p14:tracePt t="131468" x="9477375" y="4643438"/>
          <p14:tracePt t="131485" x="9442450" y="4595813"/>
          <p14:tracePt t="131502" x="9418638" y="4560888"/>
          <p14:tracePt t="131519" x="9382125" y="4548188"/>
          <p14:tracePt t="131535" x="9334500" y="4537075"/>
          <p14:tracePt t="131552" x="9275763" y="4524375"/>
          <p14:tracePt t="131569" x="9180513" y="4524375"/>
          <p14:tracePt t="131569" x="9156700" y="4524375"/>
          <p14:tracePt t="131586" x="9072563" y="4524375"/>
          <p14:tracePt t="131602" x="8977313" y="4524375"/>
          <p14:tracePt t="131619" x="8918575" y="4524375"/>
          <p14:tracePt t="131636" x="8870950" y="4524375"/>
          <p14:tracePt t="131652" x="8810625" y="4537075"/>
          <p14:tracePt t="131669" x="8786813" y="4537075"/>
          <p14:tracePt t="131686" x="8751888" y="4560888"/>
          <p14:tracePt t="131702" x="8728075" y="4584700"/>
          <p14:tracePt t="131719" x="8667750" y="4656138"/>
          <p14:tracePt t="131737" x="8632825" y="4703763"/>
          <p14:tracePt t="131753" x="8609013" y="4738688"/>
          <p14:tracePt t="131770" x="8596313" y="4751388"/>
          <p14:tracePt t="131786" x="8596313" y="4762500"/>
          <p14:tracePt t="131804" x="8585200" y="4775200"/>
          <p14:tracePt t="131820" x="8585200" y="4786313"/>
          <p14:tracePt t="131836" x="8585200" y="4833938"/>
          <p14:tracePt t="131852" x="8585200" y="4870450"/>
          <p14:tracePt t="131869" x="8585200" y="4918075"/>
          <p14:tracePt t="131886" x="8585200" y="4965700"/>
          <p14:tracePt t="131903" x="8596313" y="5024438"/>
          <p14:tracePt t="131920" x="8643938" y="5060950"/>
          <p14:tracePt t="131936" x="8704263" y="5095875"/>
          <p14:tracePt t="131953" x="8751888" y="5119688"/>
          <p14:tracePt t="131970" x="8823325" y="5143500"/>
          <p14:tracePt t="131987" x="8894763" y="5156200"/>
          <p14:tracePt t="132003" x="8990013" y="5167313"/>
          <p14:tracePt t="132020" x="9085263" y="5167313"/>
          <p14:tracePt t="132037" x="9180513" y="5167313"/>
          <p14:tracePt t="132037" x="9204325" y="5167313"/>
          <p14:tracePt t="132054" x="9299575" y="5167313"/>
          <p14:tracePt t="132071" x="9382125" y="5167313"/>
          <p14:tracePt t="132087" x="9418638" y="5156200"/>
          <p14:tracePt t="132087" x="9429750" y="5156200"/>
          <p14:tracePt t="132104" x="9477375" y="5156200"/>
          <p14:tracePt t="132121" x="9548813" y="5143500"/>
          <p14:tracePt t="132137" x="9572625" y="5143500"/>
          <p14:tracePt t="132154" x="9572625" y="5132388"/>
          <p14:tracePt t="132170" x="9585325" y="5132388"/>
          <p14:tracePt t="132187" x="9596438" y="5119688"/>
          <p14:tracePt t="132204" x="9596438" y="5095875"/>
          <p14:tracePt t="132221" x="9609138" y="5037138"/>
          <p14:tracePt t="132238" x="9620250" y="5024438"/>
          <p14:tracePt t="132254" x="9620250" y="4989513"/>
          <p14:tracePt t="132271" x="9620250" y="4965700"/>
          <p14:tracePt t="132271" x="9620250" y="4941888"/>
          <p14:tracePt t="132288" x="9620250" y="4929188"/>
          <p14:tracePt t="132304" x="9585325" y="4894263"/>
          <p14:tracePt t="132321" x="9561513" y="4870450"/>
          <p14:tracePt t="132321" x="9548813" y="4857750"/>
          <p14:tracePt t="132338" x="9525000" y="4846638"/>
          <p14:tracePt t="132355" x="9501188" y="4833938"/>
          <p14:tracePt t="132371" x="9453563" y="4799013"/>
          <p14:tracePt t="132388" x="9418638" y="4786313"/>
          <p14:tracePt t="132405" x="9405938" y="4775200"/>
          <p14:tracePt t="132421" x="9394825" y="4775200"/>
          <p14:tracePt t="132438" x="9371013" y="4762500"/>
          <p14:tracePt t="133381" x="9394825" y="4762500"/>
          <p14:tracePt t="133774" x="9429750" y="4762500"/>
          <p14:tracePt t="133778" x="9466263" y="4775200"/>
          <p14:tracePt t="133792" x="9537700" y="4786313"/>
          <p14:tracePt t="133809" x="9572625" y="4822825"/>
          <p14:tracePt t="133825" x="9596438" y="4822825"/>
          <p14:tracePt t="133842" x="9609138" y="4833938"/>
          <p14:tracePt t="133859" x="9632950" y="4846638"/>
          <p14:tracePt t="133876" x="9632950" y="4870450"/>
          <p14:tracePt t="133893" x="9632950" y="4894263"/>
          <p14:tracePt t="133909" x="9644063" y="4941888"/>
          <p14:tracePt t="133925" x="9667875" y="4989513"/>
          <p14:tracePt t="133942" x="9680575" y="5037138"/>
          <p14:tracePt t="133959" x="9704388" y="5072063"/>
          <p14:tracePt t="133977" x="9715500" y="5108575"/>
          <p14:tracePt t="133993" x="9739313" y="5143500"/>
          <p14:tracePt t="133993" x="9739313" y="5156200"/>
          <p14:tracePt t="134010" x="9763125" y="5191125"/>
          <p14:tracePt t="134026" x="9786938" y="5214938"/>
          <p14:tracePt t="134043" x="9799638" y="5227638"/>
          <p14:tracePt t="134082" x="9810750" y="5227638"/>
          <p14:tracePt t="134092" x="9823450" y="5227638"/>
          <p14:tracePt t="134100" x="9834563" y="5227638"/>
          <p14:tracePt t="134109" x="9858375" y="5227638"/>
          <p14:tracePt t="134126" x="9894888" y="5227638"/>
          <p14:tracePt t="134143" x="9942513" y="5191125"/>
          <p14:tracePt t="134160" x="9966325" y="5167313"/>
          <p14:tracePt t="134177" x="9977438" y="5156200"/>
          <p14:tracePt t="134177" x="9977438" y="5143500"/>
          <p14:tracePt t="134194" x="9990138" y="5132388"/>
          <p14:tracePt t="134210" x="10013950" y="5108575"/>
          <p14:tracePt t="134227" x="10013950" y="5084763"/>
          <p14:tracePt t="134244" x="10013950" y="5072063"/>
          <p14:tracePt t="134272" x="10013950" y="5060950"/>
          <p14:tracePt t="134277" x="10013950" y="5048250"/>
          <p14:tracePt t="134293" x="10013950" y="5000625"/>
          <p14:tracePt t="134310" x="9977438" y="4965700"/>
          <p14:tracePt t="134327" x="9929813" y="4941888"/>
          <p14:tracePt t="134344" x="9894888" y="4918075"/>
          <p14:tracePt t="134360" x="9847263" y="4881563"/>
          <p14:tracePt t="134377" x="9799638" y="4870450"/>
          <p14:tracePt t="134394" x="9775825" y="4857750"/>
          <p14:tracePt t="134411" x="9739313" y="4846638"/>
          <p14:tracePt t="134427" x="9691688" y="4833938"/>
          <p14:tracePt t="134444" x="9656763" y="4833938"/>
          <p14:tracePt t="134461" x="9585325" y="4833938"/>
          <p14:tracePt t="134461" x="9572625" y="4833938"/>
          <p14:tracePt t="134478" x="9525000" y="4833938"/>
          <p14:tracePt t="134494" x="9501188" y="4833938"/>
          <p14:tracePt t="134511" x="9490075" y="4822825"/>
          <p14:tracePt t="134511" x="9477375" y="4822825"/>
          <p14:tracePt t="134528" x="9466263" y="4822825"/>
          <p14:tracePt t="134544" x="9429750" y="4822825"/>
          <p14:tracePt t="134561" x="9382125" y="4822825"/>
          <p14:tracePt t="134578" x="9323388" y="4822825"/>
          <p14:tracePt t="134595" x="9299575" y="4822825"/>
          <p14:tracePt t="134611" x="9275763" y="4822825"/>
          <p14:tracePt t="134628" x="9263063" y="4822825"/>
          <p14:tracePt t="134644" x="9251950" y="4822825"/>
          <p14:tracePt t="135537" x="9239250" y="4822825"/>
          <p14:tracePt t="136310" x="9228138" y="4810125"/>
          <p14:tracePt t="136318" x="9228138" y="4799013"/>
          <p14:tracePt t="136322" x="9228138" y="4786313"/>
          <p14:tracePt t="136333" x="9191625" y="4691063"/>
          <p14:tracePt t="136350" x="9132888" y="4619625"/>
          <p14:tracePt t="136367" x="9048750" y="4500563"/>
          <p14:tracePt t="136383" x="8870950" y="4381500"/>
          <p14:tracePt t="136400" x="8609013" y="4286250"/>
          <p14:tracePt t="136417" x="8310563" y="4238625"/>
          <p14:tracePt t="136433" x="7894638" y="4238625"/>
          <p14:tracePt t="136450" x="7656513" y="4238625"/>
          <p14:tracePt t="136467" x="7394575" y="4214813"/>
          <p14:tracePt t="136483" x="7180263" y="4203700"/>
          <p14:tracePt t="136500" x="7072313" y="4191000"/>
          <p14:tracePt t="136517" x="7013575" y="4179888"/>
          <p14:tracePt t="136534" x="6905625" y="4179888"/>
          <p14:tracePt t="136550" x="6834188" y="4179888"/>
          <p14:tracePt t="136567" x="6775450" y="4179888"/>
          <p14:tracePt t="136584" x="6738938" y="4179888"/>
          <p14:tracePt t="136601" x="6727825" y="4179888"/>
          <p14:tracePt t="136617" x="6680200" y="4203700"/>
          <p14:tracePt t="136634" x="6656388" y="4251325"/>
          <p14:tracePt t="136651" x="6632575" y="4286250"/>
          <p14:tracePt t="136667" x="6572250" y="4357688"/>
          <p14:tracePt t="136684" x="6524625" y="4429125"/>
          <p14:tracePt t="136701" x="6500813" y="4489450"/>
          <p14:tracePt t="136701" x="6500813" y="4500563"/>
          <p14:tracePt t="136718" x="6500813" y="4560888"/>
          <p14:tracePt t="136735" x="6489700" y="4619625"/>
          <p14:tracePt t="136751" x="6489700" y="4667250"/>
          <p14:tracePt t="136768" x="6489700" y="4714875"/>
          <p14:tracePt t="136784" x="6489700" y="4775200"/>
          <p14:tracePt t="136801" x="6489700" y="4833938"/>
          <p14:tracePt t="136818" x="6489700" y="4894263"/>
          <p14:tracePt t="136835" x="6513513" y="4976813"/>
          <p14:tracePt t="136851" x="6524625" y="5037138"/>
          <p14:tracePt t="136868" x="6537325" y="5095875"/>
          <p14:tracePt t="136885" x="6537325" y="5119688"/>
          <p14:tracePt t="136901" x="6548438" y="5156200"/>
          <p14:tracePt t="136918" x="6548438" y="5167313"/>
          <p14:tracePt t="136935" x="6561138" y="5191125"/>
          <p14:tracePt t="136952" x="6561138" y="5203825"/>
          <p14:tracePt t="136968" x="6561138" y="5214938"/>
          <p14:tracePt t="137504" x="6561138" y="5227638"/>
          <p14:tracePt t="137508" x="6572250" y="5227638"/>
          <p14:tracePt t="137800" x="6572250" y="5214938"/>
          <p14:tracePt t="137812" x="6584950" y="5203825"/>
          <p14:tracePt t="137821" x="6738938" y="5108575"/>
          <p14:tracePt t="137821" x="6786563" y="5072063"/>
          <p14:tracePt t="137838" x="7132638" y="4953000"/>
          <p14:tracePt t="137854" x="7394575" y="4881563"/>
          <p14:tracePt t="137871" x="7762875" y="4822825"/>
          <p14:tracePt t="137888" x="8191500" y="4738688"/>
          <p14:tracePt t="137904" x="8453438" y="4703763"/>
          <p14:tracePt t="137921" x="8632825" y="4679950"/>
          <p14:tracePt t="137938" x="8786813" y="4679950"/>
          <p14:tracePt t="137955" x="8929688" y="4679950"/>
          <p14:tracePt t="137971" x="9085263" y="4679950"/>
          <p14:tracePt t="137988" x="9228138" y="4679950"/>
          <p14:tracePt t="138005" x="9334500" y="4679950"/>
          <p14:tracePt t="138005" x="9371013" y="4679950"/>
          <p14:tracePt t="138022" x="9501188" y="4679950"/>
          <p14:tracePt t="138038" x="9561513" y="4679950"/>
          <p14:tracePt t="138055" x="9609138" y="4691063"/>
          <p14:tracePt t="138072" x="9609138" y="4703763"/>
          <p14:tracePt t="138108" x="9620250" y="4703763"/>
          <p14:tracePt t="138212" x="9620250" y="4714875"/>
          <p14:tracePt t="138228" x="9609138" y="4714875"/>
          <p14:tracePt t="138240" x="9585325" y="4714875"/>
          <p14:tracePt t="138252" x="9561513" y="4714875"/>
          <p14:tracePt t="138255" x="9453563" y="4714875"/>
          <p14:tracePt t="138272" x="9275763" y="4727575"/>
          <p14:tracePt t="138289" x="9037638" y="4762500"/>
          <p14:tracePt t="138289" x="8990013" y="4762500"/>
          <p14:tracePt t="138306" x="8810625" y="4799013"/>
          <p14:tracePt t="138322" x="8572500" y="4810125"/>
          <p14:tracePt t="138339" x="8204200" y="4857750"/>
          <p14:tracePt t="138356" x="7881938" y="4870450"/>
          <p14:tracePt t="138373" x="7513638" y="4870450"/>
          <p14:tracePt t="138389" x="7013575" y="4870450"/>
          <p14:tracePt t="138406" x="6561138" y="4870450"/>
          <p14:tracePt t="138423" x="6156325" y="4870450"/>
          <p14:tracePt t="138439" x="5751513" y="4870450"/>
          <p14:tracePt t="138456" x="5513388" y="4870450"/>
          <p14:tracePt t="138473" x="5346700" y="4870450"/>
          <p14:tracePt t="138490" x="5275263" y="4846638"/>
          <p14:tracePt t="138507" x="5227638" y="4822825"/>
          <p14:tracePt t="138523" x="5191125" y="4799013"/>
          <p14:tracePt t="138540" x="5180013" y="4786313"/>
          <p14:tracePt t="138556" x="5143500" y="4786313"/>
          <p14:tracePt t="138573" x="5084763" y="4786313"/>
          <p14:tracePt t="138590" x="5037138" y="4786313"/>
          <p14:tracePt t="138607" x="4976813" y="4786313"/>
          <p14:tracePt t="138623" x="4905375" y="4786313"/>
          <p14:tracePt t="138640" x="4881563" y="4786313"/>
          <p14:tracePt t="138657" x="4870450" y="4786313"/>
          <p14:tracePt t="138673" x="4833938" y="4786313"/>
          <p14:tracePt t="138690" x="4822825" y="4799013"/>
          <p14:tracePt t="139166" x="4822825" y="4810125"/>
          <p14:tracePt t="139418" x="4822825" y="4822825"/>
          <p14:tracePt t="139434" x="4822825" y="4833938"/>
          <p14:tracePt t="139446" x="4822825" y="4846638"/>
          <p14:tracePt t="139458" x="4833938" y="4857750"/>
          <p14:tracePt t="139470" x="4833938" y="4870450"/>
          <p14:tracePt t="139476" x="4881563" y="4894263"/>
          <p14:tracePt t="139493" x="4929188" y="4905375"/>
          <p14:tracePt t="139509" x="4989513" y="4918075"/>
          <p14:tracePt t="139526" x="5048250" y="4929188"/>
          <p14:tracePt t="139543" x="5119688" y="4929188"/>
          <p14:tracePt t="139559" x="5143500" y="4929188"/>
          <p14:tracePt t="139576" x="5180013" y="4941888"/>
          <p14:tracePt t="139593" x="5191125" y="4941888"/>
          <p14:tracePt t="139609" x="5203825" y="4941888"/>
          <p14:tracePt t="139768" x="5214938" y="4941888"/>
          <p14:tracePt t="139854" x="5191125" y="4941888"/>
          <p14:tracePt t="140368" x="5180013" y="4941888"/>
          <p14:tracePt t="140376" x="5167313" y="4941888"/>
          <p14:tracePt t="140380" x="5156200" y="4918075"/>
          <p14:tracePt t="140395" x="5132388" y="4918075"/>
          <p14:tracePt t="140412" x="5143500" y="4918075"/>
          <p14:tracePt t="140894" x="5180013" y="4918075"/>
          <p14:tracePt t="140898" x="5322888" y="4918075"/>
          <p14:tracePt t="140914" x="5489575" y="4918075"/>
          <p14:tracePt t="140930" x="5715000" y="4918075"/>
          <p14:tracePt t="140947" x="5929313" y="4918075"/>
          <p14:tracePt t="140947" x="5976938" y="4918075"/>
          <p14:tracePt t="140964" x="6096000" y="4918075"/>
          <p14:tracePt t="140981" x="6227763" y="4918075"/>
          <p14:tracePt t="140997" x="6323013" y="4918075"/>
          <p14:tracePt t="141014" x="6346825" y="4918075"/>
          <p14:tracePt t="141031" x="6357938" y="4918075"/>
          <p14:tracePt t="141047" x="6405563" y="4918075"/>
          <p14:tracePt t="141386" x="6442075" y="4918075"/>
          <p14:tracePt t="141390" x="6489700" y="4918075"/>
          <p14:tracePt t="141398" x="6656388" y="4918075"/>
          <p14:tracePt t="141415" x="7048500" y="4918075"/>
          <p14:tracePt t="141432" x="7489825" y="4918075"/>
          <p14:tracePt t="141448" x="7858125" y="4918075"/>
          <p14:tracePt t="141465" x="8191500" y="4918075"/>
          <p14:tracePt t="141482" x="8524875" y="4918075"/>
          <p14:tracePt t="141499" x="8834438" y="4929188"/>
          <p14:tracePt t="141515" x="9156700" y="4976813"/>
          <p14:tracePt t="141532" x="9347200" y="5013325"/>
          <p14:tracePt t="141549" x="9477375" y="5013325"/>
          <p14:tracePt t="141565" x="9620250" y="5013325"/>
          <p14:tracePt t="141583" x="9680575" y="5013325"/>
          <p14:tracePt t="141599" x="9704388" y="5013325"/>
          <p14:tracePt t="141616" x="9715500" y="5013325"/>
          <p14:tracePt t="141632" x="9728200" y="5013325"/>
          <p14:tracePt t="141666" x="9728200" y="5000625"/>
          <p14:tracePt t="141722" x="9728200" y="4989513"/>
          <p14:tracePt t="141736" x="9728200" y="4976813"/>
          <p14:tracePt t="141744" x="9728200" y="4965700"/>
          <p14:tracePt t="141756" x="9728200" y="4953000"/>
          <p14:tracePt t="141766" x="9715500" y="4953000"/>
          <p14:tracePt t="141783" x="9691688" y="4941888"/>
          <p14:tracePt t="141799" x="9667875" y="4929188"/>
          <p14:tracePt t="141816" x="9620250" y="4929188"/>
          <p14:tracePt t="141833" x="9572625" y="4929188"/>
          <p14:tracePt t="141833" x="9561513" y="4929188"/>
          <p14:tracePt t="141850" x="9513888" y="4929188"/>
          <p14:tracePt t="141866" x="9466263" y="4929188"/>
          <p14:tracePt t="141883" x="9442450" y="4929188"/>
          <p14:tracePt t="141900" x="9429750" y="4929188"/>
          <p14:tracePt t="142028" x="9405938" y="4929188"/>
          <p14:tracePt t="142032" x="9394825" y="4929188"/>
          <p14:tracePt t="142036" x="9347200" y="4918075"/>
          <p14:tracePt t="142050" x="9286875" y="4905375"/>
          <p14:tracePt t="142067" x="9156700" y="4870450"/>
          <p14:tracePt t="142084" x="9024938" y="4857750"/>
          <p14:tracePt t="142100" x="8918575" y="4846638"/>
          <p14:tracePt t="142117" x="8739188" y="4810125"/>
          <p14:tracePt t="142134" x="8632825" y="4810125"/>
          <p14:tracePt t="142151" x="8501063" y="4799013"/>
          <p14:tracePt t="142167" x="8358188" y="4799013"/>
          <p14:tracePt t="142184" x="8310563" y="4786313"/>
          <p14:tracePt t="142201" x="8251825" y="4786313"/>
          <p14:tracePt t="142217" x="8204200" y="4786313"/>
          <p14:tracePt t="142235" x="8180388" y="4775200"/>
          <p14:tracePt t="142250" x="8167688" y="4775200"/>
          <p14:tracePt t="142267" x="8156575" y="4775200"/>
          <p14:tracePt t="142284" x="8143875" y="4762500"/>
          <p14:tracePt t="142301" x="8120063" y="4751388"/>
          <p14:tracePt t="142318" x="8108950" y="4738688"/>
          <p14:tracePt t="142334" x="8096250" y="4738688"/>
          <p14:tracePt t="142351" x="8072438" y="4714875"/>
          <p14:tracePt t="142368" x="8061325" y="4703763"/>
          <p14:tracePt t="142385" x="8048625" y="4679950"/>
          <p14:tracePt t="142401" x="8024813" y="4656138"/>
          <p14:tracePt t="142418" x="8013700" y="4643438"/>
          <p14:tracePt t="142435" x="8001000" y="4643438"/>
          <p14:tracePt t="142451" x="7966075" y="4608513"/>
          <p14:tracePt t="142468" x="7942263" y="4595813"/>
          <p14:tracePt t="142485" x="7929563" y="4595813"/>
          <p14:tracePt t="142504" x="7918450" y="4584700"/>
          <p14:tracePt t="142518" x="7881938" y="4560888"/>
          <p14:tracePt t="142535" x="7810500" y="4548188"/>
          <p14:tracePt t="142552" x="7762875" y="4524375"/>
          <p14:tracePt t="142568" x="7704138" y="4524375"/>
          <p14:tracePt t="142585" x="7620000" y="4500563"/>
          <p14:tracePt t="142602" x="7548563" y="4500563"/>
          <p14:tracePt t="142619" x="7489825" y="4500563"/>
          <p14:tracePt t="142635" x="7453313" y="4500563"/>
          <p14:tracePt t="142652" x="7429500" y="4500563"/>
          <p14:tracePt t="142669" x="7405688" y="4500563"/>
          <p14:tracePt t="142685" x="7381875" y="4513263"/>
          <p14:tracePt t="142702" x="7370763" y="4524375"/>
          <p14:tracePt t="142719" x="7334250" y="4560888"/>
          <p14:tracePt t="142737" x="7310438" y="4584700"/>
          <p14:tracePt t="142752" x="7275513" y="4608513"/>
          <p14:tracePt t="142769" x="7251700" y="4643438"/>
          <p14:tracePt t="142786" x="7215188" y="4679950"/>
          <p14:tracePt t="142803" x="7191375" y="4714875"/>
          <p14:tracePt t="142819" x="7167563" y="4751388"/>
          <p14:tracePt t="142836" x="7156450" y="4786313"/>
          <p14:tracePt t="142853" x="7143750" y="4810125"/>
          <p14:tracePt t="142869" x="7143750" y="4857750"/>
          <p14:tracePt t="142886" x="7143750" y="4905375"/>
          <p14:tracePt t="142903" x="7143750" y="4929188"/>
          <p14:tracePt t="142919" x="7143750" y="4976813"/>
          <p14:tracePt t="142936" x="7143750" y="4989513"/>
          <p14:tracePt t="142953" x="7143750" y="5024438"/>
          <p14:tracePt t="142953" x="7143750" y="5037138"/>
          <p14:tracePt t="142970" x="7156450" y="5084763"/>
          <p14:tracePt t="142986" x="7167563" y="5108575"/>
          <p14:tracePt t="143003" x="7204075" y="5132388"/>
          <p14:tracePt t="143020" x="7251700" y="5180013"/>
          <p14:tracePt t="143037" x="7286625" y="5227638"/>
          <p14:tracePt t="143053" x="7323138" y="5262563"/>
          <p14:tracePt t="143070" x="7370763" y="5275263"/>
          <p14:tracePt t="143087" x="7429500" y="5299075"/>
          <p14:tracePt t="143103" x="7477125" y="5299075"/>
          <p14:tracePt t="143120" x="7537450" y="5310188"/>
          <p14:tracePt t="143137" x="7585075" y="5322888"/>
          <p14:tracePt t="143137" x="7596188" y="5322888"/>
          <p14:tracePt t="143154" x="7680325" y="5322888"/>
          <p14:tracePt t="143170" x="7739063" y="5322888"/>
          <p14:tracePt t="143187" x="7834313" y="5322888"/>
          <p14:tracePt t="143204" x="7905750" y="5322888"/>
          <p14:tracePt t="143220" x="7966075" y="5310188"/>
          <p14:tracePt t="143238" x="8037513" y="5262563"/>
          <p14:tracePt t="143254" x="8072438" y="5251450"/>
          <p14:tracePt t="143271" x="8108950" y="5214938"/>
          <p14:tracePt t="143288" x="8143875" y="5167313"/>
          <p14:tracePt t="143303" x="8167688" y="5132388"/>
          <p14:tracePt t="143320" x="8191500" y="5072063"/>
          <p14:tracePt t="143337" x="8191500" y="5024438"/>
          <p14:tracePt t="143354" x="8191500" y="4965700"/>
          <p14:tracePt t="143371" x="8191500" y="4918075"/>
          <p14:tracePt t="143388" x="8191500" y="4870450"/>
          <p14:tracePt t="143404" x="8191500" y="4833938"/>
          <p14:tracePt t="143421" x="8191500" y="4822825"/>
          <p14:tracePt t="143438" x="8167688" y="4786313"/>
          <p14:tracePt t="143455" x="8143875" y="4762500"/>
          <p14:tracePt t="143471" x="8108950" y="4738688"/>
          <p14:tracePt t="143488" x="8085138" y="4703763"/>
          <p14:tracePt t="143505" x="8061325" y="4679950"/>
          <p14:tracePt t="143521" x="8001000" y="4656138"/>
          <p14:tracePt t="143539" x="7966075" y="4643438"/>
          <p14:tracePt t="143555" x="7905750" y="4632325"/>
          <p14:tracePt t="143571" x="7823200" y="4595813"/>
          <p14:tracePt t="143588" x="7727950" y="4584700"/>
          <p14:tracePt t="143605" x="7620000" y="4584700"/>
          <p14:tracePt t="143622" x="7524750" y="4572000"/>
          <p14:tracePt t="143638" x="7477125" y="4572000"/>
          <p14:tracePt t="143655" x="7418388" y="4572000"/>
          <p14:tracePt t="143672" x="7381875" y="4572000"/>
          <p14:tracePt t="143688" x="7370763" y="4584700"/>
          <p14:tracePt t="143705" x="7334250" y="4619625"/>
          <p14:tracePt t="143722" x="7310438" y="4643438"/>
          <p14:tracePt t="143739" x="7275513" y="4679950"/>
          <p14:tracePt t="143739" x="7262813" y="4691063"/>
          <p14:tracePt t="143756" x="7251700" y="4727575"/>
          <p14:tracePt t="143772" x="7239000" y="4738688"/>
          <p14:tracePt t="143796" x="7239000" y="4751388"/>
          <p14:tracePt t="144170" x="7239000" y="4762500"/>
          <p14:tracePt t="144224" x="7239000" y="4775200"/>
          <p14:tracePt t="144236" x="7239000" y="4786313"/>
          <p14:tracePt t="144256" x="7239000" y="4799013"/>
          <p14:tracePt t="144270" x="7239000" y="4810125"/>
          <p14:tracePt t="144314" x="7239000" y="4822825"/>
          <p14:tracePt t="144322" x="7239000" y="4833938"/>
          <p14:tracePt t="144340" x="7239000" y="4846638"/>
          <p14:tracePt t="144348" x="7239000" y="4857750"/>
          <p14:tracePt t="144364" x="7251700" y="4870450"/>
          <p14:tracePt t="144376" x="7251700" y="4881563"/>
          <p14:tracePt t="144392" x="7251700" y="4894263"/>
          <p14:tracePt t="144410" x="7251700" y="4905375"/>
          <p14:tracePt t="144434" x="7239000" y="4905375"/>
          <p14:tracePt t="144442" x="7156450" y="4905375"/>
          <p14:tracePt t="144442" x="7132638" y="4905375"/>
          <p14:tracePt t="144458" x="6989763" y="4905375"/>
          <p14:tracePt t="144475" x="6834188" y="4905375"/>
          <p14:tracePt t="144491" x="6619875" y="4918075"/>
          <p14:tracePt t="144491" x="6572250" y="4929188"/>
          <p14:tracePt t="144508" x="6346825" y="4965700"/>
          <p14:tracePt t="144524" x="6167438" y="5000625"/>
          <p14:tracePt t="144541" x="5929313" y="5000625"/>
          <p14:tracePt t="144558" x="5738813" y="5000625"/>
          <p14:tracePt t="144574" x="5595938" y="5000625"/>
          <p14:tracePt t="144591" x="5465763" y="5000625"/>
          <p14:tracePt t="144608" x="5310188" y="5000625"/>
          <p14:tracePt t="144625" x="5156200" y="5000625"/>
          <p14:tracePt t="144641" x="5060950" y="5000625"/>
          <p14:tracePt t="144658" x="5000625" y="5013325"/>
          <p14:tracePt t="144675" x="4929188" y="5024438"/>
          <p14:tracePt t="144675" x="4918075" y="5024438"/>
          <p14:tracePt t="144692" x="4870450" y="5024438"/>
          <p14:tracePt t="144708" x="4810125" y="5037138"/>
          <p14:tracePt t="144708" x="4799013" y="5037138"/>
          <p14:tracePt t="144727" x="4762500" y="5037138"/>
          <p14:tracePt t="144742" x="4679950" y="5037138"/>
          <p14:tracePt t="144759" x="4619625" y="5037138"/>
          <p14:tracePt t="144775" x="4537075" y="5048250"/>
          <p14:tracePt t="144792" x="4489450" y="5060950"/>
          <p14:tracePt t="144808" x="4465638" y="5060950"/>
          <p14:tracePt t="144825" x="4452938" y="5060950"/>
          <p14:tracePt t="144842" x="4429125" y="5060950"/>
          <p14:tracePt t="144902" x="4418013" y="5060950"/>
          <p14:tracePt t="144928" x="4405313" y="5072063"/>
          <p14:tracePt t="144936" x="4394200" y="5072063"/>
          <p14:tracePt t="144944" x="4370388" y="5084763"/>
          <p14:tracePt t="144959" x="4322763" y="5095875"/>
          <p14:tracePt t="144976" x="4275138" y="5095875"/>
          <p14:tracePt t="144992" x="4203700" y="5095875"/>
          <p14:tracePt t="145009" x="4132263" y="5095875"/>
          <p14:tracePt t="145026" x="4084638" y="5095875"/>
          <p14:tracePt t="145043" x="4048125" y="5095875"/>
          <p14:tracePt t="145059" x="4037013" y="5095875"/>
          <p14:tracePt t="145554" x="4060825" y="5095875"/>
          <p14:tracePt t="145958" x="4084638" y="5095875"/>
          <p14:tracePt t="145962" x="4262438" y="5072063"/>
          <p14:tracePt t="145979" x="4476750" y="5037138"/>
          <p14:tracePt t="145995" x="4656138" y="5024438"/>
          <p14:tracePt t="146012" x="4762500" y="5013325"/>
          <p14:tracePt t="146029" x="4833938" y="5013325"/>
          <p14:tracePt t="146046" x="4870450" y="5013325"/>
          <p14:tracePt t="146062" x="4881563" y="5000625"/>
          <p14:tracePt t="146079" x="4894263" y="4989513"/>
          <p14:tracePt t="146158" x="4918075" y="4989513"/>
          <p14:tracePt t="146162" x="5024438" y="4989513"/>
          <p14:tracePt t="146179" x="5167313" y="4989513"/>
          <p14:tracePt t="146197" x="5286375" y="4989513"/>
          <p14:tracePt t="146213" x="5418138" y="4989513"/>
          <p14:tracePt t="146230" x="5524500" y="4989513"/>
          <p14:tracePt t="146246" x="5595938" y="4989513"/>
          <p14:tracePt t="146263" x="5632450" y="4989513"/>
          <p14:tracePt t="146280" x="5667375" y="4989513"/>
          <p14:tracePt t="146296" x="5738813" y="4989513"/>
          <p14:tracePt t="146313" x="5822950" y="4989513"/>
          <p14:tracePt t="146330" x="5905500" y="4989513"/>
          <p14:tracePt t="146346" x="6013450" y="4989513"/>
          <p14:tracePt t="146363" x="6143625" y="4989513"/>
          <p14:tracePt t="146380" x="6227763" y="4989513"/>
          <p14:tracePt t="146397" x="6323013" y="4989513"/>
          <p14:tracePt t="146397" x="6346825" y="4989513"/>
          <p14:tracePt t="146414" x="6442075" y="4989513"/>
          <p14:tracePt t="146430" x="6500813" y="4989513"/>
          <p14:tracePt t="146446" x="6548438" y="4989513"/>
          <p14:tracePt t="146463" x="6608763" y="5000625"/>
          <p14:tracePt t="146480" x="6667500" y="5000625"/>
          <p14:tracePt t="146497" x="6738938" y="5000625"/>
          <p14:tracePt t="146513" x="6823075" y="5000625"/>
          <p14:tracePt t="146530" x="6942138" y="4976813"/>
          <p14:tracePt t="146547" x="7048500" y="4965700"/>
          <p14:tracePt t="146563" x="7204075" y="4965700"/>
          <p14:tracePt t="146580" x="7323138" y="4965700"/>
          <p14:tracePt t="146597" x="7418388" y="4976813"/>
          <p14:tracePt t="146613" x="7453313" y="4976813"/>
          <p14:tracePt t="146631" x="7513638" y="4976813"/>
          <p14:tracePt t="146648" x="7572375" y="4976813"/>
          <p14:tracePt t="146665" x="7608888" y="4976813"/>
          <p14:tracePt t="146681" x="7656513" y="4976813"/>
          <p14:tracePt t="146698" x="7691438" y="4976813"/>
          <p14:tracePt t="146714" x="7704138" y="4976813"/>
          <p14:tracePt t="146731" x="7739063" y="4976813"/>
          <p14:tracePt t="146748" x="7762875" y="4976813"/>
          <p14:tracePt t="146764" x="7799388" y="4976813"/>
          <p14:tracePt t="146781" x="7834313" y="4976813"/>
          <p14:tracePt t="146798" x="7881938" y="4976813"/>
          <p14:tracePt t="146815" x="7942263" y="4976813"/>
          <p14:tracePt t="146831" x="7989888" y="4976813"/>
          <p14:tracePt t="146848" x="8048625" y="4976813"/>
          <p14:tracePt t="146865" x="8096250" y="4976813"/>
          <p14:tracePt t="146881" x="8143875" y="4976813"/>
          <p14:tracePt t="146898" x="8167688" y="4976813"/>
          <p14:tracePt t="146915" x="8191500" y="4976813"/>
          <p14:tracePt t="146931" x="8215313" y="4976813"/>
          <p14:tracePt t="146948" x="8251825" y="4976813"/>
          <p14:tracePt t="146965" x="8323263" y="4976813"/>
          <p14:tracePt t="146982" x="8370888" y="4976813"/>
          <p14:tracePt t="146998" x="8429625" y="4976813"/>
          <p14:tracePt t="147015" x="8501063" y="4976813"/>
          <p14:tracePt t="147032" x="8561388" y="4976813"/>
          <p14:tracePt t="147049" x="8596313" y="4976813"/>
          <p14:tracePt t="147065" x="8656638" y="4976813"/>
          <p14:tracePt t="147082" x="8715375" y="4976813"/>
          <p14:tracePt t="147099" x="8810625" y="4976813"/>
          <p14:tracePt t="147115" x="8870950" y="4965700"/>
          <p14:tracePt t="147132" x="8905875" y="4965700"/>
          <p14:tracePt t="147149" x="8929688" y="4965700"/>
          <p14:tracePt t="147149" x="8942388" y="4965700"/>
          <p14:tracePt t="147166" x="8977313" y="4965700"/>
          <p14:tracePt t="147182" x="9024938" y="4965700"/>
          <p14:tracePt t="147199" x="9072563" y="4965700"/>
          <p14:tracePt t="147199" x="9085263" y="4965700"/>
          <p14:tracePt t="147216" x="9109075" y="4965700"/>
          <p14:tracePt t="147232" x="9144000" y="4965700"/>
          <p14:tracePt t="147249" x="9191625" y="4965700"/>
          <p14:tracePt t="147266" x="9215438" y="4965700"/>
          <p14:tracePt t="147282" x="9239250" y="4965700"/>
          <p14:tracePt t="147299" x="9263063" y="4965700"/>
          <p14:tracePt t="147316" x="9334500" y="4965700"/>
          <p14:tracePt t="147333" x="9382125" y="4965700"/>
          <p14:tracePt t="147349" x="9429750" y="4953000"/>
          <p14:tracePt t="147366" x="9442450" y="4953000"/>
          <p14:tracePt t="147383" x="9477375" y="4953000"/>
          <p14:tracePt t="147400" x="9490075" y="4953000"/>
          <p14:tracePt t="147902" x="9513888" y="4953000"/>
          <p14:tracePt t="147908" x="9525000" y="4953000"/>
          <p14:tracePt t="147920" x="9537700" y="4953000"/>
          <p14:tracePt t="147938" x="9537700" y="4965700"/>
          <p14:tracePt t="147954" x="9561513" y="4965700"/>
          <p14:tracePt t="147990" x="9561513" y="4976813"/>
          <p14:tracePt t="148036" x="9572625" y="4976813"/>
          <p14:tracePt t="148756" x="9596438" y="4976813"/>
          <p14:tracePt t="148760" x="9609138" y="4976813"/>
          <p14:tracePt t="148770" x="9644063" y="4976813"/>
          <p14:tracePt t="148788" x="9656763" y="4976813"/>
          <p14:tracePt t="148816" x="9667875" y="4989513"/>
          <p14:tracePt t="150788" x="9667875" y="5000625"/>
          <p14:tracePt t="151132" x="9667875" y="5013325"/>
          <p14:tracePt t="151136" x="9667875" y="5024438"/>
          <p14:tracePt t="151232" x="9680575" y="5024438"/>
          <p14:tracePt t="151236" x="9786938" y="5013325"/>
          <p14:tracePt t="151245" x="10096500" y="4881563"/>
          <p14:tracePt t="151261" x="10252075" y="4810125"/>
          <p14:tracePt t="151278" x="10299700" y="4786313"/>
          <p14:tracePt t="151295" x="10310813" y="4786313"/>
          <p14:tracePt t="151311" x="10323513" y="4786313"/>
          <p14:tracePt t="151376" x="10334625" y="4810125"/>
          <p14:tracePt t="151396" x="10334625" y="4822825"/>
          <p14:tracePt t="151400" x="10358438" y="4857750"/>
          <p14:tracePt t="151412" x="10382250" y="4918075"/>
          <p14:tracePt t="151428" x="10418763" y="4965700"/>
          <p14:tracePt t="151445" x="10490200" y="5013325"/>
          <p14:tracePt t="151462" x="10561638" y="5024438"/>
          <p14:tracePt t="151479" x="10656888" y="5037138"/>
          <p14:tracePt t="151495" x="10810875" y="5048250"/>
          <p14:tracePt t="151512" x="10942638" y="4989513"/>
          <p14:tracePt t="151529" x="11037888" y="4918075"/>
          <p14:tracePt t="151545" x="11085513" y="4857750"/>
          <p14:tracePt t="151562" x="11096625" y="4810125"/>
          <p14:tracePt t="151579" x="11096625" y="4762500"/>
          <p14:tracePt t="151596" x="11096625" y="4751388"/>
          <p14:tracePt t="151612" x="11096625" y="4703763"/>
          <p14:tracePt t="151629" x="11072813" y="4656138"/>
          <p14:tracePt t="151645" x="11037888" y="4619625"/>
          <p14:tracePt t="151662" x="11001375" y="4608513"/>
          <p14:tracePt t="151679" x="10966450" y="4584700"/>
          <p14:tracePt t="151679" x="10942638" y="4572000"/>
          <p14:tracePt t="151696" x="10906125" y="4560888"/>
          <p14:tracePt t="151712" x="10858500" y="4560888"/>
          <p14:tracePt t="151729" x="10810875" y="4560888"/>
          <p14:tracePt t="151746" x="10787063" y="4560888"/>
          <p14:tracePt t="151762" x="10775950" y="4560888"/>
          <p14:tracePt t="151779" x="10739438" y="4560888"/>
          <p14:tracePt t="151796" x="10739438" y="4595813"/>
          <p14:tracePt t="151813" x="10728325" y="4643438"/>
          <p14:tracePt t="151830" x="10715625" y="4703763"/>
          <p14:tracePt t="151846" x="10691813" y="4751388"/>
          <p14:tracePt t="151863" x="10680700" y="4775200"/>
          <p14:tracePt t="151880" x="10680700" y="4786313"/>
          <p14:tracePt t="151896" x="10680700" y="4810125"/>
          <p14:tracePt t="151913" x="10680700" y="4822825"/>
          <p14:tracePt t="151930" x="10680700" y="4857750"/>
          <p14:tracePt t="151947" x="10680700" y="4870450"/>
          <p14:tracePt t="151964" x="10728325" y="4894263"/>
          <p14:tracePt t="151980" x="10775950" y="4918075"/>
          <p14:tracePt t="151997" x="10834688" y="4941888"/>
          <p14:tracePt t="152014" x="10882313" y="4941888"/>
          <p14:tracePt t="152030" x="10966450" y="4941888"/>
          <p14:tracePt t="152047" x="11025188" y="4941888"/>
          <p14:tracePt t="152064" x="11072813" y="4941888"/>
          <p14:tracePt t="152080" x="11096625" y="4941888"/>
          <p14:tracePt t="152097" x="11109325" y="4941888"/>
          <p14:tracePt t="152114" x="11109325" y="4905375"/>
          <p14:tracePt t="152131" x="11109325" y="4870450"/>
          <p14:tracePt t="152147" x="11109325" y="4810125"/>
          <p14:tracePt t="152164" x="11096625" y="4786313"/>
          <p14:tracePt t="152181" x="11072813" y="4762500"/>
          <p14:tracePt t="152197" x="11061700" y="4762500"/>
          <p14:tracePt t="152214" x="11061700" y="4775200"/>
          <p14:tracePt t="152388" x="11061700" y="4786313"/>
          <p14:tracePt t="152392" x="11061700" y="4799013"/>
          <p14:tracePt t="152438" x="11061700" y="4810125"/>
          <p14:tracePt t="152458" x="11037888" y="4822825"/>
          <p14:tracePt t="152784" x="10834688" y="4881563"/>
          <p14:tracePt t="152788" x="10609263" y="4918075"/>
          <p14:tracePt t="152788" x="10477500" y="4941888"/>
          <p14:tracePt t="152800" x="9942513" y="5037138"/>
          <p14:tracePt t="152816" x="9347200" y="5167313"/>
          <p14:tracePt t="152833" x="8810625" y="5310188"/>
          <p14:tracePt t="152849" x="8239125" y="5394325"/>
          <p14:tracePt t="152866" x="7847013" y="5453063"/>
          <p14:tracePt t="152883" x="7453313" y="5513388"/>
          <p14:tracePt t="152899" x="6965950" y="5619750"/>
          <p14:tracePt t="152916" x="6584950" y="5691188"/>
          <p14:tracePt t="152933" x="6215063" y="5751513"/>
          <p14:tracePt t="152950" x="5905500" y="5799138"/>
          <p14:tracePt t="152966" x="5476875" y="5857875"/>
          <p14:tracePt t="152983" x="5132388" y="5905500"/>
          <p14:tracePt t="153000" x="4822825" y="5953125"/>
          <p14:tracePt t="153017" x="4548188" y="6000750"/>
          <p14:tracePt t="153033" x="4227513" y="6084888"/>
          <p14:tracePt t="153050" x="4013200" y="6143625"/>
          <p14:tracePt t="153067" x="3822700" y="6203950"/>
          <p14:tracePt t="153067" x="3751263" y="6227763"/>
          <p14:tracePt t="153084" x="3513138" y="6299200"/>
          <p14:tracePt t="153100" x="3275013" y="6357938"/>
          <p14:tracePt t="153117" x="3060700" y="6418263"/>
          <p14:tracePt t="153117" x="3024188" y="6429375"/>
          <p14:tracePt t="153134" x="2941638" y="6453188"/>
          <p14:tracePt t="153150" x="2941638" y="6442075"/>
          <p14:tracePt t="153216" x="2941638" y="6429375"/>
          <p14:tracePt t="153224" x="2941638" y="6418263"/>
          <p14:tracePt t="153236" x="2965450" y="6394450"/>
          <p14:tracePt t="153250" x="3000375" y="6357938"/>
          <p14:tracePt t="153267" x="3084513" y="6262688"/>
          <p14:tracePt t="153284" x="3155950" y="6180138"/>
          <p14:tracePt t="153301" x="3251200" y="6096000"/>
          <p14:tracePt t="153301" x="3275013" y="6072188"/>
          <p14:tracePt t="153318" x="3405188" y="6000750"/>
          <p14:tracePt t="153334" x="3500438" y="5929313"/>
          <p14:tracePt t="153351" x="3679825" y="5870575"/>
          <p14:tracePt t="153351" x="3727450" y="5857875"/>
          <p14:tracePt t="153368" x="3952875" y="5799138"/>
          <p14:tracePt t="153384" x="4167188" y="5751513"/>
          <p14:tracePt t="153401" x="4405313" y="5691188"/>
          <p14:tracePt t="153401" x="4452938" y="5680075"/>
          <p14:tracePt t="153418" x="4619625" y="5608638"/>
          <p14:tracePt t="153434" x="4751388" y="5537200"/>
          <p14:tracePt t="153451" x="4822825" y="5500688"/>
          <p14:tracePt t="153468" x="4870450" y="5465763"/>
          <p14:tracePt t="153485" x="4881563" y="5429250"/>
          <p14:tracePt t="153501" x="4894263" y="5429250"/>
          <p14:tracePt t="153518" x="4918075" y="5405438"/>
          <p14:tracePt t="153535" x="4918075" y="5394325"/>
          <p14:tracePt t="153551" x="4929188" y="5381625"/>
          <p14:tracePt t="153648" x="4941888" y="5370513"/>
          <p14:tracePt t="153656" x="4976813" y="5370513"/>
          <p14:tracePt t="153668" x="5024438" y="5357813"/>
          <p14:tracePt t="153686" x="5084763" y="5357813"/>
          <p14:tracePt t="153702" x="5167313" y="5346700"/>
          <p14:tracePt t="153719" x="5214938" y="5334000"/>
          <p14:tracePt t="153735" x="5251450" y="5334000"/>
          <p14:tracePt t="153751" x="5346700" y="5334000"/>
          <p14:tracePt t="153768" x="5453063" y="5334000"/>
          <p14:tracePt t="153785" x="5561013" y="5334000"/>
          <p14:tracePt t="153802" x="5667375" y="5334000"/>
          <p14:tracePt t="153819" x="5834063" y="5322888"/>
          <p14:tracePt t="153836" x="5929313" y="5322888"/>
          <p14:tracePt t="153852" x="6000750" y="5322888"/>
          <p14:tracePt t="153869" x="6061075" y="5322888"/>
          <p14:tracePt t="153886" x="6084888" y="5322888"/>
          <p14:tracePt t="153902" x="6096000" y="5322888"/>
          <p14:tracePt t="153919" x="6108700" y="5322888"/>
          <p14:tracePt t="153972" x="6108700" y="5310188"/>
          <p14:tracePt t="153980" x="6084888" y="5310188"/>
          <p14:tracePt t="154550" x="6013450" y="5322888"/>
          <p14:tracePt t="154556" x="5846763" y="5370513"/>
          <p14:tracePt t="154556" x="5799138" y="5370513"/>
          <p14:tracePt t="154572" x="5632450" y="5405438"/>
          <p14:tracePt t="154588" x="5489575" y="5429250"/>
          <p14:tracePt t="154605" x="5394325" y="5429250"/>
          <p14:tracePt t="154621" x="5299075" y="5453063"/>
          <p14:tracePt t="154638" x="5262563" y="5453063"/>
          <p14:tracePt t="154655" x="5203825" y="5453063"/>
          <p14:tracePt t="154655" x="5191125" y="5453063"/>
          <p14:tracePt t="154672" x="5132388" y="5453063"/>
          <p14:tracePt t="154688" x="5072063" y="5453063"/>
          <p14:tracePt t="154705" x="4976813" y="5476875"/>
          <p14:tracePt t="154722" x="4918075" y="5476875"/>
          <p14:tracePt t="154740" x="4857750" y="5476875"/>
          <p14:tracePt t="154755" x="4833938" y="5476875"/>
          <p14:tracePt t="154772" x="4822825" y="5476875"/>
          <p14:tracePt t="154788" x="4810125" y="5476875"/>
          <p14:tracePt t="154816" x="4822825" y="5476875"/>
          <p14:tracePt t="155092" x="4857750" y="5465763"/>
          <p14:tracePt t="155096" x="4894263" y="5465763"/>
          <p14:tracePt t="155106" x="5013325" y="5465763"/>
          <p14:tracePt t="155123" x="5167313" y="5465763"/>
          <p14:tracePt t="155123" x="5203825" y="5465763"/>
          <p14:tracePt t="155140" x="5322888" y="5441950"/>
          <p14:tracePt t="155156" x="5381625" y="5441950"/>
          <p14:tracePt t="155173" x="5418138" y="5441950"/>
          <p14:tracePt t="155190" x="5441950" y="5441950"/>
          <p14:tracePt t="155206" x="5465763" y="5441950"/>
          <p14:tracePt t="155248" x="5476875" y="5441950"/>
          <p14:tracePt t="155256" x="5489575" y="5441950"/>
          <p14:tracePt t="155260" x="5537200" y="5418138"/>
          <p14:tracePt t="155273" x="5619750" y="5381625"/>
          <p14:tracePt t="155290" x="5727700" y="5357813"/>
          <p14:tracePt t="155307" x="5834063" y="5346700"/>
          <p14:tracePt t="155323" x="5881688" y="5346700"/>
          <p14:tracePt t="155340" x="5905500" y="5346700"/>
          <p14:tracePt t="155357" x="5929313" y="5346700"/>
          <p14:tracePt t="155528" x="5942013" y="5346700"/>
          <p14:tracePt t="155576" x="5953125" y="5346700"/>
          <p14:tracePt t="155590" x="5965825" y="5346700"/>
          <p14:tracePt t="156380" x="5976938" y="5346700"/>
          <p14:tracePt t="156384" x="6013450" y="5346700"/>
          <p14:tracePt t="156393" x="6037263" y="5346700"/>
          <p14:tracePt t="156410" x="6132513" y="5346700"/>
          <p14:tracePt t="156427" x="6180138" y="5346700"/>
          <p14:tracePt t="156443" x="6227763" y="5346700"/>
          <p14:tracePt t="156460" x="6346825" y="5357813"/>
          <p14:tracePt t="156477" x="6489700" y="5357813"/>
          <p14:tracePt t="156494" x="6632575" y="5357813"/>
          <p14:tracePt t="156510" x="6810375" y="5357813"/>
          <p14:tracePt t="156527" x="7085013" y="5357813"/>
          <p14:tracePt t="156544" x="7299325" y="5322888"/>
          <p14:tracePt t="156560" x="7466013" y="5310188"/>
          <p14:tracePt t="156577" x="7596188" y="5275263"/>
          <p14:tracePt t="156594" x="7632700" y="5275263"/>
          <p14:tracePt t="156611" x="7656513" y="5262563"/>
          <p14:tracePt t="156627" x="7667625" y="5262563"/>
          <p14:tracePt t="156644" x="7680325" y="5262563"/>
          <p14:tracePt t="156700" x="7691438" y="5262563"/>
          <p14:tracePt t="156710" x="7704138" y="5262563"/>
          <p14:tracePt t="156722" x="7715250" y="5262563"/>
          <p14:tracePt t="156734" x="7727950" y="5262563"/>
          <p14:tracePt t="156744" x="7739063" y="5262563"/>
          <p14:tracePt t="156761" x="7751763" y="5262563"/>
          <p14:tracePt t="157677" x="7727950" y="5262563"/>
          <p14:tracePt t="157824" x="7715250" y="5275263"/>
          <p14:tracePt t="157828" x="7691438" y="5275263"/>
          <p14:tracePt t="157832" x="7667625" y="5286375"/>
          <p14:tracePt t="157848" x="7656513" y="5286375"/>
          <p14:tracePt t="157892" x="7643813" y="5286375"/>
          <p14:tracePt t="157984" x="7632700" y="5286375"/>
          <p14:tracePt t="158028" x="7620000" y="5275263"/>
          <p14:tracePt t="158686" x="7632700" y="5251450"/>
          <p14:tracePt t="158692" x="7656513" y="5214938"/>
          <p14:tracePt t="158700" x="7786688" y="5119688"/>
          <p14:tracePt t="158717" x="7929563" y="5013325"/>
          <p14:tracePt t="158735" x="8037513" y="4929188"/>
          <p14:tracePt t="158751" x="8120063" y="4857750"/>
          <p14:tracePt t="158767" x="8180388" y="4846638"/>
          <p14:tracePt t="158784" x="8228013" y="4833938"/>
          <p14:tracePt t="158801" x="8275638" y="4810125"/>
          <p14:tracePt t="158817" x="8370888" y="4810125"/>
          <p14:tracePt t="158834" x="8513763" y="4810125"/>
          <p14:tracePt t="158851" x="8704263" y="4810125"/>
          <p14:tracePt t="158867" x="8847138" y="4799013"/>
          <p14:tracePt t="158884" x="8977313" y="4799013"/>
          <p14:tracePt t="158901" x="9096375" y="4799013"/>
          <p14:tracePt t="158918" x="9167813" y="4799013"/>
          <p14:tracePt t="158934" x="9204325" y="4822825"/>
          <p14:tracePt t="158951" x="9239250" y="4846638"/>
          <p14:tracePt t="158967" x="9263063" y="4881563"/>
          <p14:tracePt t="158984" x="9263063" y="4905375"/>
          <p14:tracePt t="159001" x="9263063" y="4929188"/>
          <p14:tracePt t="159017" x="9263063" y="4953000"/>
          <p14:tracePt t="159034" x="9263063" y="4989513"/>
          <p14:tracePt t="159051" x="9263063" y="5013325"/>
          <p14:tracePt t="159068" x="9263063" y="5060950"/>
          <p14:tracePt t="159084" x="9263063" y="5108575"/>
          <p14:tracePt t="159102" x="9263063" y="5167313"/>
          <p14:tracePt t="159118" x="9263063" y="5214938"/>
          <p14:tracePt t="159135" x="9263063" y="5251450"/>
          <p14:tracePt t="159152" x="9263063" y="5299075"/>
          <p14:tracePt t="159168" x="9263063" y="5310188"/>
          <p14:tracePt t="159185" x="9263063" y="5334000"/>
          <p14:tracePt t="159202" x="9263063" y="5357813"/>
          <p14:tracePt t="160102" x="9263063" y="5370513"/>
          <p14:tracePt t="160240" x="9180513" y="5381625"/>
          <p14:tracePt t="160244" x="9085263" y="5381625"/>
          <p14:tracePt t="160255" x="8847138" y="5381625"/>
          <p14:tracePt t="160272" x="8656638" y="5381625"/>
          <p14:tracePt t="160289" x="8418513" y="5405438"/>
          <p14:tracePt t="160305" x="8120063" y="5418138"/>
          <p14:tracePt t="160322" x="7799388" y="5429250"/>
          <p14:tracePt t="160339" x="7442200" y="5489575"/>
          <p14:tracePt t="160355" x="6918325" y="5584825"/>
          <p14:tracePt t="160372" x="6548438" y="5656263"/>
          <p14:tracePt t="160389" x="6238875" y="5691188"/>
          <p14:tracePt t="160405" x="5942013" y="5727700"/>
          <p14:tracePt t="160422" x="5715000" y="5762625"/>
          <p14:tracePt t="160439" x="5608638" y="5762625"/>
          <p14:tracePt t="160455" x="5537200" y="5762625"/>
          <p14:tracePt t="160472" x="5476875" y="5762625"/>
          <p14:tracePt t="160489" x="5381625" y="5799138"/>
          <p14:tracePt t="160506" x="5299075" y="5822950"/>
          <p14:tracePt t="160522" x="5238750" y="5857875"/>
          <p14:tracePt t="160522" x="5227638" y="5857875"/>
          <p14:tracePt t="160540" x="5191125" y="5881688"/>
          <p14:tracePt t="160556" x="5167313" y="5894388"/>
          <p14:tracePt t="160573" x="5156200" y="5905500"/>
          <p14:tracePt t="160589" x="5143500" y="5918200"/>
          <p14:tracePt t="160606" x="5132388" y="5929313"/>
          <p14:tracePt t="160626" x="5119688" y="5929313"/>
          <p14:tracePt t="160639" x="5108575" y="5953125"/>
          <p14:tracePt t="160656" x="5084763" y="5953125"/>
          <p14:tracePt t="160673" x="5084763" y="5965825"/>
          <p14:tracePt t="161084" x="5095875" y="5965825"/>
          <p14:tracePt t="161092" x="5108575" y="5965825"/>
          <p14:tracePt t="161096" x="5119688" y="5953125"/>
          <p14:tracePt t="161096" x="5132388" y="5942013"/>
          <p14:tracePt t="161108" x="5203825" y="5918200"/>
          <p14:tracePt t="161124" x="5262563" y="5894388"/>
          <p14:tracePt t="161141" x="5346700" y="5870575"/>
          <p14:tracePt t="161158" x="5405438" y="5857875"/>
          <p14:tracePt t="161174" x="5476875" y="5857875"/>
          <p14:tracePt t="161191" x="5548313" y="5834063"/>
          <p14:tracePt t="161208" x="5643563" y="5834063"/>
          <p14:tracePt t="161225" x="5703888" y="5834063"/>
          <p14:tracePt t="161241" x="5738813" y="5834063"/>
          <p14:tracePt t="161258" x="5786438" y="5834063"/>
          <p14:tracePt t="161275" x="5834063" y="5834063"/>
          <p14:tracePt t="161291" x="5846763" y="5834063"/>
          <p14:tracePt t="161318" x="5857875" y="5834063"/>
          <p14:tracePt t="161330" x="5870575" y="5834063"/>
          <p14:tracePt t="161704" x="5929313" y="5834063"/>
          <p14:tracePt t="161708" x="5953125" y="5834063"/>
          <p14:tracePt t="161712" x="6024563" y="5834063"/>
          <p14:tracePt t="161726" x="6119813" y="5834063"/>
          <p14:tracePt t="161743" x="6286500" y="5834063"/>
          <p14:tracePt t="161760" x="6500813" y="5810250"/>
          <p14:tracePt t="161776" x="6643688" y="5799138"/>
          <p14:tracePt t="161793" x="6775450" y="5775325"/>
          <p14:tracePt t="161793" x="6810375" y="5762625"/>
          <p14:tracePt t="161810" x="6894513" y="5751513"/>
          <p14:tracePt t="161826" x="6965950" y="5738813"/>
          <p14:tracePt t="161843" x="7037388" y="5727700"/>
          <p14:tracePt t="161860" x="7085013" y="5727700"/>
          <p14:tracePt t="161876" x="7132638" y="5727700"/>
          <p14:tracePt t="161893" x="7167563" y="5703888"/>
          <p14:tracePt t="161910" x="7204075" y="5703888"/>
          <p14:tracePt t="161927" x="7227888" y="5691188"/>
          <p14:tracePt t="161943" x="7239000" y="5680075"/>
          <p14:tracePt t="161960" x="7262813" y="5667375"/>
          <p14:tracePt t="161977" x="7227888" y="5667375"/>
          <p14:tracePt t="162838" x="7204075" y="5667375"/>
          <p14:tracePt t="162840" x="7143750" y="5680075"/>
          <p14:tracePt t="162846" x="6823075" y="5762625"/>
          <p14:tracePt t="162863" x="6346825" y="5822950"/>
          <p14:tracePt t="162880" x="6061075" y="5846763"/>
          <p14:tracePt t="162896" x="5905500" y="5857875"/>
          <p14:tracePt t="162913" x="5822950" y="5857875"/>
          <p14:tracePt t="162930" x="5786438" y="5857875"/>
          <p14:tracePt t="162946" x="5775325" y="5857875"/>
          <p14:tracePt t="163132" x="5762625" y="5857875"/>
          <p14:tracePt t="163139" x="5751513" y="5857875"/>
          <p14:tracePt t="163146" x="5703888" y="5857875"/>
          <p14:tracePt t="163163" x="5632450" y="5870575"/>
          <p14:tracePt t="163180" x="5608638" y="5870575"/>
          <p14:tracePt t="163197" x="5608638" y="5881688"/>
          <p14:tracePt t="163232" x="5619750" y="5881688"/>
          <p14:tracePt t="163748" x="5691188" y="5881688"/>
          <p14:tracePt t="163752" x="5846763" y="5870575"/>
          <p14:tracePt t="163766" x="5989638" y="5846763"/>
          <p14:tracePt t="163782" x="6119813" y="5846763"/>
          <p14:tracePt t="163799" x="6143625" y="5846763"/>
          <p14:tracePt t="163816" x="6167438" y="5834063"/>
          <p14:tracePt t="163832" x="6191250" y="5834063"/>
          <p14:tracePt t="164404" x="6227763" y="5834063"/>
          <p14:tracePt t="164408" x="6299200" y="5822950"/>
          <p14:tracePt t="164417" x="6453188" y="5822950"/>
          <p14:tracePt t="164434" x="6667500" y="5822950"/>
          <p14:tracePt t="164451" x="6810375" y="5822950"/>
          <p14:tracePt t="164468" x="6894513" y="5822950"/>
          <p14:tracePt t="164484" x="6953250" y="5822950"/>
          <p14:tracePt t="164484" x="6977063" y="5822950"/>
          <p14:tracePt t="164502" x="7024688" y="5822950"/>
          <p14:tracePt t="164518" x="7072313" y="5799138"/>
          <p14:tracePt t="164534" x="7119938" y="5775325"/>
          <p14:tracePt t="164551" x="7167563" y="5751513"/>
          <p14:tracePt t="164568" x="7191375" y="5738813"/>
          <p14:tracePt t="164585" x="7215188" y="5727700"/>
          <p14:tracePt t="164601" x="7227888" y="5727700"/>
          <p14:tracePt t="165204" x="7251700" y="5727700"/>
          <p14:tracePt t="165242" x="7262813" y="5727700"/>
          <p14:tracePt t="165246" x="7275513" y="5727700"/>
          <p14:tracePt t="165253" x="7394575" y="5727700"/>
          <p14:tracePt t="165270" x="7489825" y="5727700"/>
          <p14:tracePt t="165287" x="7561263" y="5727700"/>
          <p14:tracePt t="165303" x="7596188" y="5727700"/>
          <p14:tracePt t="165320" x="7620000" y="5727700"/>
          <p14:tracePt t="165337" x="7632700" y="5727700"/>
          <p14:tracePt t="165353" x="7643813" y="5727700"/>
          <p14:tracePt t="165422" x="7643813" y="5738813"/>
          <p14:tracePt t="165438" x="7643813" y="5751513"/>
          <p14:tracePt t="165450" x="7643813" y="5762625"/>
          <p14:tracePt t="165460" x="7656513" y="5762625"/>
          <p14:tracePt t="165834" x="7704138" y="5762625"/>
          <p14:tracePt t="165838" x="7834313" y="5738813"/>
          <p14:tracePt t="165855" x="7894638" y="5703888"/>
          <p14:tracePt t="165872" x="7905750" y="5691188"/>
          <p14:tracePt t="165888" x="7918450" y="5667375"/>
          <p14:tracePt t="165905" x="7918450" y="5619750"/>
          <p14:tracePt t="165922" x="7918450" y="5572125"/>
          <p14:tracePt t="165939" x="7918450" y="5524500"/>
          <p14:tracePt t="165955" x="7918450" y="5465763"/>
          <p14:tracePt t="165972" x="7918450" y="5405438"/>
          <p14:tracePt t="165989" x="7918450" y="5346700"/>
          <p14:tracePt t="166006" x="7929563" y="5310188"/>
          <p14:tracePt t="166022" x="7953375" y="5286375"/>
          <p14:tracePt t="166039" x="7977188" y="5275263"/>
          <p14:tracePt t="166056" x="7977188" y="5262563"/>
          <p14:tracePt t="166072" x="7989888" y="5262563"/>
          <p14:tracePt t="166102" x="8001000" y="5262563"/>
          <p14:tracePt t="166114" x="8013700" y="5262563"/>
          <p14:tracePt t="166126" x="8037513" y="5262563"/>
          <p14:tracePt t="166139" x="8085138" y="5286375"/>
          <p14:tracePt t="166156" x="8156575" y="5322888"/>
          <p14:tracePt t="166173" x="8228013" y="5357813"/>
          <p14:tracePt t="166189" x="8286750" y="5370513"/>
          <p14:tracePt t="166206" x="8370888" y="5394325"/>
          <p14:tracePt t="166223" x="8405813" y="5405438"/>
          <p14:tracePt t="166240" x="8429625" y="5418138"/>
          <p14:tracePt t="166255" x="8453438" y="5429250"/>
          <p14:tracePt t="166272" x="8477250" y="5453063"/>
          <p14:tracePt t="166289" x="8513763" y="5476875"/>
          <p14:tracePt t="166306" x="8537575" y="5513388"/>
          <p14:tracePt t="166323" x="8561388" y="5548313"/>
          <p14:tracePt t="166340" x="8585200" y="5595938"/>
          <p14:tracePt t="166357" x="8609013" y="5619750"/>
          <p14:tracePt t="166357" x="8620125" y="5632450"/>
          <p14:tracePt t="166374" x="8632825" y="5656263"/>
          <p14:tracePt t="166390" x="8632825" y="5680075"/>
          <p14:tracePt t="166407" x="8643938" y="5680075"/>
          <p14:tracePt t="166423" x="8643938" y="5691188"/>
          <p14:tracePt t="166678" x="8643938" y="5703888"/>
          <p14:tracePt t="166686" x="8656638" y="5703888"/>
          <p14:tracePt t="166691" x="8656638" y="5727700"/>
          <p14:tracePt t="166707" x="8656638" y="5738813"/>
          <p14:tracePt t="166724" x="8656638" y="5751513"/>
          <p14:tracePt t="166741" x="8667750" y="5762625"/>
          <p14:tracePt t="167650" x="8667750" y="5775325"/>
          <p14:tracePt t="167682" x="8680450" y="5786438"/>
          <p14:tracePt t="167704" x="8691563" y="5786438"/>
          <p14:tracePt t="167712" x="8704263" y="5786438"/>
          <p14:tracePt t="167716" x="8739188" y="5786438"/>
          <p14:tracePt t="167716" x="8751888" y="5786438"/>
          <p14:tracePt t="167729" x="8858250" y="5786438"/>
          <p14:tracePt t="167744" x="8953500" y="5786438"/>
          <p14:tracePt t="167761" x="9096375" y="5786438"/>
          <p14:tracePt t="167761" x="9120188" y="5786438"/>
          <p14:tracePt t="167778" x="9228138" y="5786438"/>
          <p14:tracePt t="167794" x="9299575" y="5786438"/>
          <p14:tracePt t="167811" x="9347200" y="5786438"/>
          <p14:tracePt t="167828" x="9429750" y="5786438"/>
          <p14:tracePt t="167844" x="9501188" y="5786438"/>
          <p14:tracePt t="167861" x="9537700" y="5786438"/>
          <p14:tracePt t="167878" x="9620250" y="5799138"/>
          <p14:tracePt t="167895" x="9704388" y="5846763"/>
          <p14:tracePt t="167911" x="9752013" y="5870575"/>
          <p14:tracePt t="167928" x="9834563" y="5918200"/>
          <p14:tracePt t="167945" x="9929813" y="5953125"/>
          <p14:tracePt t="167945" x="9953625" y="5965825"/>
          <p14:tracePt t="167962" x="10133013" y="6013450"/>
          <p14:tracePt t="167978" x="10204450" y="6037263"/>
          <p14:tracePt t="167995" x="10228263" y="6061075"/>
          <p14:tracePt t="168012" x="10228263" y="6072188"/>
          <p14:tracePt t="168074" x="10228263" y="6084888"/>
          <p14:tracePt t="168082" x="10228263" y="6096000"/>
          <p14:tracePt t="168095" x="10239375" y="6108700"/>
          <p14:tracePt t="168112" x="10239375" y="6119813"/>
          <p14:tracePt t="168128" x="10239375" y="6143625"/>
          <p14:tracePt t="168145" x="10239375" y="6156325"/>
          <p14:tracePt t="168162" x="10239375" y="6167438"/>
          <p14:tracePt t="169070" x="10239375" y="6156325"/>
          <p14:tracePt t="169142" x="10239375" y="6143625"/>
          <p14:tracePt t="169158" x="10239375" y="6132513"/>
          <p14:tracePt t="169174" x="10239375" y="6119813"/>
          <p14:tracePt t="169178" x="10228263" y="6119813"/>
          <p14:tracePt t="169182" x="10204450" y="6096000"/>
          <p14:tracePt t="169198" x="10204450" y="6084888"/>
          <p14:tracePt t="169215" x="10191750" y="6061075"/>
          <p14:tracePt t="169233" x="10191750" y="6048375"/>
          <p14:tracePt t="169252" x="10180638" y="6024563"/>
          <p14:tracePt t="169268" x="10180638" y="6013450"/>
          <p14:tracePt t="169346" x="10180638" y="6000750"/>
          <p14:tracePt t="169354" x="10167938" y="5989638"/>
          <p14:tracePt t="169366" x="10167938" y="5976938"/>
          <p14:tracePt t="169382" x="10167938" y="5965825"/>
          <p14:tracePt t="169398" x="10156825" y="5953125"/>
          <p14:tracePt t="169415" x="10167938" y="5953125"/>
          <p14:tracePt t="169606" x="10180638" y="5942013"/>
          <p14:tracePt t="169622" x="10191750" y="5942013"/>
          <p14:tracePt t="169824" x="10204450" y="5929313"/>
          <p14:tracePt t="170150" x="10204450" y="5918200"/>
          <p14:tracePt t="170220" x="10191750" y="5905500"/>
          <p14:tracePt t="170942" x="10133013" y="5905500"/>
          <p14:tracePt t="170948" x="10072688" y="5905500"/>
          <p14:tracePt t="170954" x="9882188" y="5905500"/>
          <p14:tracePt t="170971" x="9704388" y="5905500"/>
          <p14:tracePt t="170987" x="9548813" y="5881688"/>
          <p14:tracePt t="171004" x="9251950" y="5881688"/>
          <p14:tracePt t="171021" x="8905875" y="5881688"/>
          <p14:tracePt t="171021" x="8775700" y="5881688"/>
          <p14:tracePt t="171038" x="8204200" y="5905500"/>
          <p14:tracePt t="171054" x="7691438" y="5942013"/>
          <p14:tracePt t="171071" x="7180263" y="6024563"/>
          <p14:tracePt t="171071" x="7048500" y="6037263"/>
          <p14:tracePt t="171088" x="6500813" y="6143625"/>
          <p14:tracePt t="171104" x="6096000" y="6167438"/>
          <p14:tracePt t="171121" x="5643563" y="6167438"/>
          <p14:tracePt t="171138" x="5370513" y="6167438"/>
          <p14:tracePt t="171154" x="5143500" y="6167438"/>
          <p14:tracePt t="171171" x="4989513" y="6167438"/>
          <p14:tracePt t="171188" x="4846638" y="6167438"/>
          <p14:tracePt t="171205" x="4751388" y="6167438"/>
          <p14:tracePt t="171221" x="4656138" y="6167438"/>
          <p14:tracePt t="171239" x="4548188" y="6167438"/>
          <p14:tracePt t="171255" x="4452938" y="6167438"/>
          <p14:tracePt t="171271" x="4405313" y="6167438"/>
          <p14:tracePt t="171288" x="4381500" y="6167438"/>
          <p14:tracePt t="171305" x="4370388" y="6167438"/>
          <p14:tracePt t="171434" x="4370388" y="6180138"/>
          <p14:tracePt t="171586" x="4370388" y="6191250"/>
          <p14:tracePt t="171590" x="4381500" y="6215063"/>
          <p14:tracePt t="171606" x="4394200" y="6227763"/>
          <p14:tracePt t="171622" x="4452938" y="6251575"/>
          <p14:tracePt t="171639" x="4584700" y="6286500"/>
          <p14:tracePt t="171656" x="4691063" y="6286500"/>
          <p14:tracePt t="171673" x="4822825" y="6310313"/>
          <p14:tracePt t="171689" x="4989513" y="6310313"/>
          <p14:tracePt t="171706" x="5132388" y="6310313"/>
          <p14:tracePt t="171723" x="5262563" y="6310313"/>
          <p14:tracePt t="171740" x="5381625" y="6310313"/>
          <p14:tracePt t="171757" x="5500688" y="6310313"/>
          <p14:tracePt t="171773" x="5572125" y="6310313"/>
          <p14:tracePt t="171790" x="5667375" y="6310313"/>
          <p14:tracePt t="171806" x="5738813" y="6310313"/>
          <p14:tracePt t="171823" x="5870575" y="6310313"/>
          <p14:tracePt t="171840" x="5965825" y="6310313"/>
          <p14:tracePt t="171856" x="6048375" y="6310313"/>
          <p14:tracePt t="171873" x="6132513" y="6310313"/>
          <p14:tracePt t="171890" x="6180138" y="6310313"/>
          <p14:tracePt t="171907" x="6215063" y="6310313"/>
          <p14:tracePt t="171907" x="6227763" y="6310313"/>
          <p14:tracePt t="171924" x="6251575" y="6310313"/>
          <p14:tracePt t="171940" x="6286500" y="6310313"/>
          <p14:tracePt t="171957" x="6310313" y="6310313"/>
          <p14:tracePt t="171974" x="6334125" y="6310313"/>
          <p14:tracePt t="171990" x="6357938" y="6310313"/>
          <p14:tracePt t="172007" x="6394450" y="6310313"/>
          <p14:tracePt t="172024" x="6405563" y="6310313"/>
          <p14:tracePt t="172040" x="6418263" y="6299200"/>
          <p14:tracePt t="172126" x="6418263" y="6286500"/>
          <p14:tracePt t="172400" x="6418263" y="6275388"/>
          <p14:tracePt t="172408" x="6405563" y="6275388"/>
          <p14:tracePt t="172426" x="6394450" y="6275388"/>
          <p14:tracePt t="172434" x="6370638" y="6275388"/>
          <p14:tracePt t="172442" x="6310313" y="6275388"/>
          <p14:tracePt t="172458" x="6215063" y="6275388"/>
          <p14:tracePt t="172476" x="6108700" y="6275388"/>
          <p14:tracePt t="172492" x="5976938" y="6275388"/>
          <p14:tracePt t="172509" x="5834063" y="6262688"/>
          <p14:tracePt t="172525" x="5667375" y="6262688"/>
          <p14:tracePt t="172541" x="5476875" y="6262688"/>
          <p14:tracePt t="172558" x="5370513" y="6262688"/>
          <p14:tracePt t="172575" x="5299075" y="6251575"/>
          <p14:tracePt t="172592" x="5227638" y="6251575"/>
          <p14:tracePt t="172609" x="5167313" y="6251575"/>
          <p14:tracePt t="172609" x="5156200" y="6251575"/>
          <p14:tracePt t="172626" x="5119688" y="6251575"/>
          <p14:tracePt t="172642" x="5095875" y="6251575"/>
          <p14:tracePt t="172659" x="5037138" y="6251575"/>
          <p14:tracePt t="172676" x="4989513" y="6251575"/>
          <p14:tracePt t="172692" x="4941888" y="6251575"/>
          <p14:tracePt t="172709" x="4905375" y="6251575"/>
          <p14:tracePt t="172726" x="4881563" y="6238875"/>
          <p14:tracePt t="172743" x="4870450" y="6238875"/>
          <p14:tracePt t="172759" x="4870450" y="6227763"/>
          <p14:tracePt t="172776" x="4857750" y="6227763"/>
          <p14:tracePt t="172792" x="4881563" y="6215063"/>
          <p14:tracePt t="173324" x="4905375" y="6203950"/>
          <p14:tracePt t="173326" x="5143500" y="6156325"/>
          <p14:tracePt t="173344" x="5275263" y="6143625"/>
          <p14:tracePt t="173361" x="5405438" y="6132513"/>
          <p14:tracePt t="173378" x="5537200" y="6132513"/>
          <p14:tracePt t="173394" x="5632450" y="6132513"/>
          <p14:tracePt t="173394" x="5656263" y="6132513"/>
          <p14:tracePt t="173412" x="5738813" y="6132513"/>
          <p14:tracePt t="173428" x="5786438" y="6132513"/>
          <p14:tracePt t="173445" x="5846763" y="6132513"/>
          <p14:tracePt t="173445" x="5857875" y="6132513"/>
          <p14:tracePt t="173462" x="5905500" y="6132513"/>
          <p14:tracePt t="173478" x="5942013" y="6132513"/>
          <p14:tracePt t="173495" x="5953125" y="6132513"/>
          <p14:tracePt t="173552" x="5953125" y="6143625"/>
          <p14:tracePt t="173570" x="5965825" y="6156325"/>
          <p14:tracePt t="173581" x="5976938" y="6156325"/>
          <p14:tracePt t="173585" x="5976938" y="6167438"/>
          <p14:tracePt t="173595" x="5989638" y="6180138"/>
          <p14:tracePt t="173612" x="6000750" y="6191250"/>
          <p14:tracePt t="173628" x="6000750" y="6203950"/>
          <p14:tracePt t="173680" x="6013450" y="6203950"/>
          <p14:tracePt t="173684" x="6013450" y="6215063"/>
          <p14:tracePt t="173696" x="6037263" y="6238875"/>
          <p14:tracePt t="173712" x="6048375" y="6251575"/>
          <p14:tracePt t="173712" x="6061075" y="6251575"/>
          <p14:tracePt t="173730" x="6084888" y="6262688"/>
          <p14:tracePt t="173746" x="6119813" y="6275388"/>
          <p14:tracePt t="173762" x="6143625" y="6275388"/>
          <p14:tracePt t="173779" x="6167438" y="6275388"/>
          <p14:tracePt t="173796" x="6180138" y="6275388"/>
          <p14:tracePt t="175132" x="6180138" y="6262688"/>
          <p14:tracePt t="175290" x="6180138" y="6251575"/>
          <p14:tracePt t="175298" x="6180138" y="6238875"/>
          <p14:tracePt t="175302" x="6180138" y="6227763"/>
          <p14:tracePt t="175317" x="6180138" y="6191250"/>
          <p14:tracePt t="175334" x="6180138" y="6156325"/>
          <p14:tracePt t="175350" x="6180138" y="6143625"/>
          <p14:tracePt t="175367" x="6143625" y="6119813"/>
          <p14:tracePt t="175384" x="6084888" y="6096000"/>
          <p14:tracePt t="175400" x="6024563" y="6096000"/>
          <p14:tracePt t="175417" x="5905500" y="6096000"/>
          <p14:tracePt t="175434" x="5786438" y="6096000"/>
          <p14:tracePt t="175450" x="5703888" y="6096000"/>
          <p14:tracePt t="175467" x="5572125" y="6096000"/>
          <p14:tracePt t="175484" x="5476875" y="6084888"/>
          <p14:tracePt t="175501" x="5405438" y="6084888"/>
          <p14:tracePt t="175518" x="5381625" y="6084888"/>
          <p14:tracePt t="175534" x="5370513" y="6072188"/>
          <p14:tracePt t="175551" x="5357813" y="6048375"/>
          <p14:tracePt t="175568" x="5346700" y="6037263"/>
          <p14:tracePt t="175584" x="5346700" y="6048375"/>
          <p14:tracePt t="175700" x="5346700" y="6061075"/>
          <p14:tracePt t="175712" x="5346700" y="6084888"/>
          <p14:tracePt t="175718" x="5346700" y="6119813"/>
          <p14:tracePt t="175735" x="5370513" y="6143625"/>
          <p14:tracePt t="175752" x="5381625" y="6180138"/>
          <p14:tracePt t="175768" x="5394325" y="6191250"/>
          <p14:tracePt t="175785" x="5394325" y="6203950"/>
          <p14:tracePt t="175801" x="5405438" y="6215063"/>
          <p14:tracePt t="175818" x="5418138" y="6215063"/>
          <p14:tracePt t="175870" x="5418138" y="6203950"/>
          <p14:tracePt t="175894" x="5418138" y="6191250"/>
          <p14:tracePt t="175898" x="5418138" y="6180138"/>
          <p14:tracePt t="175910" x="5418138" y="6167438"/>
          <p14:tracePt t="175918" x="5418138" y="6156325"/>
          <p14:tracePt t="175935" x="5418138" y="6132513"/>
          <p14:tracePt t="175952" x="5418138" y="6096000"/>
          <p14:tracePt t="175969" x="5405438" y="6061075"/>
          <p14:tracePt t="175985" x="5405438" y="6048375"/>
          <p14:tracePt t="176002" x="5405438" y="6013450"/>
          <p14:tracePt t="176019" x="5394325" y="5989638"/>
          <p14:tracePt t="176036" x="5394325" y="5976938"/>
          <p14:tracePt t="176052" x="5394325" y="5965825"/>
          <p14:tracePt t="176069" x="5370513" y="5942013"/>
          <p14:tracePt t="176086" x="5370513" y="5929313"/>
          <p14:tracePt t="176260" x="5381625" y="5929313"/>
          <p14:tracePt t="176268" x="5394325" y="5929313"/>
          <p14:tracePt t="176272" x="5405438" y="5953125"/>
          <p14:tracePt t="176292" x="5465763" y="5989638"/>
          <p14:tracePt t="176303" x="5537200" y="6013450"/>
          <p14:tracePt t="176320" x="5584825" y="6024563"/>
          <p14:tracePt t="176337" x="5632450" y="6024563"/>
          <p14:tracePt t="176353" x="5643563" y="6024563"/>
          <p14:tracePt t="176553" x="5656263" y="6024563"/>
          <p14:tracePt t="176587" x="5643563" y="5989638"/>
          <p14:tracePt t="176604" x="5643563" y="5976938"/>
          <p14:tracePt t="176637" x="5643563" y="5965825"/>
          <p14:tracePt t="176654" x="5632450" y="596582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АПОЗИТИВ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93135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sr-Cyrl-RS" sz="3200" dirty="0"/>
              <a:t>Део неког реченичног члана </a:t>
            </a:r>
          </a:p>
          <a:p>
            <a:r>
              <a:rPr lang="sr-Cyrl-RS" sz="3200" dirty="0"/>
              <a:t>Може бити исказан придевом или придевском синтагмом </a:t>
            </a:r>
          </a:p>
          <a:p>
            <a:r>
              <a:rPr lang="sr-Cyrl-RS" sz="3200" dirty="0"/>
              <a:t>Ближе одређује именицу уз коју стоји</a:t>
            </a:r>
          </a:p>
          <a:p>
            <a:r>
              <a:rPr lang="sr-Cyrl-RS" sz="3200" dirty="0"/>
              <a:t>У истом падежу као именица уз коју стоји </a:t>
            </a:r>
          </a:p>
          <a:p>
            <a:r>
              <a:rPr lang="sr-Cyrl-RS" sz="3200" dirty="0"/>
              <a:t>Одваја се зарезима! </a:t>
            </a:r>
          </a:p>
          <a:p>
            <a:pPr marL="0" indent="0">
              <a:buNone/>
            </a:pPr>
            <a:endParaRPr lang="sr-Cyrl-RS" sz="32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1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52"/>
    </mc:Choice>
    <mc:Fallback xmlns="">
      <p:transition spd="slow" advTm="98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2490" x="5619750" y="5965825"/>
          <p14:tracePt t="2506" x="5608638" y="5989638"/>
          <p14:tracePt t="3259" x="5595938" y="6013450"/>
          <p14:tracePt t="8947" x="5548313" y="6013450"/>
          <p14:tracePt t="9323" x="5513388" y="6013450"/>
          <p14:tracePt t="9325" x="5405438" y="6000750"/>
          <p14:tracePt t="9329" x="4918075" y="5965825"/>
          <p14:tracePt t="9345" x="4370388" y="5942013"/>
          <p14:tracePt t="9362" x="3619500" y="5953125"/>
          <p14:tracePt t="9379" x="3179763" y="5989638"/>
          <p14:tracePt t="9395" x="2798763" y="6013450"/>
          <p14:tracePt t="9411" x="2608263" y="6024563"/>
          <p14:tracePt t="9428" x="2524125" y="6024563"/>
          <p14:tracePt t="9444" x="2500313" y="6024563"/>
          <p14:tracePt t="9461" x="2489200" y="6024563"/>
          <p14:tracePt t="9506" x="2476500" y="6024563"/>
          <p14:tracePt t="9510" x="2465388" y="6024563"/>
          <p14:tracePt t="9518" x="2452688" y="6037263"/>
          <p14:tracePt t="9528" x="2393950" y="6061075"/>
          <p14:tracePt t="9545" x="2346325" y="6096000"/>
          <p14:tracePt t="9562" x="2322513" y="6096000"/>
          <p14:tracePt t="9578" x="2309813" y="6096000"/>
          <p14:tracePt t="9628" x="2333625" y="6084888"/>
          <p14:tracePt t="9682" x="2346325" y="6084888"/>
          <p14:tracePt t="9690" x="2357438" y="6084888"/>
          <p14:tracePt t="9695" x="2417763" y="6072188"/>
          <p14:tracePt t="9712" x="2465388" y="6072188"/>
          <p14:tracePt t="9729" x="2513013" y="6072188"/>
          <p14:tracePt t="9746" x="2619375" y="6072188"/>
          <p14:tracePt t="9762" x="2738438" y="6072188"/>
          <p14:tracePt t="9779" x="2857500" y="6072188"/>
          <p14:tracePt t="9795" x="2976563" y="6072188"/>
          <p14:tracePt t="9811" x="3048000" y="6072188"/>
          <p14:tracePt t="9828" x="3048000" y="6084888"/>
          <p14:tracePt t="9845" x="3060700" y="6096000"/>
          <p14:tracePt t="9996" x="3060700" y="6108700"/>
          <p14:tracePt t="10448" x="3071813" y="6108700"/>
          <p14:tracePt t="10658" x="3071813" y="6119813"/>
          <p14:tracePt t="10670" x="3084513" y="6119813"/>
          <p14:tracePt t="11616" x="3095625" y="6119813"/>
          <p14:tracePt t="13836" x="3108325" y="6132513"/>
          <p14:tracePt t="14034" x="3119438" y="6143625"/>
          <p14:tracePt t="14084" x="3119438" y="6156325"/>
          <p14:tracePt t="46633" x="3132138" y="6167438"/>
          <p14:tracePt t="47106" x="3143250" y="6180138"/>
          <p14:tracePt t="47328" x="3143250" y="6191250"/>
          <p14:tracePt t="56178" x="3155950" y="6191250"/>
          <p14:tracePt t="56258" x="3167063" y="6191250"/>
          <p14:tracePt t="56302" x="3179763" y="619125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АПОЗИТИВ – ПРИМЕРИ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463" y="1905000"/>
            <a:ext cx="8915400" cy="3777622"/>
          </a:xfrm>
        </p:spPr>
        <p:txBody>
          <a:bodyPr/>
          <a:lstStyle/>
          <a:p>
            <a:r>
              <a:rPr lang="sr-Cyrl-RS" sz="2400" dirty="0"/>
              <a:t>На путу до школе срели смо </a:t>
            </a:r>
            <a:r>
              <a:rPr lang="sr-Cyrl-RS" sz="2400" u="sng" dirty="0"/>
              <a:t>Бају, </a:t>
            </a:r>
            <a:r>
              <a:rPr lang="sr-Cyrl-RS" sz="2400" b="1" u="sng" dirty="0">
                <a:solidFill>
                  <a:srgbClr val="FFFF00"/>
                </a:solidFill>
              </a:rPr>
              <a:t>уморног и поспаног</a:t>
            </a:r>
            <a:r>
              <a:rPr lang="sr-Cyrl-RS" dirty="0"/>
              <a:t>. 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sz="2400" u="sng" dirty="0"/>
              <a:t>Жепа, </a:t>
            </a:r>
            <a:r>
              <a:rPr lang="sr-Cyrl-RS" sz="2400" b="1" u="sng" dirty="0">
                <a:solidFill>
                  <a:srgbClr val="00B0F0"/>
                </a:solidFill>
              </a:rPr>
              <a:t>дивља и мутна</a:t>
            </a:r>
            <a:r>
              <a:rPr lang="sr-Cyrl-RS" sz="2400" dirty="0"/>
              <a:t>, није дала моста преко себе. </a:t>
            </a:r>
          </a:p>
          <a:p>
            <a:r>
              <a:rPr lang="sr-Cyrl-RS" sz="2400" b="1" dirty="0"/>
              <a:t>Необично скроман</a:t>
            </a:r>
            <a:r>
              <a:rPr lang="sr-Cyrl-RS" sz="2400" dirty="0"/>
              <a:t>, сељак није дозволио да му помажу. </a:t>
            </a:r>
          </a:p>
        </p:txBody>
      </p:sp>
      <p:sp>
        <p:nvSpPr>
          <p:cNvPr id="4" name="Right Arrow 3"/>
          <p:cNvSpPr/>
          <p:nvPr/>
        </p:nvSpPr>
        <p:spPr>
          <a:xfrm rot="18711607">
            <a:off x="9033831" y="1512250"/>
            <a:ext cx="727113" cy="2533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60422" y="900892"/>
            <a:ext cx="232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FF00"/>
                </a:solidFill>
              </a:rPr>
              <a:t>апозитив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917244" y="2447197"/>
            <a:ext cx="308472" cy="594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72012" y="3042107"/>
            <a:ext cx="220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/>
              <a:t>објекат</a:t>
            </a:r>
            <a:endParaRPr lang="en-US" sz="2000" b="1" u="sng" dirty="0"/>
          </a:p>
        </p:txBody>
      </p:sp>
      <p:sp>
        <p:nvSpPr>
          <p:cNvPr id="8" name="Down Arrow 7"/>
          <p:cNvSpPr/>
          <p:nvPr/>
        </p:nvSpPr>
        <p:spPr>
          <a:xfrm rot="12932696">
            <a:off x="4999302" y="3230278"/>
            <a:ext cx="313181" cy="78701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9720" y="2884245"/>
            <a:ext cx="253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00B0F0"/>
                </a:solidFill>
              </a:rPr>
              <a:t>апозитив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9165" y="3084300"/>
            <a:ext cx="138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/>
              <a:t>субјекат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60501" y="3485936"/>
            <a:ext cx="359695" cy="615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9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10"/>
    </mc:Choice>
    <mc:Fallback xmlns="">
      <p:transition spd="slow" advTm="224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29819" x="3167063" y="6191250"/>
          <p14:tracePt t="30287" x="3155950" y="6191250"/>
          <p14:tracePt t="30379" x="3155950" y="6203950"/>
          <p14:tracePt t="46193" x="3155950" y="6215063"/>
          <p14:tracePt t="68774" x="3167063" y="6215063"/>
          <p14:tracePt t="69243" x="3179763" y="6215063"/>
          <p14:tracePt t="71993" x="3190875" y="6215063"/>
          <p14:tracePt t="72565" x="3203575" y="6215063"/>
          <p14:tracePt t="72791" x="3214688" y="6203950"/>
          <p14:tracePt t="75539" x="3214688" y="6215063"/>
          <p14:tracePt t="75747" x="3203575" y="6215063"/>
          <p14:tracePt t="79336" x="3203575" y="6227763"/>
          <p14:tracePt t="82993" x="3214688" y="6227763"/>
          <p14:tracePt t="83477" x="3227388" y="6227763"/>
          <p14:tracePt t="83589" x="3227388" y="6238875"/>
          <p14:tracePt t="95945" x="3238500" y="6238875"/>
          <p14:tracePt t="96810" x="3251200" y="6238875"/>
          <p14:tracePt t="102226" x="3262313" y="6238875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АПОЗИЦИЈА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549" y="1825128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sr-Cyrl-RS" sz="3200" dirty="0"/>
              <a:t>Део неког реченичног члана </a:t>
            </a:r>
          </a:p>
          <a:p>
            <a:r>
              <a:rPr lang="sr-Cyrl-RS" sz="3200" dirty="0"/>
              <a:t>Може бити исказана именицом или именичком синтагмом </a:t>
            </a:r>
          </a:p>
          <a:p>
            <a:r>
              <a:rPr lang="ru-RU" sz="3200" dirty="0"/>
              <a:t>Ближе одређује именицу уз коју стоји</a:t>
            </a:r>
          </a:p>
          <a:p>
            <a:r>
              <a:rPr lang="ru-RU" sz="3200" dirty="0"/>
              <a:t>У истом падежу као именица уз коју стоји </a:t>
            </a:r>
          </a:p>
          <a:p>
            <a:r>
              <a:rPr lang="ru-RU" sz="3200" dirty="0"/>
              <a:t>Одваја се зарезима! </a:t>
            </a:r>
          </a:p>
          <a:p>
            <a:endParaRPr lang="sr-Cyrl-R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9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7"/>
    </mc:Choice>
    <mc:Fallback xmlns="">
      <p:transition spd="slow" advTm="21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ПОДЕЛА РЕЧЕНИЧНИХ ЧЛАНОВА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53" y="1560723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2000" dirty="0"/>
              <a:t>Реченични чланови се деле на </a:t>
            </a:r>
            <a:r>
              <a:rPr lang="sr-Cyrl-RS" sz="2000" b="1" dirty="0"/>
              <a:t>независне</a:t>
            </a:r>
            <a:r>
              <a:rPr lang="sr-Cyrl-RS" sz="2000" dirty="0"/>
              <a:t> (главне) и </a:t>
            </a:r>
            <a:r>
              <a:rPr lang="sr-Cyrl-RS" sz="2000" b="1" dirty="0"/>
              <a:t>зависне</a:t>
            </a:r>
            <a:r>
              <a:rPr lang="sr-Cyrl-RS" sz="2000" dirty="0"/>
              <a:t>. 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 rot="3027873">
            <a:off x="5277079" y="1848460"/>
            <a:ext cx="429658" cy="1222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62519" y="2039347"/>
            <a:ext cx="1036410" cy="914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13803" y="2958969"/>
            <a:ext cx="162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b="1" dirty="0"/>
              <a:t>Предикат</a:t>
            </a:r>
          </a:p>
          <a:p>
            <a:pPr marL="285750" indent="-285750">
              <a:buFontTx/>
              <a:buChar char="-"/>
            </a:pPr>
            <a:r>
              <a:rPr lang="sr-Cyrl-RS" b="1" dirty="0"/>
              <a:t>Субјекат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34959" y="3160007"/>
            <a:ext cx="176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b="1" dirty="0"/>
              <a:t>Објекат </a:t>
            </a:r>
          </a:p>
          <a:p>
            <a:pPr marL="285750" indent="-285750">
              <a:buFontTx/>
              <a:buChar char="-"/>
            </a:pPr>
            <a:r>
              <a:rPr lang="sr-Cyrl-RS" b="1" dirty="0"/>
              <a:t>Прилошке одредбе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3042" y="5338344"/>
            <a:ext cx="8075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Допунски реченични чланови: </a:t>
            </a:r>
            <a:r>
              <a:rPr lang="sr-Cyrl-RS" sz="3200" b="1" dirty="0"/>
              <a:t>атрибут, апозитив, апозиција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758" y="4272437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1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90"/>
    </mc:Choice>
    <mc:Fallback xmlns="">
      <p:transition spd="slow" advTm="13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10" grpId="0"/>
      <p:bldP spid="11" grpId="0"/>
      <p:bldP spid="12" grpId="0"/>
    </p:bldLst>
  </p:timing>
  <p:extLst>
    <p:ext uri="{3A86A75C-4F4B-4683-9AE1-C65F6400EC91}">
      <p14:laserTraceLst xmlns:p14="http://schemas.microsoft.com/office/powerpoint/2010/main">
        <p14:tracePtLst>
          <p14:tracePt t="111257" x="822325" y="4394200"/>
          <p14:tracePt t="112080" x="822325" y="4405313"/>
          <p14:tracePt t="112263" x="833438" y="4405313"/>
          <p14:tracePt t="112304" x="857250" y="4405313"/>
          <p14:tracePt t="112328" x="869950" y="4418013"/>
          <p14:tracePt t="112346" x="881063" y="4418013"/>
          <p14:tracePt t="112350" x="893763" y="4418013"/>
          <p14:tracePt t="112357" x="917575" y="4429125"/>
          <p14:tracePt t="112374" x="976313" y="4465638"/>
          <p14:tracePt t="112391" x="1023938" y="4489450"/>
          <p14:tracePt t="112407" x="1119188" y="4500563"/>
          <p14:tracePt t="112424" x="1274763" y="4524375"/>
          <p14:tracePt t="112441" x="1417638" y="4548188"/>
          <p14:tracePt t="112457" x="1512888" y="4560888"/>
          <p14:tracePt t="112474" x="1619250" y="4584700"/>
          <p14:tracePt t="112491" x="1690688" y="4584700"/>
          <p14:tracePt t="112507" x="1774825" y="4584700"/>
          <p14:tracePt t="112524" x="1870075" y="4584700"/>
          <p14:tracePt t="112541" x="1976438" y="4584700"/>
          <p14:tracePt t="112558" x="2346325" y="4584700"/>
          <p14:tracePt t="112574" x="2632075" y="4572000"/>
          <p14:tracePt t="112591" x="3000375" y="4524375"/>
          <p14:tracePt t="112591" x="3095625" y="4513263"/>
          <p14:tracePt t="112607" x="3489325" y="4476750"/>
          <p14:tracePt t="112624" x="3894138" y="4418013"/>
          <p14:tracePt t="112640" x="4357688" y="4346575"/>
          <p14:tracePt t="112657" x="4846638" y="4238625"/>
          <p14:tracePt t="112673" x="5418138" y="4119563"/>
          <p14:tracePt t="112690" x="5918200" y="4000500"/>
          <p14:tracePt t="112708" x="6299200" y="3929063"/>
          <p14:tracePt t="112725" x="6596063" y="3833813"/>
          <p14:tracePt t="112741" x="6799263" y="3762375"/>
          <p14:tracePt t="112758" x="6905625" y="3703638"/>
          <p14:tracePt t="112774" x="7000875" y="3667125"/>
          <p14:tracePt t="112791" x="7037388" y="3632200"/>
          <p14:tracePt t="112809" x="7085013" y="3595688"/>
          <p14:tracePt t="112825" x="7096125" y="3595688"/>
          <p14:tracePt t="112842" x="7096125" y="3584575"/>
          <p14:tracePt t="112858" x="7108825" y="3584575"/>
          <p14:tracePt t="113025" x="7108825" y="3571875"/>
          <p14:tracePt t="113267" x="7096125" y="3571875"/>
          <p14:tracePt t="113290" x="7072313" y="3571875"/>
          <p14:tracePt t="113300" x="7061200" y="3571875"/>
          <p14:tracePt t="113309" x="6989763" y="3571875"/>
          <p14:tracePt t="113326" x="6881813" y="3571875"/>
          <p14:tracePt t="113343" x="6727825" y="3571875"/>
          <p14:tracePt t="113343" x="6680200" y="3571875"/>
          <p14:tracePt t="113361" x="6429375" y="3571875"/>
          <p14:tracePt t="113377" x="6238875" y="3571875"/>
          <p14:tracePt t="113393" x="6037263" y="3571875"/>
          <p14:tracePt t="113393" x="5989638" y="3571875"/>
          <p14:tracePt t="113410" x="5822950" y="3571875"/>
          <p14:tracePt t="113427" x="5667375" y="3571875"/>
          <p14:tracePt t="113443" x="5500688" y="3571875"/>
          <p14:tracePt t="113461" x="5405438" y="3584575"/>
          <p14:tracePt t="113477" x="5275263" y="3619500"/>
          <p14:tracePt t="113494" x="5108575" y="3643313"/>
          <p14:tracePt t="113511" x="5000625" y="3667125"/>
          <p14:tracePt t="113527" x="4941888" y="3679825"/>
          <p14:tracePt t="113544" x="4870450" y="3703638"/>
          <p14:tracePt t="113561" x="4833938" y="3727450"/>
          <p14:tracePt t="113577" x="4799013" y="3751263"/>
          <p14:tracePt t="113594" x="4775200" y="3762375"/>
          <p14:tracePt t="113611" x="4738688" y="3786188"/>
          <p14:tracePt t="113627" x="4703763" y="3798888"/>
          <p14:tracePt t="113644" x="4691063" y="3810000"/>
          <p14:tracePt t="113661" x="4679950" y="3822700"/>
          <p14:tracePt t="113677" x="4667250" y="3833813"/>
          <p14:tracePt t="113693" x="4656138" y="3846513"/>
          <p14:tracePt t="113784" x="4643438" y="3846513"/>
          <p14:tracePt t="113794" x="4643438" y="3833813"/>
          <p14:tracePt t="113806" x="4643438" y="3822700"/>
          <p14:tracePt t="113811" x="4632325" y="3810000"/>
          <p14:tracePt t="113828" x="4619625" y="3775075"/>
          <p14:tracePt t="113845" x="4619625" y="3738563"/>
          <p14:tracePt t="113861" x="4619625" y="3703638"/>
          <p14:tracePt t="113878" x="4619625" y="3690938"/>
          <p14:tracePt t="113895" x="4619625" y="3667125"/>
          <p14:tracePt t="113911" x="4595813" y="3656013"/>
          <p14:tracePt t="113928" x="4595813" y="3643313"/>
          <p14:tracePt t="113982" x="4595813" y="3632200"/>
          <p14:tracePt t="113986" x="4595813" y="3619500"/>
          <p14:tracePt t="113995" x="4595813" y="3608388"/>
          <p14:tracePt t="114012" x="4595813" y="3584575"/>
          <p14:tracePt t="114028" x="4595813" y="3571875"/>
          <p14:tracePt t="114045" x="4595813" y="3524250"/>
          <p14:tracePt t="114062" x="4595813" y="3500438"/>
          <p14:tracePt t="114079" x="4595813" y="3489325"/>
          <p14:tracePt t="114095" x="4584700" y="3476625"/>
          <p14:tracePt t="114112" x="4584700" y="3452813"/>
          <p14:tracePt t="114128" x="4584700" y="3441700"/>
          <p14:tracePt t="114145" x="4560888" y="3429000"/>
          <p14:tracePt t="114161" x="4548188" y="3429000"/>
          <p14:tracePt t="114178" x="4537075" y="3429000"/>
          <p14:tracePt t="114199" x="4489450" y="3429000"/>
          <p14:tracePt t="114213" x="4418013" y="3429000"/>
          <p14:tracePt t="114229" x="4333875" y="3476625"/>
          <p14:tracePt t="114229" x="4310063" y="3500438"/>
          <p14:tracePt t="114246" x="4214813" y="3560763"/>
          <p14:tracePt t="114262" x="4132263" y="3619500"/>
          <p14:tracePt t="114279" x="4095750" y="3679825"/>
          <p14:tracePt t="114279" x="4084638" y="3690938"/>
          <p14:tracePt t="114295" x="4071938" y="3738563"/>
          <p14:tracePt t="114312" x="4071938" y="3775075"/>
          <p14:tracePt t="114329" x="4071938" y="3810000"/>
          <p14:tracePt t="114345" x="4132263" y="3870325"/>
          <p14:tracePt t="114362" x="4346575" y="3941763"/>
          <p14:tracePt t="114379" x="4584700" y="3976688"/>
          <p14:tracePt t="114395" x="4810125" y="3989388"/>
          <p14:tracePt t="114412" x="5084763" y="3989388"/>
          <p14:tracePt t="114429" x="5299075" y="3941763"/>
          <p14:tracePt t="114445" x="5418138" y="3870325"/>
          <p14:tracePt t="114462" x="5465763" y="3798888"/>
          <p14:tracePt t="114462" x="5476875" y="3786188"/>
          <p14:tracePt t="114479" x="5489575" y="3714750"/>
          <p14:tracePt t="114496" x="5489575" y="3656013"/>
          <p14:tracePt t="114512" x="5489575" y="3571875"/>
          <p14:tracePt t="114530" x="5476875" y="3571875"/>
          <p14:tracePt t="114546" x="5453063" y="3571875"/>
          <p14:tracePt t="114562" x="5418138" y="3571875"/>
          <p14:tracePt t="114579" x="5299075" y="3571875"/>
          <p14:tracePt t="114596" x="5227638" y="3619500"/>
          <p14:tracePt t="114613" x="5167313" y="3667125"/>
          <p14:tracePt t="114629" x="5132388" y="3703638"/>
          <p14:tracePt t="114646" x="5119688" y="3762375"/>
          <p14:tracePt t="114663" x="5119688" y="3798888"/>
          <p14:tracePt t="114680" x="5119688" y="3810000"/>
          <p14:tracePt t="114696" x="5119688" y="3846513"/>
          <p14:tracePt t="114714" x="5156200" y="3857625"/>
          <p14:tracePt t="114730" x="5214938" y="3857625"/>
          <p14:tracePt t="114746" x="5251450" y="3857625"/>
          <p14:tracePt t="114762" x="5310188" y="3857625"/>
          <p14:tracePt t="114780" x="5357813" y="3857625"/>
          <p14:tracePt t="114797" x="5453063" y="3870325"/>
          <p14:tracePt t="114814" x="5500688" y="3881438"/>
          <p14:tracePt t="114830" x="5548313" y="3881438"/>
          <p14:tracePt t="114847" x="5584825" y="3894138"/>
          <p14:tracePt t="114863" x="5643563" y="3917950"/>
          <p14:tracePt t="114880" x="5691188" y="3952875"/>
          <p14:tracePt t="114897" x="5738813" y="3965575"/>
          <p14:tracePt t="114914" x="5751513" y="3976688"/>
          <p14:tracePt t="114930" x="5762625" y="3989388"/>
          <p14:tracePt t="114947" x="5775325" y="3989388"/>
          <p14:tracePt t="114964" x="5799138" y="4013200"/>
          <p14:tracePt t="115437" x="5810250" y="4037013"/>
          <p14:tracePt t="115441" x="5810250" y="4048125"/>
          <p14:tracePt t="115448" x="5834063" y="4156075"/>
          <p14:tracePt t="115465" x="5870575" y="4251325"/>
          <p14:tracePt t="115482" x="5905500" y="4394200"/>
          <p14:tracePt t="115499" x="5942013" y="4548188"/>
          <p14:tracePt t="115516" x="5953125" y="4619625"/>
          <p14:tracePt t="115532" x="5989638" y="4667250"/>
          <p14:tracePt t="115549" x="6000750" y="4714875"/>
          <p14:tracePt t="115565" x="6000750" y="4727575"/>
          <p14:tracePt t="115582" x="6013450" y="4738688"/>
          <p14:tracePt t="115633" x="6024563" y="4751388"/>
          <p14:tracePt t="115663" x="6037263" y="4751388"/>
          <p14:tracePt t="115683" x="6048375" y="4751388"/>
          <p14:tracePt t="115703" x="6061075" y="4751388"/>
          <p14:tracePt t="115725" x="6084888" y="4751388"/>
          <p14:tracePt t="115741" x="6096000" y="4751388"/>
          <p14:tracePt t="115745" x="6108700" y="4738688"/>
          <p14:tracePt t="115753" x="6119813" y="4727575"/>
          <p14:tracePt t="115766" x="6156325" y="4703763"/>
          <p14:tracePt t="115783" x="6180138" y="4679950"/>
          <p14:tracePt t="115783" x="6191250" y="4679950"/>
          <p14:tracePt t="115799" x="6191250" y="4667250"/>
          <p14:tracePt t="115815" x="6203950" y="4667250"/>
          <p14:tracePt t="115874" x="6215063" y="4667250"/>
          <p14:tracePt t="115878" x="6238875" y="4667250"/>
          <p14:tracePt t="115884" x="6299200" y="4667250"/>
          <p14:tracePt t="115901" x="6357938" y="4703763"/>
          <p14:tracePt t="115917" x="6429375" y="4786313"/>
          <p14:tracePt t="115934" x="6524625" y="4846638"/>
          <p14:tracePt t="115951" x="6561138" y="4929188"/>
          <p14:tracePt t="115967" x="6596063" y="5048250"/>
          <p14:tracePt t="115984" x="6619875" y="5167313"/>
          <p14:tracePt t="116000" x="6632575" y="5251450"/>
          <p14:tracePt t="116000" x="6632575" y="5286375"/>
          <p14:tracePt t="116017" x="6632575" y="5381625"/>
          <p14:tracePt t="116033" x="6632575" y="5453063"/>
          <p14:tracePt t="116050" x="6619875" y="5548313"/>
          <p14:tracePt t="116067" x="6584950" y="5632450"/>
          <p14:tracePt t="116084" x="6548438" y="5715000"/>
          <p14:tracePt t="116101" x="6453188" y="5799138"/>
          <p14:tracePt t="116118" x="6370638" y="5846763"/>
          <p14:tracePt t="116134" x="6251575" y="5905500"/>
          <p14:tracePt t="116151" x="6084888" y="5953125"/>
          <p14:tracePt t="116167" x="5870575" y="6024563"/>
          <p14:tracePt t="116184" x="5656263" y="6108700"/>
          <p14:tracePt t="116201" x="5346700" y="6215063"/>
          <p14:tracePt t="116218" x="5214938" y="6251575"/>
          <p14:tracePt t="116234" x="5132388" y="6286500"/>
          <p14:tracePt t="116234" x="5119688" y="6299200"/>
          <p14:tracePt t="116251" x="5095875" y="6310313"/>
          <p14:tracePt t="116267" x="5084763" y="6346825"/>
          <p14:tracePt t="116284" x="5072063" y="6346825"/>
          <p14:tracePt t="116301" x="5060950" y="6357938"/>
          <p14:tracePt t="116318" x="5048250" y="6370638"/>
          <p14:tracePt t="116334" x="5037138" y="6381750"/>
          <p14:tracePt t="116351" x="5037138" y="6394450"/>
          <p14:tracePt t="116368" x="5037138" y="6405563"/>
          <p14:tracePt t="116473" x="5037138" y="6418263"/>
          <p14:tracePt t="116477" x="5037138" y="6429375"/>
          <p14:tracePt t="116485" x="5037138" y="6442075"/>
          <p14:tracePt t="116502" x="5048250" y="6477000"/>
          <p14:tracePt t="116518" x="5119688" y="6500813"/>
          <p14:tracePt t="116536" x="5203825" y="6513513"/>
          <p14:tracePt t="116552" x="5262563" y="6513513"/>
          <p14:tracePt t="116568" x="5394325" y="6513513"/>
          <p14:tracePt t="116586" x="5548313" y="6513513"/>
          <p14:tracePt t="116602" x="5715000" y="6500813"/>
          <p14:tracePt t="116619" x="5918200" y="6442075"/>
          <p14:tracePt t="116635" x="6143625" y="6394450"/>
          <p14:tracePt t="116652" x="6251575" y="6381750"/>
          <p14:tracePt t="116669" x="6310313" y="6381750"/>
          <p14:tracePt t="116686" x="6357938" y="6370638"/>
          <p14:tracePt t="116702" x="6381750" y="6357938"/>
          <p14:tracePt t="116719" x="6394450" y="6357938"/>
          <p14:tracePt t="116735" x="6418263" y="6357938"/>
          <p14:tracePt t="116753" x="6465888" y="6357938"/>
          <p14:tracePt t="116753" x="6489700" y="6346825"/>
          <p14:tracePt t="116770" x="6608763" y="6323013"/>
          <p14:tracePt t="116786" x="6834188" y="6251575"/>
          <p14:tracePt t="116786" x="6894513" y="6238875"/>
          <p14:tracePt t="116803" x="7024688" y="6215063"/>
          <p14:tracePt t="116820" x="7167563" y="6167438"/>
          <p14:tracePt t="116836" x="7299325" y="6119813"/>
          <p14:tracePt t="116852" x="7489825" y="6048375"/>
          <p14:tracePt t="116870" x="7667625" y="6013450"/>
          <p14:tracePt t="116886" x="7847013" y="5965825"/>
          <p14:tracePt t="116903" x="7953375" y="5905500"/>
          <p14:tracePt t="116920" x="8120063" y="5870575"/>
          <p14:tracePt t="116936" x="8228013" y="5857875"/>
          <p14:tracePt t="116953" x="8323263" y="5857875"/>
          <p14:tracePt t="116970" x="8418513" y="5846763"/>
          <p14:tracePt t="116986" x="8477250" y="5846763"/>
          <p14:tracePt t="117004" x="8513763" y="5846763"/>
          <p14:tracePt t="117020" x="8585200" y="5846763"/>
          <p14:tracePt t="117037" x="8656638" y="5846763"/>
          <p14:tracePt t="117053" x="8763000" y="5846763"/>
          <p14:tracePt t="117070" x="8870950" y="5870575"/>
          <p14:tracePt t="117070" x="8894763" y="5881688"/>
          <p14:tracePt t="117087" x="8966200" y="5918200"/>
          <p14:tracePt t="117103" x="9001125" y="5929313"/>
          <p14:tracePt t="117120" x="9024938" y="5942013"/>
          <p14:tracePt t="117137" x="9048750" y="5965825"/>
          <p14:tracePt t="117154" x="9048750" y="5976938"/>
          <p14:tracePt t="117384" x="9061450" y="5989638"/>
          <p14:tracePt t="117395" x="9061450" y="6000750"/>
          <p14:tracePt t="117404" x="9048750" y="6000750"/>
          <p14:tracePt t="117421" x="8977313" y="6000750"/>
          <p14:tracePt t="117438" x="8870950" y="6013450"/>
          <p14:tracePt t="117454" x="8751888" y="6013450"/>
          <p14:tracePt t="117471" x="8691563" y="6024563"/>
          <p14:tracePt t="117488" x="8632825" y="6037263"/>
          <p14:tracePt t="117505" x="8620125" y="6048375"/>
          <p14:tracePt t="117547" x="8620125" y="6061075"/>
          <p14:tracePt t="117563" x="8620125" y="6072188"/>
          <p14:tracePt t="117593" x="8620125" y="6084888"/>
          <p14:tracePt t="117597" x="8620125" y="6096000"/>
          <p14:tracePt t="117605" x="8680450" y="6096000"/>
          <p14:tracePt t="117622" x="8763000" y="6084888"/>
          <p14:tracePt t="117638" x="8918575" y="6072188"/>
          <p14:tracePt t="117655" x="9109075" y="6048375"/>
          <p14:tracePt t="117672" x="9275763" y="6024563"/>
          <p14:tracePt t="117689" x="9429750" y="5976938"/>
          <p14:tracePt t="117705" x="9572625" y="5965825"/>
          <p14:tracePt t="117722" x="9799638" y="5942013"/>
          <p14:tracePt t="117739" x="9918700" y="5942013"/>
          <p14:tracePt t="117755" x="10048875" y="5942013"/>
          <p14:tracePt t="117772" x="10156825" y="5942013"/>
          <p14:tracePt t="117772" x="10191750" y="5942013"/>
          <p14:tracePt t="117789" x="10287000" y="5942013"/>
          <p14:tracePt t="117806" x="10371138" y="5942013"/>
          <p14:tracePt t="117822" x="10442575" y="5929313"/>
          <p14:tracePt t="117822" x="10466388" y="5918200"/>
          <p14:tracePt t="117839" x="10477500" y="5918200"/>
          <p14:tracePt t="117856" x="10490200" y="5918200"/>
          <p14:tracePt t="117893" x="10501313" y="5918200"/>
          <p14:tracePt t="117905" x="10525125" y="5918200"/>
          <p14:tracePt t="117921" x="10537825" y="5918200"/>
          <p14:tracePt t="117929" x="10548938" y="5918200"/>
          <p14:tracePt t="117939" x="10596563" y="5918200"/>
          <p14:tracePt t="117956" x="10644188" y="5918200"/>
          <p14:tracePt t="117973" x="10656888" y="5918200"/>
          <p14:tracePt t="117989" x="10680700" y="5918200"/>
          <p14:tracePt t="118007" x="10691813" y="5918200"/>
          <p14:tracePt t="118023" x="10704513" y="5918200"/>
          <p14:tracePt t="118555" x="10715625" y="5905500"/>
          <p14:tracePt t="118567" x="10715625" y="5894388"/>
          <p14:tracePt t="118593" x="10704513" y="5894388"/>
          <p14:tracePt t="118749" x="10691813" y="5894388"/>
          <p14:tracePt t="118753" x="10680700" y="5894388"/>
          <p14:tracePt t="118758" x="10572750" y="5918200"/>
          <p14:tracePt t="118775" x="10239375" y="5942013"/>
          <p14:tracePt t="118792" x="9871075" y="5942013"/>
          <p14:tracePt t="118809" x="9561513" y="5942013"/>
          <p14:tracePt t="118825" x="9167813" y="5942013"/>
          <p14:tracePt t="118842" x="8786813" y="5942013"/>
          <p14:tracePt t="118842" x="8680450" y="5942013"/>
          <p14:tracePt t="118859" x="8215313" y="5942013"/>
          <p14:tracePt t="118875" x="7680325" y="5942013"/>
          <p14:tracePt t="118892" x="7143750" y="5942013"/>
          <p14:tracePt t="118910" x="6834188" y="5942013"/>
          <p14:tracePt t="118926" x="6500813" y="5942013"/>
          <p14:tracePt t="118942" x="6203950" y="5942013"/>
          <p14:tracePt t="118958" x="5894388" y="5942013"/>
          <p14:tracePt t="118976" x="5691188" y="5942013"/>
          <p14:tracePt t="118993" x="5489575" y="5942013"/>
          <p14:tracePt t="119009" x="5322888" y="5953125"/>
          <p14:tracePt t="119026" x="5143500" y="5953125"/>
          <p14:tracePt t="119043" x="4965700" y="5965825"/>
          <p14:tracePt t="119059" x="4833938" y="5965825"/>
          <p14:tracePt t="119076" x="4762500" y="5965825"/>
          <p14:tracePt t="119093" x="4738688" y="5965825"/>
          <p14:tracePt t="119110" x="4751388" y="5965825"/>
          <p14:tracePt t="119217" x="4762500" y="5976938"/>
          <p14:tracePt t="119263" x="4762500" y="5989638"/>
          <p14:tracePt t="119287" x="4775200" y="6000750"/>
          <p14:tracePt t="119293" x="4786313" y="6000750"/>
          <p14:tracePt t="119333" x="4799013" y="6013450"/>
          <p14:tracePt t="119345" x="4810125" y="6013450"/>
          <p14:tracePt t="119368" x="4822825" y="6013450"/>
          <p14:tracePt t="119383" x="4833938" y="6013450"/>
          <p14:tracePt t="119391" x="4846638" y="6013450"/>
          <p14:tracePt t="119399" x="4857750" y="6013450"/>
          <p14:tracePt t="119410" x="4881563" y="6013450"/>
          <p14:tracePt t="119427" x="4905375" y="6013450"/>
          <p14:tracePt t="119444" x="4953000" y="6013450"/>
          <p14:tracePt t="119444" x="4965700" y="6013450"/>
          <p14:tracePt t="119461" x="4989513" y="6013450"/>
          <p14:tracePt t="119477" x="5000625" y="6013450"/>
          <p14:tracePt t="119645" x="5013325" y="6013450"/>
          <p14:tracePt t="119653" x="5024438" y="6013450"/>
          <p14:tracePt t="119661" x="5037138" y="6013450"/>
          <p14:tracePt t="119678" x="5048250" y="6013450"/>
          <p14:tracePt t="119694" x="5060950" y="6013450"/>
          <p14:tracePt t="119711" x="5095875" y="6013450"/>
          <p14:tracePt t="119728" x="5132388" y="6013450"/>
          <p14:tracePt t="119745" x="5180013" y="6000750"/>
          <p14:tracePt t="119762" x="5227638" y="5989638"/>
          <p14:tracePt t="119778" x="5275263" y="5965825"/>
          <p14:tracePt t="119795" x="5310188" y="5953125"/>
          <p14:tracePt t="119812" x="5334000" y="5929313"/>
          <p14:tracePt t="119828" x="5346700" y="5918200"/>
          <p14:tracePt t="119867" x="5357813" y="5905500"/>
          <p14:tracePt t="119914" x="5370513" y="5894388"/>
          <p14:tracePt t="119921" x="5394325" y="5894388"/>
          <p14:tracePt t="119928" x="5394325" y="5881688"/>
          <p14:tracePt t="119947" x="5405438" y="5870575"/>
          <p14:tracePt t="119962" x="5418138" y="5870575"/>
          <p14:tracePt t="119979" x="5418138" y="5857875"/>
          <p14:tracePt t="120003" x="5418138" y="5846763"/>
          <p14:tracePt t="120049" x="5429250" y="5834063"/>
          <p14:tracePt t="120077" x="5429250" y="5822950"/>
          <p14:tracePt t="120083" x="5441950" y="5822950"/>
          <p14:tracePt t="120193" x="5441950" y="5810250"/>
          <p14:tracePt t="120201" x="5453063" y="5799138"/>
          <p14:tracePt t="120213" x="5548313" y="5762625"/>
          <p14:tracePt t="120230" x="5656263" y="5727700"/>
          <p14:tracePt t="120246" x="6013450" y="5632450"/>
          <p14:tracePt t="120246" x="6096000" y="5608638"/>
          <p14:tracePt t="120263" x="6334125" y="5548313"/>
          <p14:tracePt t="120280" x="6632575" y="5500688"/>
          <p14:tracePt t="120296" x="6929438" y="5441950"/>
          <p14:tracePt t="120296" x="7013575" y="5429250"/>
          <p14:tracePt t="120313" x="7180263" y="5394325"/>
          <p14:tracePt t="120330" x="7405688" y="5334000"/>
          <p14:tracePt t="120347" x="7537450" y="5310188"/>
          <p14:tracePt t="120363" x="7620000" y="5310188"/>
          <p14:tracePt t="120380" x="7632700" y="5310188"/>
          <p14:tracePt t="120396" x="7643813" y="5310188"/>
          <p14:tracePt t="120443" x="7643813" y="5322888"/>
          <p14:tracePt t="120449" x="7632700" y="5346700"/>
          <p14:tracePt t="120464" x="7620000" y="5381625"/>
          <p14:tracePt t="120480" x="7608888" y="5453063"/>
          <p14:tracePt t="120480" x="7596188" y="5489575"/>
          <p14:tracePt t="120498" x="7537450" y="5489575"/>
          <p14:tracePt t="120514" x="7500938" y="5476875"/>
          <p14:tracePt t="120531" x="7466013" y="5441950"/>
          <p14:tracePt t="120547" x="7442200" y="5381625"/>
          <p14:tracePt t="120564" x="7394575" y="5310188"/>
          <p14:tracePt t="120580" x="7346950" y="5214938"/>
          <p14:tracePt t="120598" x="7275513" y="4929188"/>
          <p14:tracePt t="120614" x="7191375" y="4703763"/>
          <p14:tracePt t="120631" x="7132638" y="4476750"/>
          <p14:tracePt t="120647" x="7013575" y="4191000"/>
          <p14:tracePt t="120664" x="6894513" y="4060825"/>
          <p14:tracePt t="120681" x="6799263" y="3965575"/>
          <p14:tracePt t="120698" x="6632575" y="3798888"/>
          <p14:tracePt t="120715" x="6334125" y="3584575"/>
          <p14:tracePt t="120715" x="6262688" y="3513138"/>
          <p14:tracePt t="120732" x="5929313" y="3286125"/>
          <p14:tracePt t="120748" x="5632450" y="3108325"/>
          <p14:tracePt t="120764" x="5238750" y="2905125"/>
          <p14:tracePt t="120781" x="4929188" y="2809875"/>
          <p14:tracePt t="120798" x="4595813" y="2714625"/>
          <p14:tracePt t="120815" x="4322763" y="2655888"/>
          <p14:tracePt t="120831" x="4108450" y="2619375"/>
          <p14:tracePt t="120848" x="3846513" y="2608263"/>
          <p14:tracePt t="120865" x="3405188" y="2608263"/>
          <p14:tracePt t="120882" x="3036888" y="2667000"/>
          <p14:tracePt t="120898" x="2643188" y="2751138"/>
          <p14:tracePt t="120915" x="2322513" y="2846388"/>
          <p14:tracePt t="120932" x="2108200" y="2881313"/>
          <p14:tracePt t="120948" x="2036763" y="2905125"/>
          <p14:tracePt t="120965" x="2047875" y="2905125"/>
          <p14:tracePt t="121021" x="2060575" y="2905125"/>
          <p14:tracePt t="121025" x="2071688" y="2905125"/>
          <p14:tracePt t="121037" x="2095500" y="2905125"/>
          <p14:tracePt t="121048" x="2203450" y="2905125"/>
          <p14:tracePt t="121065" x="2547938" y="2881313"/>
          <p14:tracePt t="121081" x="2846388" y="2881313"/>
          <p14:tracePt t="121099" x="3190875" y="2881313"/>
          <p14:tracePt t="121116" x="3465513" y="2881313"/>
          <p14:tracePt t="121132" x="3632200" y="2881313"/>
          <p14:tracePt t="121149" x="3679825" y="2881313"/>
          <p14:tracePt t="121166" x="3690938" y="2881313"/>
          <p14:tracePt t="121275" x="3690938" y="2870200"/>
          <p14:tracePt t="121279" x="3703638" y="2857500"/>
          <p14:tracePt t="121287" x="3775075" y="2846388"/>
          <p14:tracePt t="121300" x="3917950" y="2833688"/>
          <p14:tracePt t="121316" x="4119563" y="2833688"/>
          <p14:tracePt t="121316" x="4191000" y="2833688"/>
          <p14:tracePt t="121333" x="4513263" y="2881313"/>
          <p14:tracePt t="121350" x="4881563" y="2989263"/>
          <p14:tracePt t="121366" x="5262563" y="3108325"/>
          <p14:tracePt t="121384" x="5476875" y="3190875"/>
          <p14:tracePt t="121400" x="5632450" y="3251200"/>
          <p14:tracePt t="121416" x="5751513" y="3286125"/>
          <p14:tracePt t="121433" x="5834063" y="3309938"/>
          <p14:tracePt t="121450" x="5857875" y="3309938"/>
          <p14:tracePt t="121466" x="5870575" y="3309938"/>
          <p14:tracePt t="121509" x="5870575" y="3298825"/>
          <p14:tracePt t="121519" x="5857875" y="3298825"/>
          <p14:tracePt t="121527" x="5846763" y="3286125"/>
          <p14:tracePt t="121535" x="5822950" y="3275013"/>
          <p14:tracePt t="121550" x="5799138" y="3251200"/>
          <p14:tracePt t="121550" x="5786438" y="3251200"/>
          <p14:tracePt t="121567" x="5727700" y="3227388"/>
          <p14:tracePt t="121584" x="5632450" y="3190875"/>
          <p14:tracePt t="121600" x="5537200" y="3179763"/>
          <p14:tracePt t="121600" x="5500688" y="3179763"/>
          <p14:tracePt t="121617" x="5286375" y="3167063"/>
          <p14:tracePt t="121634" x="5060950" y="3167063"/>
          <p14:tracePt t="121650" x="4799013" y="3179763"/>
          <p14:tracePt t="121667" x="4584700" y="3214688"/>
          <p14:tracePt t="121684" x="4418013" y="3262313"/>
          <p14:tracePt t="121701" x="4286250" y="3298825"/>
          <p14:tracePt t="121717" x="4203700" y="3333750"/>
          <p14:tracePt t="121734" x="4119563" y="3405188"/>
          <p14:tracePt t="121751" x="4084638" y="3465513"/>
          <p14:tracePt t="121767" x="4071938" y="3524250"/>
          <p14:tracePt t="121784" x="4071938" y="3619500"/>
          <p14:tracePt t="121784" x="4071938" y="3656013"/>
          <p14:tracePt t="121801" x="4095750" y="3810000"/>
          <p14:tracePt t="121818" x="4203700" y="3941763"/>
          <p14:tracePt t="121834" x="4381500" y="4132263"/>
          <p14:tracePt t="121834" x="4429125" y="4179888"/>
          <p14:tracePt t="121851" x="4667250" y="4346575"/>
          <p14:tracePt t="121868" x="5048250" y="4465638"/>
          <p14:tracePt t="121885" x="5703888" y="4537075"/>
          <p14:tracePt t="121901" x="6286500" y="4537075"/>
          <p14:tracePt t="121918" x="6870700" y="4537075"/>
          <p14:tracePt t="121935" x="7572375" y="4537075"/>
          <p14:tracePt t="121952" x="8048625" y="4537075"/>
          <p14:tracePt t="121968" x="8453438" y="4537075"/>
          <p14:tracePt t="121985" x="8882063" y="4524375"/>
          <p14:tracePt t="122002" x="9228138" y="4524375"/>
          <p14:tracePt t="122018" x="9572625" y="4500563"/>
          <p14:tracePt t="122035" x="9871075" y="4465638"/>
          <p14:tracePt t="122052" x="10133013" y="4418013"/>
          <p14:tracePt t="122069" x="10477500" y="4322763"/>
          <p14:tracePt t="122085" x="10810875" y="4227513"/>
          <p14:tracePt t="122101" x="11133138" y="4156075"/>
          <p14:tracePt t="122118" x="11477625" y="4084638"/>
          <p14:tracePt t="122135" x="11953875" y="3989388"/>
          <p14:tracePt t="122152" x="12180888" y="3881438"/>
          <p14:tracePt t="122169" x="12180888" y="3727450"/>
          <p14:tracePt t="122186" x="12180888" y="3595688"/>
          <p14:tracePt t="122202" x="12180888" y="3476625"/>
          <p14:tracePt t="122219" x="12180888" y="3333750"/>
          <p14:tracePt t="122235" x="12180888" y="3143250"/>
          <p14:tracePt t="122252" x="12180888" y="3000375"/>
          <p14:tracePt t="122269" x="12120563" y="2881313"/>
          <p14:tracePt t="122286" x="12038013" y="2822575"/>
          <p14:tracePt t="122302" x="11847513" y="2738438"/>
          <p14:tracePt t="122319" x="11596688" y="2679700"/>
          <p14:tracePt t="122336" x="11334750" y="2643188"/>
          <p14:tracePt t="122353" x="10977563" y="2643188"/>
          <p14:tracePt t="122370" x="10680700" y="2643188"/>
          <p14:tracePt t="122386" x="10429875" y="2643188"/>
          <p14:tracePt t="122403" x="10144125" y="2679700"/>
          <p14:tracePt t="122420" x="9929813" y="2703513"/>
          <p14:tracePt t="122436" x="9728200" y="2738438"/>
          <p14:tracePt t="122436" x="9667875" y="2751138"/>
          <p14:tracePt t="122453" x="9525000" y="2762250"/>
          <p14:tracePt t="122470" x="9323388" y="2798763"/>
          <p14:tracePt t="122486" x="9096375" y="2833688"/>
          <p14:tracePt t="122504" x="8834438" y="2846388"/>
          <p14:tracePt t="122520" x="8501063" y="2894013"/>
          <p14:tracePt t="122536" x="8204200" y="2941638"/>
          <p14:tracePt t="122553" x="7894638" y="3000375"/>
          <p14:tracePt t="122570" x="7585075" y="3013075"/>
          <p14:tracePt t="122570" x="7524750" y="3024188"/>
          <p14:tracePt t="122587" x="7239000" y="3048000"/>
          <p14:tracePt t="122603" x="6965950" y="3084513"/>
          <p14:tracePt t="122620" x="6762750" y="3084513"/>
          <p14:tracePt t="122637" x="6489700" y="3084513"/>
          <p14:tracePt t="122654" x="6238875" y="3084513"/>
          <p14:tracePt t="122670" x="6013450" y="3084513"/>
          <p14:tracePt t="122670" x="5976938" y="3084513"/>
          <p14:tracePt t="122687" x="5775325" y="3084513"/>
          <p14:tracePt t="122704" x="5595938" y="3095625"/>
          <p14:tracePt t="122720" x="5357813" y="3119438"/>
          <p14:tracePt t="122737" x="5037138" y="3190875"/>
          <p14:tracePt t="122754" x="4762500" y="3227388"/>
          <p14:tracePt t="122771" x="4465638" y="3275013"/>
          <p14:tracePt t="122787" x="4203700" y="3286125"/>
          <p14:tracePt t="122804" x="3810000" y="3346450"/>
          <p14:tracePt t="122821" x="3524250" y="3370263"/>
          <p14:tracePt t="122838" x="3322638" y="3381375"/>
          <p14:tracePt t="122854" x="3132138" y="3417888"/>
          <p14:tracePt t="122854" x="3084513" y="3417888"/>
          <p14:tracePt t="122871" x="2917825" y="3441700"/>
          <p14:tracePt t="122887" x="2833688" y="3465513"/>
          <p14:tracePt t="122904" x="2798763" y="3465513"/>
          <p14:tracePt t="122904" x="2774950" y="3476625"/>
          <p14:tracePt t="122921" x="2762250" y="3489325"/>
          <p14:tracePt t="122938" x="2762250" y="3500438"/>
          <p14:tracePt t="122954" x="2751138" y="3513138"/>
          <p14:tracePt t="122971" x="2751138" y="3548063"/>
          <p14:tracePt t="122988" x="2751138" y="3571875"/>
          <p14:tracePt t="123005" x="2751138" y="3608388"/>
          <p14:tracePt t="123021" x="2751138" y="3667125"/>
          <p14:tracePt t="123038" x="2809875" y="3727450"/>
          <p14:tracePt t="123055" x="2965450" y="3822700"/>
          <p14:tracePt t="123071" x="3155950" y="3905250"/>
          <p14:tracePt t="123088" x="3513138" y="3952875"/>
          <p14:tracePt t="123105" x="3786188" y="3989388"/>
          <p14:tracePt t="123122" x="4071938" y="4024313"/>
          <p14:tracePt t="123138" x="4322763" y="4048125"/>
          <p14:tracePt t="123154" x="4703763" y="4048125"/>
          <p14:tracePt t="123172" x="4976813" y="4071938"/>
          <p14:tracePt t="123188" x="5310188" y="4119563"/>
          <p14:tracePt t="123205" x="5632450" y="4143375"/>
          <p14:tracePt t="123222" x="5846763" y="4191000"/>
          <p14:tracePt t="123238" x="6024563" y="4203700"/>
          <p14:tracePt t="123255" x="6180138" y="4203700"/>
          <p14:tracePt t="123272" x="6275388" y="4203700"/>
          <p14:tracePt t="123289" x="6323013" y="4203700"/>
          <p14:tracePt t="123306" x="6334125" y="4203700"/>
          <p14:tracePt t="123322" x="6346825" y="4191000"/>
          <p14:tracePt t="123383" x="6346825" y="4179888"/>
          <p14:tracePt t="123387" x="6346825" y="4167188"/>
          <p14:tracePt t="124599" x="6346825" y="4156075"/>
          <p14:tracePt t="125056" x="6357938" y="4156075"/>
          <p14:tracePt t="125133" x="6357938" y="4132263"/>
          <p14:tracePt t="125375" x="6370638" y="4132263"/>
          <p14:tracePt t="125384" x="6370638" y="4119563"/>
          <p14:tracePt t="125395" x="6381750" y="4119563"/>
          <p14:tracePt t="125425" x="6394450" y="4108450"/>
          <p14:tracePt t="125537" x="6394450" y="4095750"/>
          <p14:tracePt t="125541" x="6405563" y="4095750"/>
          <p14:tracePt t="125545" x="6418263" y="4024313"/>
          <p14:tracePt t="125562" x="6418263" y="3941763"/>
          <p14:tracePt t="125579" x="6442075" y="3881438"/>
          <p14:tracePt t="125596" x="6442075" y="3846513"/>
          <p14:tracePt t="125612" x="6453188" y="3846513"/>
          <p14:tracePt t="125677" x="6465888" y="3833813"/>
          <p14:tracePt t="125681" x="6513513" y="3822700"/>
          <p14:tracePt t="125696" x="6596063" y="3810000"/>
          <p14:tracePt t="125696" x="6632575" y="3798888"/>
          <p14:tracePt t="125713" x="6727825" y="3798888"/>
          <p14:tracePt t="125729" x="6894513" y="3857625"/>
          <p14:tracePt t="125746" x="7132638" y="3965575"/>
          <p14:tracePt t="125763" x="7513638" y="4214813"/>
          <p14:tracePt t="125779" x="7762875" y="4394200"/>
          <p14:tracePt t="125796" x="7989888" y="4548188"/>
          <p14:tracePt t="125813" x="8156575" y="4656138"/>
          <p14:tracePt t="125830" x="8204200" y="4679950"/>
          <p14:tracePt t="125846" x="8215313" y="4679950"/>
          <p14:tracePt t="125886" x="8228013" y="4679950"/>
          <p14:tracePt t="125891" x="8228013" y="4667250"/>
          <p14:tracePt t="125915" x="8228013" y="4643438"/>
          <p14:tracePt t="125919" x="8228013" y="4619625"/>
          <p14:tracePt t="125931" x="8228013" y="4608513"/>
          <p14:tracePt t="125947" x="8228013" y="4584700"/>
          <p14:tracePt t="125963" x="8228013" y="4572000"/>
          <p14:tracePt t="125981" x="8239125" y="4572000"/>
          <p14:tracePt t="126067" x="8251825" y="4560888"/>
          <p14:tracePt t="126071" x="8262938" y="4560888"/>
          <p14:tracePt t="126080" x="8275638" y="4548188"/>
          <p14:tracePt t="126097" x="8286750" y="4537075"/>
          <p14:tracePt t="126114" x="8299450" y="4524375"/>
          <p14:tracePt t="126219" x="8310563" y="4500563"/>
          <p14:tracePt t="126235" x="8323263" y="4489450"/>
          <p14:tracePt t="126243" x="8347075" y="4476750"/>
          <p14:tracePt t="126249" x="8405813" y="4476750"/>
          <p14:tracePt t="126264" x="8656638" y="4476750"/>
          <p14:tracePt t="126281" x="9632950" y="4595813"/>
          <p14:tracePt t="126297" x="10858500" y="4833938"/>
          <p14:tracePt t="126314" x="12180888" y="5262563"/>
          <p14:tracePt t="126331" x="12180888" y="5738813"/>
          <p14:tracePt t="126348" x="12180888" y="6191250"/>
          <p14:tracePt t="126365" x="12180888" y="6738938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АПОЗИЦИЈА - ПРИМЕРИ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z="2400" u="sng" dirty="0"/>
              <a:t>Милану, </a:t>
            </a:r>
            <a:r>
              <a:rPr lang="sr-Cyrl-RS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мом брату</a:t>
            </a:r>
            <a:r>
              <a:rPr lang="sr-Cyrl-RS" sz="2400" dirty="0"/>
              <a:t>, никада није ишла математика. </a:t>
            </a:r>
          </a:p>
          <a:p>
            <a:endParaRPr lang="sr-Cyrl-RS" sz="2400" dirty="0"/>
          </a:p>
          <a:p>
            <a:endParaRPr lang="sr-Cyrl-RS" sz="2400" dirty="0"/>
          </a:p>
          <a:p>
            <a:r>
              <a:rPr lang="sr-Cyrl-RS" sz="2400" dirty="0"/>
              <a:t>Упознали су се у </a:t>
            </a:r>
            <a:r>
              <a:rPr lang="sr-Cyrl-RS" sz="2400" u="sng" dirty="0"/>
              <a:t>Паризу</a:t>
            </a:r>
            <a:r>
              <a:rPr lang="sr-Cyrl-RS" sz="2400" b="1" u="sng" dirty="0"/>
              <a:t>, </a:t>
            </a:r>
            <a:r>
              <a:rPr lang="sr-Cyrl-RS" sz="2400" b="1" u="sng" dirty="0">
                <a:solidFill>
                  <a:schemeClr val="tx1">
                    <a:lumMod val="65000"/>
                  </a:schemeClr>
                </a:solidFill>
              </a:rPr>
              <a:t>граду светлости</a:t>
            </a:r>
            <a:r>
              <a:rPr lang="sr-Cyrl-RS" sz="2400" dirty="0"/>
              <a:t>.</a:t>
            </a:r>
          </a:p>
          <a:p>
            <a:endParaRPr lang="sr-Cyrl-RS" sz="2400" dirty="0"/>
          </a:p>
          <a:p>
            <a:endParaRPr lang="sr-Cyrl-RS" sz="2400" dirty="0"/>
          </a:p>
          <a:p>
            <a:endParaRPr lang="sr-Cyrl-RS" sz="2400" dirty="0"/>
          </a:p>
          <a:p>
            <a:r>
              <a:rPr lang="sr-Cyrl-RS" sz="2400" dirty="0"/>
              <a:t>Десанка Максимовић, </a:t>
            </a:r>
            <a:r>
              <a:rPr lang="sr-Cyrl-RS" sz="2400" b="1" dirty="0"/>
              <a:t>песникиња</a:t>
            </a:r>
            <a:r>
              <a:rPr lang="sr-Cyrl-RS" sz="2400" dirty="0"/>
              <a:t>, рођена је у Рабровици, </a:t>
            </a:r>
            <a:r>
              <a:rPr lang="sr-Cyrl-RS" sz="2400" b="1" dirty="0"/>
              <a:t>селу поред Ваљева</a:t>
            </a:r>
            <a:r>
              <a:rPr lang="sr-Cyrl-RS" sz="2400" dirty="0"/>
              <a:t>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07622">
            <a:off x="5563612" y="1597125"/>
            <a:ext cx="359695" cy="615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7259" y="1454442"/>
            <a:ext cx="215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апозиција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0651" y="3028974"/>
            <a:ext cx="2677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/>
              <a:t>објекат</a:t>
            </a:r>
            <a:endParaRPr lang="en-US" sz="20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88642">
            <a:off x="3937730" y="2540474"/>
            <a:ext cx="640934" cy="56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062" y="2895587"/>
            <a:ext cx="719390" cy="634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7544" y="2752005"/>
            <a:ext cx="211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tx1">
                    <a:lumMod val="65000"/>
                  </a:schemeClr>
                </a:solidFill>
              </a:rPr>
              <a:t>апозиција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70290">
            <a:off x="6555917" y="3843104"/>
            <a:ext cx="719390" cy="634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0346" y="4170487"/>
            <a:ext cx="238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/>
              <a:t>прилошка одредба за место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7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93"/>
    </mc:Choice>
    <mc:Fallback xmlns="">
      <p:transition spd="slow" advTm="163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ПРОВЕЖБАЈМО – разликуј апозицију од апозитива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431" y="230987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/>
              <a:t>Послије ручка Зора, моја школска другарица, показа ми своје књиге, хербаријум и хрпу фотографија. Сав збуњен и црвен, успио сам да украдем једну њену сличицу. </a:t>
            </a:r>
          </a:p>
          <a:p>
            <a:pPr marL="0" indent="0">
              <a:buNone/>
            </a:pPr>
            <a:r>
              <a:rPr lang="sr-Cyrl-RS" sz="2800" dirty="0"/>
              <a:t>Чика Недељко, први Десанкин учитељ, био је друг њеног оца. Десанкина тетка, необично вредна, правила је предивне колаче.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1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05"/>
    </mc:Choice>
    <mc:Fallback xmlns="">
      <p:transition spd="slow" advTm="16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9508" x="3251200" y="6238875"/>
          <p14:tracePt t="50884" x="3309938" y="6238875"/>
          <p14:tracePt t="51703" x="3500438" y="6180138"/>
          <p14:tracePt t="51707" x="3703638" y="6096000"/>
          <p14:tracePt t="51717" x="4203700" y="5929313"/>
          <p14:tracePt t="51733" x="4714875" y="5715000"/>
          <p14:tracePt t="51750" x="5346700" y="5357813"/>
          <p14:tracePt t="51767" x="5786438" y="5072063"/>
          <p14:tracePt t="51783" x="6024563" y="4822825"/>
          <p14:tracePt t="51783" x="6048375" y="4762500"/>
          <p14:tracePt t="51801" x="6084888" y="4572000"/>
          <p14:tracePt t="51817" x="6084888" y="4441825"/>
          <p14:tracePt t="51833" x="6048375" y="4310063"/>
          <p14:tracePt t="51833" x="6037263" y="4262438"/>
          <p14:tracePt t="51851" x="5942013" y="4048125"/>
          <p14:tracePt t="51867" x="5834063" y="3751263"/>
          <p14:tracePt t="51884" x="5691188" y="3417888"/>
          <p14:tracePt t="51900" x="5548313" y="3132138"/>
          <p14:tracePt t="51918" x="5357813" y="2774950"/>
          <p14:tracePt t="51934" x="5286375" y="2643188"/>
          <p14:tracePt t="51950" x="5238750" y="2500313"/>
          <p14:tracePt t="51967" x="5214938" y="2357438"/>
          <p14:tracePt t="51984" x="5214938" y="2203450"/>
          <p14:tracePt t="52001" x="5214938" y="2108200"/>
          <p14:tracePt t="52017" x="5214938" y="2000250"/>
          <p14:tracePt t="52017" x="5214938" y="1989138"/>
          <p14:tracePt t="52035" x="5214938" y="1905000"/>
          <p14:tracePt t="52051" x="5214938" y="1822450"/>
          <p14:tracePt t="52067" x="5214938" y="1751013"/>
          <p14:tracePt t="52067" x="5214938" y="1727200"/>
          <p14:tracePt t="52085" x="5214938" y="1655763"/>
          <p14:tracePt t="52101" x="5214938" y="1571625"/>
          <p14:tracePt t="52118" x="5214938" y="1500188"/>
          <p14:tracePt t="52135" x="5227638" y="1489075"/>
          <p14:tracePt t="52151" x="5227638" y="1452563"/>
          <p14:tracePt t="52169" x="5227638" y="1441450"/>
          <p14:tracePt t="52184" x="5238750" y="1441450"/>
          <p14:tracePt t="52230" x="5238750" y="1452563"/>
          <p14:tracePt t="52238" x="5238750" y="1489075"/>
          <p14:tracePt t="52242" x="5191125" y="1584325"/>
          <p14:tracePt t="52251" x="5000625" y="1893888"/>
          <p14:tracePt t="52251" x="4929188" y="1989138"/>
          <p14:tracePt t="52269" x="4537075" y="2428875"/>
          <p14:tracePt t="52285" x="4060825" y="3036888"/>
          <p14:tracePt t="52303" x="3286125" y="4013200"/>
          <p14:tracePt t="52303" x="3048000" y="4310063"/>
          <p14:tracePt t="52320" x="2000250" y="5584825"/>
          <p14:tracePt t="52821" x="12180888" y="6561138"/>
          <p14:tracePt t="52995" x="12180888" y="6180138"/>
          <p14:tracePt t="52998" x="12180888" y="5799138"/>
          <p14:tracePt t="53004" x="12180888" y="4167188"/>
          <p14:tracePt t="53021" x="12180888" y="2393950"/>
          <p14:tracePt t="53038" x="12144375" y="714375"/>
          <p14:tracePt t="53250" x="857250" y="0"/>
          <p14:tracePt t="53265" x="1203325" y="179388"/>
          <p14:tracePt t="53269" x="1608138" y="369888"/>
          <p14:tracePt t="53273" x="3703638" y="1143000"/>
          <p14:tracePt t="53289" x="6477000" y="1941513"/>
          <p14:tracePt t="53306" x="9715500" y="2513013"/>
          <p14:tracePt t="53322" x="12180888" y="2894013"/>
          <p14:tracePt t="53322" x="12180888" y="2941638"/>
          <p14:tracePt t="53340" x="12180888" y="2809875"/>
          <p14:tracePt t="53356" x="12180888" y="2346325"/>
          <p14:tracePt t="53372" x="12180888" y="1643063"/>
          <p14:tracePt t="53372" x="12180888" y="1489075"/>
          <p14:tracePt t="53389" x="12180888" y="1036638"/>
          <p14:tracePt t="53406" x="12180888" y="738188"/>
          <p14:tracePt t="53423" x="12133263" y="404813"/>
          <p14:tracePt t="53440" x="11847513" y="119063"/>
          <p14:tracePt t="53757" x="10072688" y="227013"/>
          <p14:tracePt t="53774" x="9882188" y="631825"/>
          <p14:tracePt t="53790" x="9763125" y="917575"/>
          <p14:tracePt t="53807" x="9632950" y="1203325"/>
          <p14:tracePt t="53824" x="9585325" y="1417638"/>
          <p14:tracePt t="53840" x="9572625" y="1619250"/>
          <p14:tracePt t="53857" x="9572625" y="1727200"/>
          <p14:tracePt t="53874" x="9572625" y="1822450"/>
          <p14:tracePt t="53891" x="9585325" y="1881188"/>
          <p14:tracePt t="53908" x="9585325" y="1917700"/>
          <p14:tracePt t="53924" x="9596438" y="1952625"/>
          <p14:tracePt t="53941" x="9596438" y="1989138"/>
          <p14:tracePt t="53958" x="9596438" y="2071688"/>
          <p14:tracePt t="53974" x="9596438" y="2190750"/>
          <p14:tracePt t="53991" x="9596438" y="2286000"/>
          <p14:tracePt t="54008" x="9596438" y="2322513"/>
          <p14:tracePt t="54024" x="9596438" y="2357438"/>
          <p14:tracePt t="54041" x="9609138" y="2381250"/>
          <p14:tracePt t="54058" x="9691688" y="2381250"/>
          <p14:tracePt t="54074" x="9799638" y="2381250"/>
          <p14:tracePt t="54091" x="9918700" y="2381250"/>
          <p14:tracePt t="54108" x="10025063" y="2393950"/>
          <p14:tracePt t="54125" x="10133013" y="2405063"/>
          <p14:tracePt t="54142" x="10204450" y="2441575"/>
          <p14:tracePt t="54158" x="10263188" y="2489200"/>
          <p14:tracePt t="54175" x="10334625" y="2547938"/>
          <p14:tracePt t="54192" x="10406063" y="2655888"/>
          <p14:tracePt t="54208" x="10453688" y="2727325"/>
          <p14:tracePt t="54225" x="10525125" y="2809875"/>
          <p14:tracePt t="54242" x="10609263" y="2905125"/>
          <p14:tracePt t="54259" x="10704513" y="2965450"/>
          <p14:tracePt t="54275" x="10882313" y="3024188"/>
          <p14:tracePt t="54292" x="11025188" y="3036888"/>
          <p14:tracePt t="54309" x="11144250" y="3036888"/>
          <p14:tracePt t="54325" x="11204575" y="3036888"/>
          <p14:tracePt t="54342" x="11215688" y="3036888"/>
          <p14:tracePt t="54358" x="11228388" y="3036888"/>
          <p14:tracePt t="54444" x="11239500" y="3024188"/>
          <p14:tracePt t="54506" x="11239500" y="3013075"/>
          <p14:tracePt t="54530" x="11239500" y="3000375"/>
          <p14:tracePt t="54550" x="11239500" y="2989263"/>
          <p14:tracePt t="54558" x="11239500" y="2976563"/>
          <p14:tracePt t="54561" x="11239500" y="2952750"/>
          <p14:tracePt t="54576" x="11239500" y="2928938"/>
          <p14:tracePt t="54593" x="11228388" y="2917825"/>
          <p14:tracePt t="54609" x="11204575" y="2917825"/>
          <p14:tracePt t="54626" x="11168063" y="2894013"/>
          <p14:tracePt t="54643" x="11133138" y="2881313"/>
          <p14:tracePt t="54660" x="11109325" y="2881313"/>
          <p14:tracePt t="54676" x="11085513" y="2881313"/>
          <p14:tracePt t="54694" x="11049000" y="2881313"/>
          <p14:tracePt t="54710" x="11025188" y="2881313"/>
          <p14:tracePt t="54727" x="11014075" y="2881313"/>
          <p14:tracePt t="54742" x="10953750" y="2881313"/>
          <p14:tracePt t="54760" x="10895013" y="2881313"/>
          <p14:tracePt t="54776" x="10810875" y="2881313"/>
          <p14:tracePt t="54794" x="10728325" y="2881313"/>
          <p14:tracePt t="54810" x="10620375" y="2881313"/>
          <p14:tracePt t="54827" x="10525125" y="2881313"/>
          <p14:tracePt t="54843" x="10394950" y="2881313"/>
          <p14:tracePt t="54860" x="10299700" y="2881313"/>
          <p14:tracePt t="54877" x="10191750" y="2870200"/>
          <p14:tracePt t="54893" x="10072688" y="2857500"/>
          <p14:tracePt t="54910" x="9953625" y="2857500"/>
          <p14:tracePt t="54910" x="9929813" y="2857500"/>
          <p14:tracePt t="54928" x="9810750" y="2857500"/>
          <p14:tracePt t="54944" x="9739313" y="2833688"/>
          <p14:tracePt t="54961" x="9620250" y="2833688"/>
          <p14:tracePt t="54961" x="9585325" y="2833688"/>
          <p14:tracePt t="54978" x="9490075" y="2833688"/>
          <p14:tracePt t="54994" x="9347200" y="2833688"/>
          <p14:tracePt t="55011" x="9251950" y="2833688"/>
          <p14:tracePt t="55027" x="9132888" y="2833688"/>
          <p14:tracePt t="55044" x="9013825" y="2846388"/>
          <p14:tracePt t="55061" x="8882063" y="2846388"/>
          <p14:tracePt t="55077" x="8810625" y="2846388"/>
          <p14:tracePt t="55094" x="8728075" y="2846388"/>
          <p14:tracePt t="55111" x="8632825" y="2857500"/>
          <p14:tracePt t="55128" x="8561388" y="2870200"/>
          <p14:tracePt t="55144" x="8442325" y="2870200"/>
          <p14:tracePt t="55161" x="8370888" y="2870200"/>
          <p14:tracePt t="55178" x="8262938" y="2870200"/>
          <p14:tracePt t="55194" x="8132763" y="2870200"/>
          <p14:tracePt t="55212" x="8037513" y="2870200"/>
          <p14:tracePt t="55228" x="7953375" y="2870200"/>
          <p14:tracePt t="55245" x="7881938" y="2870200"/>
          <p14:tracePt t="55262" x="7786688" y="2870200"/>
          <p14:tracePt t="55278" x="7704138" y="2870200"/>
          <p14:tracePt t="55295" x="7585075" y="2870200"/>
          <p14:tracePt t="55312" x="7466013" y="2870200"/>
          <p14:tracePt t="55328" x="7334250" y="2870200"/>
          <p14:tracePt t="55345" x="7251700" y="2857500"/>
          <p14:tracePt t="55362" x="7215188" y="2857500"/>
          <p14:tracePt t="55378" x="7180263" y="2833688"/>
          <p14:tracePt t="55395" x="7167563" y="2833688"/>
          <p14:tracePt t="55412" x="7132638" y="2833688"/>
          <p14:tracePt t="55429" x="7096125" y="2798763"/>
          <p14:tracePt t="55445" x="7048500" y="2774950"/>
          <p14:tracePt t="55462" x="7037388" y="2774950"/>
          <p14:tracePt t="55478" x="7013575" y="2774950"/>
          <p14:tracePt t="55496" x="7000875" y="2774950"/>
          <p14:tracePt t="55512" x="6989763" y="2774950"/>
          <p14:tracePt t="55529" x="6977063" y="2774950"/>
          <p14:tracePt t="55545" x="6965950" y="2774950"/>
          <p14:tracePt t="57024" x="6965950" y="2786063"/>
          <p14:tracePt t="57140" x="6965950" y="2798763"/>
          <p14:tracePt t="57151" x="6965950" y="2809875"/>
          <p14:tracePt t="57156" x="6953250" y="2809875"/>
          <p14:tracePt t="57156" x="6953250" y="2833688"/>
          <p14:tracePt t="57167" x="6918325" y="2870200"/>
          <p14:tracePt t="57184" x="6881813" y="2917825"/>
          <p14:tracePt t="57201" x="6834188" y="3000375"/>
          <p14:tracePt t="57218" x="6786563" y="3048000"/>
          <p14:tracePt t="57234" x="6775450" y="3084513"/>
          <p14:tracePt t="57251" x="6751638" y="3132138"/>
          <p14:tracePt t="57268" x="6751638" y="3155950"/>
          <p14:tracePt t="57284" x="6727825" y="3203575"/>
          <p14:tracePt t="57301" x="6715125" y="3227388"/>
          <p14:tracePt t="57318" x="6704013" y="3286125"/>
          <p14:tracePt t="57334" x="6691313" y="3322638"/>
          <p14:tracePt t="57351" x="6667500" y="3346450"/>
          <p14:tracePt t="57368" x="6667500" y="3357563"/>
          <p14:tracePt t="57398" x="6656388" y="3357563"/>
          <p14:tracePt t="57432" x="6656388" y="3370263"/>
          <p14:tracePt t="57435" x="6656388" y="3381375"/>
          <p14:tracePt t="57489" x="6656388" y="3394075"/>
          <p14:tracePt t="57497" x="6643688" y="3394075"/>
          <p14:tracePt t="57544" x="6632575" y="3417888"/>
          <p14:tracePt t="57708" x="6632575" y="3429000"/>
          <p14:tracePt t="57822" x="6632575" y="3441700"/>
          <p14:tracePt t="57843" x="6632575" y="3452813"/>
          <p14:tracePt t="57847" x="6643688" y="3452813"/>
          <p14:tracePt t="57852" x="6680200" y="3489325"/>
          <p14:tracePt t="57868" x="6738938" y="3524250"/>
          <p14:tracePt t="57885" x="6870700" y="3571875"/>
          <p14:tracePt t="57902" x="7061200" y="3608388"/>
          <p14:tracePt t="57920" x="7180263" y="3643313"/>
          <p14:tracePt t="57936" x="7286625" y="3679825"/>
          <p14:tracePt t="57953" x="7405688" y="3679825"/>
          <p14:tracePt t="57970" x="7453313" y="3690938"/>
          <p14:tracePt t="57986" x="7489825" y="3690938"/>
          <p14:tracePt t="57986" x="7500938" y="3690938"/>
          <p14:tracePt t="58004" x="7561263" y="3690938"/>
          <p14:tracePt t="58020" x="7608888" y="3703638"/>
          <p14:tracePt t="58037" x="7680325" y="3703638"/>
          <p14:tracePt t="58054" x="7715250" y="3703638"/>
          <p14:tracePt t="58070" x="7775575" y="3714750"/>
          <p14:tracePt t="58087" x="7799388" y="3714750"/>
          <p14:tracePt t="58103" x="7847013" y="3714750"/>
          <p14:tracePt t="58120" x="7858125" y="3703638"/>
          <p14:tracePt t="58137" x="7881938" y="3703638"/>
          <p14:tracePt t="58153" x="7894638" y="3703638"/>
          <p14:tracePt t="58170" x="7905750" y="3703638"/>
          <p14:tracePt t="58187" x="7929563" y="3703638"/>
          <p14:tracePt t="58203" x="7953375" y="3703638"/>
          <p14:tracePt t="58670" x="7989888" y="3703638"/>
          <p14:tracePt t="58673" x="8215313" y="3703638"/>
          <p14:tracePt t="58688" x="8477250" y="3703638"/>
          <p14:tracePt t="58688" x="8548688" y="3703638"/>
          <p14:tracePt t="58706" x="8953500" y="3703638"/>
          <p14:tracePt t="58722" x="9394825" y="3703638"/>
          <p14:tracePt t="58738" x="9752013" y="3690938"/>
          <p14:tracePt t="58756" x="9990138" y="3679825"/>
          <p14:tracePt t="58772" x="10156825" y="3679825"/>
          <p14:tracePt t="58789" x="10299700" y="3679825"/>
          <p14:tracePt t="58806" x="10418763" y="3679825"/>
          <p14:tracePt t="58822" x="10453688" y="3679825"/>
          <p14:tracePt t="58839" x="10537825" y="3679825"/>
          <p14:tracePt t="58856" x="10548938" y="3679825"/>
          <p14:tracePt t="58872" x="10561638" y="3679825"/>
          <p14:tracePt t="59020" x="10585450" y="3679825"/>
          <p14:tracePt t="59027" x="10585450" y="3667125"/>
          <p14:tracePt t="59086" x="10572750" y="3667125"/>
          <p14:tracePt t="59106" x="10548938" y="3667125"/>
          <p14:tracePt t="59109" x="10442575" y="3667125"/>
          <p14:tracePt t="59109" x="10382250" y="3667125"/>
          <p14:tracePt t="59124" x="10156825" y="3667125"/>
          <p14:tracePt t="59140" x="9906000" y="3667125"/>
          <p14:tracePt t="59157" x="9644063" y="3667125"/>
          <p14:tracePt t="59173" x="9323388" y="3643313"/>
          <p14:tracePt t="59190" x="8882063" y="3608388"/>
          <p14:tracePt t="59207" x="8501063" y="3608388"/>
          <p14:tracePt t="59223" x="8120063" y="3595688"/>
          <p14:tracePt t="59240" x="7762875" y="3595688"/>
          <p14:tracePt t="59257" x="7370763" y="3595688"/>
          <p14:tracePt t="59273" x="7024688" y="3595688"/>
          <p14:tracePt t="59290" x="6691313" y="3595688"/>
          <p14:tracePt t="59307" x="6334125" y="3595688"/>
          <p14:tracePt t="59324" x="6037263" y="3595688"/>
          <p14:tracePt t="59340" x="5762625" y="3595688"/>
          <p14:tracePt t="59340" x="5680075" y="3595688"/>
          <p14:tracePt t="59357" x="5394325" y="3595688"/>
          <p14:tracePt t="59374" x="5084763" y="3595688"/>
          <p14:tracePt t="59390" x="4953000" y="3595688"/>
          <p14:tracePt t="59407" x="4833938" y="3595688"/>
          <p14:tracePt t="59424" x="4751388" y="3595688"/>
          <p14:tracePt t="59441" x="4691063" y="3595688"/>
          <p14:tracePt t="59457" x="4619625" y="3595688"/>
          <p14:tracePt t="59474" x="4537075" y="3595688"/>
          <p14:tracePt t="59491" x="4489450" y="3595688"/>
          <p14:tracePt t="59508" x="4452938" y="3595688"/>
          <p14:tracePt t="59524" x="4441825" y="3595688"/>
          <p14:tracePt t="59611" x="4441825" y="3608388"/>
          <p14:tracePt t="59629" x="4441825" y="3619500"/>
          <p14:tracePt t="59633" x="4441825" y="3643313"/>
          <p14:tracePt t="59642" x="4441825" y="3690938"/>
          <p14:tracePt t="59658" x="4452938" y="3738563"/>
          <p14:tracePt t="59675" x="4476750" y="3775075"/>
          <p14:tracePt t="59692" x="4524375" y="3822700"/>
          <p14:tracePt t="59708" x="4560888" y="3857625"/>
          <p14:tracePt t="59725" x="4632325" y="3905250"/>
          <p14:tracePt t="59741" x="4703763" y="3941763"/>
          <p14:tracePt t="59759" x="4799013" y="3952875"/>
          <p14:tracePt t="59759" x="4810125" y="3965575"/>
          <p14:tracePt t="59776" x="4894263" y="4013200"/>
          <p14:tracePt t="59792" x="4989513" y="4048125"/>
          <p14:tracePt t="59809" x="5084763" y="4084638"/>
          <p14:tracePt t="59809" x="5108575" y="4095750"/>
          <p14:tracePt t="59826" x="5167313" y="4132263"/>
          <p14:tracePt t="59842" x="5203825" y="4143375"/>
          <p14:tracePt t="59859" x="5262563" y="4179888"/>
          <p14:tracePt t="59875" x="5286375" y="4191000"/>
          <p14:tracePt t="59892" x="5322888" y="4191000"/>
          <p14:tracePt t="59909" x="5346700" y="4203700"/>
          <p14:tracePt t="59926" x="5370513" y="4214813"/>
          <p14:tracePt t="59942" x="5381625" y="4214813"/>
          <p14:tracePt t="59958" x="5405438" y="4214813"/>
          <p14:tracePt t="59974" x="5441950" y="4214813"/>
          <p14:tracePt t="59992" x="5453063" y="4214813"/>
          <p14:tracePt t="60009" x="5465763" y="4214813"/>
          <p14:tracePt t="60026" x="5500688" y="4214813"/>
          <p14:tracePt t="60042" x="5524500" y="4214813"/>
          <p14:tracePt t="60059" x="5584825" y="4214813"/>
          <p14:tracePt t="60076" x="5643563" y="4214813"/>
          <p14:tracePt t="60093" x="5762625" y="4214813"/>
          <p14:tracePt t="60110" x="5870575" y="4214813"/>
          <p14:tracePt t="60126" x="5976938" y="4214813"/>
          <p14:tracePt t="60143" x="6156325" y="4214813"/>
          <p14:tracePt t="60160" x="6310313" y="4238625"/>
          <p14:tracePt t="60176" x="6370638" y="4275138"/>
          <p14:tracePt t="60193" x="6405563" y="4275138"/>
          <p14:tracePt t="60210" x="6465888" y="4275138"/>
          <p14:tracePt t="60226" x="6537325" y="4275138"/>
          <p14:tracePt t="60243" x="6584950" y="4275138"/>
          <p14:tracePt t="60260" x="6596063" y="4275138"/>
          <p14:tracePt t="60279" x="6619875" y="4275138"/>
          <p14:tracePt t="60514" x="6632575" y="4275138"/>
          <p14:tracePt t="60517" x="6667500" y="4275138"/>
          <p14:tracePt t="60527" x="6918325" y="4275138"/>
          <p14:tracePt t="60544" x="7466013" y="4262438"/>
          <p14:tracePt t="60561" x="7894638" y="4251325"/>
          <p14:tracePt t="60577" x="8286750" y="4251325"/>
          <p14:tracePt t="60594" x="8609013" y="4251325"/>
          <p14:tracePt t="60611" x="8823325" y="4251325"/>
          <p14:tracePt t="60628" x="8894763" y="4251325"/>
          <p14:tracePt t="60644" x="8905875" y="4251325"/>
          <p14:tracePt t="61386" x="8905875" y="4238625"/>
          <p14:tracePt t="61390" x="8882063" y="4227513"/>
          <p14:tracePt t="61397" x="8823325" y="4179888"/>
          <p14:tracePt t="61415" x="8715375" y="4132263"/>
          <p14:tracePt t="61430" x="8513763" y="4048125"/>
          <p14:tracePt t="61447" x="8239125" y="3941763"/>
          <p14:tracePt t="61464" x="8048625" y="3881438"/>
          <p14:tracePt t="61480" x="7953375" y="3857625"/>
          <p14:tracePt t="61497" x="7810500" y="3822700"/>
          <p14:tracePt t="61514" x="7643813" y="3786188"/>
          <p14:tracePt t="61530" x="7548563" y="3762375"/>
          <p14:tracePt t="61547" x="7513638" y="3751263"/>
          <p14:tracePt t="61564" x="7453313" y="3751263"/>
          <p14:tracePt t="61580" x="7405688" y="3738563"/>
          <p14:tracePt t="61597" x="7370763" y="3738563"/>
          <p14:tracePt t="61614" x="7323138" y="3714750"/>
          <p14:tracePt t="61631" x="7310438" y="3703638"/>
          <p14:tracePt t="61647" x="7299325" y="3690938"/>
          <p14:tracePt t="61664" x="7286625" y="3679825"/>
          <p14:tracePt t="61681" x="7275513" y="3667125"/>
          <p14:tracePt t="61705" x="7262813" y="3667125"/>
          <p14:tracePt t="61747" x="7251700" y="3667125"/>
          <p14:tracePt t="61755" x="7239000" y="3667125"/>
          <p14:tracePt t="61764" x="7191375" y="3656013"/>
          <p14:tracePt t="61764" x="7180263" y="3656013"/>
          <p14:tracePt t="61782" x="7108825" y="3632200"/>
          <p14:tracePt t="61798" x="7061200" y="3632200"/>
          <p14:tracePt t="61814" x="7013575" y="3632200"/>
          <p14:tracePt t="61831" x="6965950" y="3632200"/>
          <p14:tracePt t="61848" x="6929438" y="3632200"/>
          <p14:tracePt t="61865" x="6918325" y="3632200"/>
          <p14:tracePt t="61881" x="6905625" y="3632200"/>
          <p14:tracePt t="61898" x="6918325" y="3632200"/>
          <p14:tracePt t="61995" x="6929438" y="3632200"/>
          <p14:tracePt t="62007" x="6953250" y="3632200"/>
          <p14:tracePt t="62015" x="7013575" y="3632200"/>
          <p14:tracePt t="62032" x="7085013" y="3632200"/>
          <p14:tracePt t="62048" x="7180263" y="3632200"/>
          <p14:tracePt t="62064" x="7323138" y="3632200"/>
          <p14:tracePt t="62082" x="7548563" y="3632200"/>
          <p14:tracePt t="62099" x="7680325" y="3632200"/>
          <p14:tracePt t="62115" x="7847013" y="3632200"/>
          <p14:tracePt t="62132" x="8048625" y="3643313"/>
          <p14:tracePt t="62149" x="8215313" y="3643313"/>
          <p14:tracePt t="62166" x="8370888" y="3643313"/>
          <p14:tracePt t="62182" x="8524875" y="3643313"/>
          <p14:tracePt t="62182" x="8561388" y="3643313"/>
          <p14:tracePt t="62200" x="8656638" y="3643313"/>
          <p14:tracePt t="62216" x="8728075" y="3643313"/>
          <p14:tracePt t="62232" x="8775700" y="3643313"/>
          <p14:tracePt t="62232" x="8786813" y="3643313"/>
          <p14:tracePt t="62250" x="8799513" y="3643313"/>
          <p14:tracePt t="62269" x="8810625" y="3643313"/>
          <p14:tracePt t="62291" x="8823325" y="3632200"/>
          <p14:tracePt t="62431" x="8834438" y="3608388"/>
          <p14:tracePt t="62439" x="8847138" y="3608388"/>
          <p14:tracePt t="62449" x="8905875" y="3571875"/>
          <p14:tracePt t="62466" x="8918575" y="3560763"/>
          <p14:tracePt t="62483" x="8966200" y="3500438"/>
          <p14:tracePt t="62500" x="8990013" y="3465513"/>
          <p14:tracePt t="62517" x="8990013" y="3452813"/>
          <p14:tracePt t="62533" x="8990013" y="3417888"/>
          <p14:tracePt t="62549" x="8990013" y="3394075"/>
          <p14:tracePt t="62566" x="8990013" y="3370263"/>
          <p14:tracePt t="62583" x="8990013" y="3346450"/>
          <p14:tracePt t="62619" x="8990013" y="3333750"/>
          <p14:tracePt t="62653" x="8990013" y="3322638"/>
          <p14:tracePt t="62669" x="8990013" y="3309938"/>
          <p14:tracePt t="62689" x="8990013" y="3298825"/>
          <p14:tracePt t="62705" x="8990013" y="3286125"/>
          <p14:tracePt t="62720" x="9001125" y="3286125"/>
          <p14:tracePt t="62727" x="9001125" y="3262313"/>
          <p14:tracePt t="62739" x="9013825" y="3251200"/>
          <p14:tracePt t="62751" x="9048750" y="3214688"/>
          <p14:tracePt t="62768" x="9061450" y="3167063"/>
          <p14:tracePt t="62784" x="9072563" y="3108325"/>
          <p14:tracePt t="62801" x="9072563" y="3060700"/>
          <p14:tracePt t="62818" x="9072563" y="3024188"/>
          <p14:tracePt t="62834" x="9072563" y="2989263"/>
          <p14:tracePt t="62851" x="9072563" y="2976563"/>
          <p14:tracePt t="62867" x="9085263" y="2976563"/>
          <p14:tracePt t="62981" x="9096375" y="2976563"/>
          <p14:tracePt t="62997" x="9109075" y="2976563"/>
          <p14:tracePt t="63003" x="9109075" y="2989263"/>
          <p14:tracePt t="63018" x="9120188" y="3013075"/>
          <p14:tracePt t="63035" x="9132888" y="3084513"/>
          <p14:tracePt t="63052" x="9156700" y="3143250"/>
          <p14:tracePt t="63068" x="9180513" y="3214688"/>
          <p14:tracePt t="63084" x="9204325" y="3286125"/>
          <p14:tracePt t="63084" x="9204325" y="3298825"/>
          <p14:tracePt t="63101" x="9215438" y="3357563"/>
          <p14:tracePt t="63118" x="9239250" y="3429000"/>
          <p14:tracePt t="63135" x="9239250" y="3465513"/>
          <p14:tracePt t="63151" x="9239250" y="3476625"/>
          <p14:tracePt t="63229" x="9251950" y="3476625"/>
          <p14:tracePt t="63265" x="9251950" y="3489325"/>
          <p14:tracePt t="63303" x="9251950" y="3500438"/>
          <p14:tracePt t="63311" x="9251950" y="3513138"/>
          <p14:tracePt t="63319" x="9251950" y="3524250"/>
          <p14:tracePt t="63336" x="9251950" y="3536950"/>
          <p14:tracePt t="63352" x="9251950" y="3560763"/>
          <p14:tracePt t="63369" x="9251950" y="3584575"/>
          <p14:tracePt t="63386" x="9251950" y="3595688"/>
          <p14:tracePt t="63409" x="9251950" y="3608388"/>
          <p14:tracePt t="63419" x="9251950" y="3619500"/>
          <p14:tracePt t="63436" x="9251950" y="3632200"/>
          <p14:tracePt t="63452" x="9251950" y="3643313"/>
          <p14:tracePt t="63469" x="9251950" y="3656013"/>
          <p14:tracePt t="63486" x="9251950" y="3667125"/>
          <p14:tracePt t="64384" x="9263063" y="3667125"/>
          <p14:tracePt t="64665" x="9263063" y="3656013"/>
          <p14:tracePt t="64669" x="9263063" y="3643313"/>
          <p14:tracePt t="64673" x="9263063" y="3619500"/>
          <p14:tracePt t="64690" x="9275763" y="3584575"/>
          <p14:tracePt t="64706" x="9286875" y="3536950"/>
          <p14:tracePt t="64724" x="9286875" y="3500438"/>
          <p14:tracePt t="64740" x="9286875" y="3489325"/>
          <p14:tracePt t="64756" x="9286875" y="3465513"/>
          <p14:tracePt t="64773" x="9286875" y="3452813"/>
          <p14:tracePt t="64790" x="9286875" y="3441700"/>
          <p14:tracePt t="64807" x="9286875" y="3417888"/>
          <p14:tracePt t="64824" x="9286875" y="3394075"/>
          <p14:tracePt t="64840" x="9299575" y="3394075"/>
          <p14:tracePt t="64856" x="9299575" y="3381375"/>
          <p14:tracePt t="64889" x="9299575" y="3394075"/>
          <p14:tracePt t="64992" x="9299575" y="3405188"/>
          <p14:tracePt t="64999" x="9299575" y="3429000"/>
          <p14:tracePt t="65008" x="9310688" y="3441700"/>
          <p14:tracePt t="65024" x="9310688" y="3452813"/>
          <p14:tracePt t="65040" x="9323388" y="3452813"/>
          <p14:tracePt t="65171" x="9323388" y="3441700"/>
          <p14:tracePt t="65245" x="9323388" y="3429000"/>
          <p14:tracePt t="65251" x="9323388" y="3441700"/>
          <p14:tracePt t="65275" x="9323388" y="3452813"/>
          <p14:tracePt t="65287" x="9323388" y="3476625"/>
          <p14:tracePt t="65292" x="9310688" y="3489325"/>
          <p14:tracePt t="65309" x="9310688" y="3513138"/>
          <p14:tracePt t="65325" x="9310688" y="3524250"/>
          <p14:tracePt t="65353" x="9310688" y="3500438"/>
          <p14:tracePt t="65435" x="9310688" y="3489325"/>
          <p14:tracePt t="65439" x="9310688" y="3476625"/>
          <p14:tracePt t="65443" x="9310688" y="3429000"/>
          <p14:tracePt t="65459" x="9310688" y="3381375"/>
          <p14:tracePt t="65476" x="9310688" y="3370263"/>
          <p14:tracePt t="65492" x="9310688" y="3381375"/>
          <p14:tracePt t="65571" x="9310688" y="3394075"/>
          <p14:tracePt t="65579" x="9310688" y="3429000"/>
          <p14:tracePt t="65592" x="9310688" y="3465513"/>
          <p14:tracePt t="65609" x="9310688" y="3489325"/>
          <p14:tracePt t="65626" x="9310688" y="3476625"/>
          <p14:tracePt t="65695" x="9323388" y="3465513"/>
          <p14:tracePt t="65703" x="9323388" y="3441700"/>
          <p14:tracePt t="65711" x="9334500" y="3417888"/>
          <p14:tracePt t="65726" x="9334500" y="3394075"/>
          <p14:tracePt t="65743" x="9334500" y="3405188"/>
          <p14:tracePt t="65839" x="9347200" y="3417888"/>
          <p14:tracePt t="70539" x="9310688" y="3394075"/>
          <p14:tracePt t="71051" x="9286875" y="3381375"/>
          <p14:tracePt t="71056" x="9251950" y="3370263"/>
          <p14:tracePt t="71063" x="9191625" y="3333750"/>
          <p14:tracePt t="71076" x="9085263" y="3333750"/>
          <p14:tracePt t="71092" x="9001125" y="3333750"/>
          <p14:tracePt t="71109" x="8929688" y="3333750"/>
          <p14:tracePt t="71126" x="8882063" y="3333750"/>
          <p14:tracePt t="71142" x="8834438" y="3333750"/>
          <p14:tracePt t="71159" x="8775700" y="3333750"/>
          <p14:tracePt t="71176" x="8704263" y="3333750"/>
          <p14:tracePt t="71192" x="8643938" y="3333750"/>
          <p14:tracePt t="71209" x="8609013" y="3333750"/>
          <p14:tracePt t="71226" x="8596313" y="3333750"/>
          <p14:tracePt t="71242" x="8620125" y="3333750"/>
          <p14:tracePt t="71499" x="8632825" y="3346450"/>
          <p14:tracePt t="71507" x="8643938" y="3357563"/>
          <p14:tracePt t="71523" x="8656638" y="3357563"/>
          <p14:tracePt t="71531" x="8667750" y="3370263"/>
          <p14:tracePt t="71543" x="8691563" y="3381375"/>
          <p14:tracePt t="71560" x="8715375" y="3405188"/>
          <p14:tracePt t="71577" x="8739188" y="3441700"/>
          <p14:tracePt t="71594" x="8739188" y="3452813"/>
          <p14:tracePt t="71610" x="8763000" y="3476625"/>
          <p14:tracePt t="71627" x="8775700" y="3476625"/>
          <p14:tracePt t="71644" x="8799513" y="3500438"/>
          <p14:tracePt t="71661" x="8810625" y="3513138"/>
          <p14:tracePt t="71677" x="8823325" y="3513138"/>
          <p14:tracePt t="71694" x="8834438" y="3513138"/>
          <p14:tracePt t="71729" x="8834438" y="3524250"/>
          <p14:tracePt t="71733" x="8847138" y="3524250"/>
          <p14:tracePt t="71759" x="8858250" y="3536950"/>
          <p14:tracePt t="71767" x="8870950" y="3536950"/>
          <p14:tracePt t="71811" x="8870950" y="3548063"/>
          <p14:tracePt t="71829" x="8882063" y="3548063"/>
          <p14:tracePt t="72431" x="8905875" y="3548063"/>
          <p14:tracePt t="72435" x="8977313" y="3548063"/>
          <p14:tracePt t="72447" x="9096375" y="3560763"/>
          <p14:tracePt t="72462" x="9228138" y="3560763"/>
          <p14:tracePt t="72479" x="9299575" y="3560763"/>
          <p14:tracePt t="72496" x="9371013" y="3560763"/>
          <p14:tracePt t="72513" x="9405938" y="3571875"/>
          <p14:tracePt t="72529" x="9442450" y="3571875"/>
          <p14:tracePt t="72546" x="9490075" y="3571875"/>
          <p14:tracePt t="72564" x="9513888" y="3571875"/>
          <p14:tracePt t="72580" x="9537700" y="3571875"/>
          <p14:tracePt t="72597" x="9548813" y="3571875"/>
          <p14:tracePt t="72614" x="9572625" y="3571875"/>
          <p14:tracePt t="72859" x="9596438" y="3571875"/>
          <p14:tracePt t="72863" x="9752013" y="3571875"/>
          <p14:tracePt t="72881" x="9929813" y="3571875"/>
          <p14:tracePt t="72898" x="10072688" y="3571875"/>
          <p14:tracePt t="72915" x="10180638" y="3571875"/>
          <p14:tracePt t="72931" x="10252075" y="3571875"/>
          <p14:tracePt t="72948" x="10287000" y="3571875"/>
          <p14:tracePt t="72965" x="10334625" y="3584575"/>
          <p14:tracePt t="72981" x="10228263" y="3584575"/>
          <p14:tracePt t="73317" x="10156825" y="3584575"/>
          <p14:tracePt t="73321" x="10013950" y="3584575"/>
          <p14:tracePt t="73332" x="9680575" y="3595688"/>
          <p14:tracePt t="73349" x="9251950" y="3595688"/>
          <p14:tracePt t="73366" x="8751888" y="3595688"/>
          <p14:tracePt t="73382" x="8286750" y="3571875"/>
          <p14:tracePt t="73399" x="7786688" y="3571875"/>
          <p14:tracePt t="73416" x="7346950" y="3571875"/>
          <p14:tracePt t="73433" x="6846888" y="3571875"/>
          <p14:tracePt t="73450" x="6537325" y="3560763"/>
          <p14:tracePt t="73466" x="6334125" y="3500438"/>
          <p14:tracePt t="73483" x="6132513" y="3489325"/>
          <p14:tracePt t="73499" x="5881688" y="3476625"/>
          <p14:tracePt t="73516" x="5738813" y="3476625"/>
          <p14:tracePt t="73532" x="5643563" y="3465513"/>
          <p14:tracePt t="73550" x="5595938" y="3452813"/>
          <p14:tracePt t="73566" x="5572125" y="3452813"/>
          <p14:tracePt t="73566" x="5561013" y="3452813"/>
          <p14:tracePt t="73583" x="5548313" y="3452813"/>
          <p14:tracePt t="73599" x="5537200" y="3452813"/>
          <p14:tracePt t="73616" x="5524500" y="3441700"/>
          <p14:tracePt t="73633" x="5548313" y="3441700"/>
          <p14:tracePt t="73815" x="5572125" y="3441700"/>
          <p14:tracePt t="73819" x="5608638" y="3452813"/>
          <p14:tracePt t="73834" x="5667375" y="3489325"/>
          <p14:tracePt t="73834" x="5691188" y="3500438"/>
          <p14:tracePt t="73851" x="5762625" y="3513138"/>
          <p14:tracePt t="73867" x="5834063" y="3571875"/>
          <p14:tracePt t="73884" x="5942013" y="3632200"/>
          <p14:tracePt t="73884" x="5953125" y="3632200"/>
          <p14:tracePt t="73902" x="6000750" y="3690938"/>
          <p14:tracePt t="73918" x="6061075" y="3775075"/>
          <p14:tracePt t="73934" x="6132513" y="3846513"/>
          <p14:tracePt t="73934" x="6156325" y="3881438"/>
          <p14:tracePt t="73951" x="6251575" y="3952875"/>
          <p14:tracePt t="73968" x="6370638" y="4024313"/>
          <p14:tracePt t="73984" x="6453188" y="4084638"/>
          <p14:tracePt t="74001" x="6537325" y="4108450"/>
          <p14:tracePt t="74018" x="6584950" y="4132263"/>
          <p14:tracePt t="74034" x="6608763" y="4143375"/>
          <p14:tracePt t="74051" x="6643688" y="4143375"/>
          <p14:tracePt t="74068" x="6667500" y="4156075"/>
          <p14:tracePt t="74085" x="6691313" y="4156075"/>
          <p14:tracePt t="74101" x="6738938" y="4156075"/>
          <p14:tracePt t="74118" x="6775450" y="4179888"/>
          <p14:tracePt t="74118" x="6786563" y="4179888"/>
          <p14:tracePt t="74136" x="6858000" y="4191000"/>
          <p14:tracePt t="74152" x="6929438" y="4203700"/>
          <p14:tracePt t="74168" x="7013575" y="4214813"/>
          <p14:tracePt t="74168" x="7037388" y="4227513"/>
          <p14:tracePt t="74185" x="7119938" y="4227513"/>
          <p14:tracePt t="74202" x="7191375" y="4227513"/>
          <p14:tracePt t="74218" x="7227888" y="4251325"/>
          <p14:tracePt t="74218" x="7239000" y="4251325"/>
          <p14:tracePt t="74235" x="7286625" y="4251325"/>
          <p14:tracePt t="74252" x="7323138" y="4251325"/>
          <p14:tracePt t="74268" x="7334250" y="4251325"/>
          <p14:tracePt t="74285" x="7346950" y="4251325"/>
          <p14:tracePt t="74407" x="7358063" y="4251325"/>
          <p14:tracePt t="74461" x="7370763" y="4251325"/>
          <p14:tracePt t="74555" x="7381875" y="4251325"/>
          <p14:tracePt t="74563" x="7394575" y="4251325"/>
          <p14:tracePt t="74599" x="7405688" y="4251325"/>
          <p14:tracePt t="74605" x="7466013" y="4251325"/>
          <p14:tracePt t="74619" x="7656513" y="4251325"/>
          <p14:tracePt t="74637" x="7929563" y="4251325"/>
          <p14:tracePt t="74637" x="7989888" y="4251325"/>
          <p14:tracePt t="74654" x="8299450" y="4251325"/>
          <p14:tracePt t="74670" x="8524875" y="4251325"/>
          <p14:tracePt t="74686" x="8704263" y="4251325"/>
          <p14:tracePt t="74704" x="8786813" y="4251325"/>
          <p14:tracePt t="74720" x="8823325" y="4251325"/>
          <p14:tracePt t="75618" x="8834438" y="4251325"/>
          <p14:tracePt t="75663" x="8834438" y="4238625"/>
          <p14:tracePt t="75705" x="8834438" y="4227513"/>
          <p14:tracePt t="75873" x="8823325" y="4214813"/>
          <p14:tracePt t="75911" x="8834438" y="4214813"/>
          <p14:tracePt t="76741" x="8847138" y="4214813"/>
          <p14:tracePt t="76745" x="8870950" y="4214813"/>
          <p14:tracePt t="76760" x="8953500" y="4214813"/>
          <p14:tracePt t="76776" x="9001125" y="4214813"/>
          <p14:tracePt t="76793" x="9024938" y="4214813"/>
          <p14:tracePt t="76809" x="9072563" y="4214813"/>
          <p14:tracePt t="76826" x="9132888" y="4203700"/>
          <p14:tracePt t="76843" x="9144000" y="4203700"/>
          <p14:tracePt t="76859" x="9180513" y="4191000"/>
          <p14:tracePt t="76876" x="9228138" y="4179888"/>
          <p14:tracePt t="76894" x="9239250" y="4179888"/>
          <p14:tracePt t="77293" x="9251950" y="4179888"/>
          <p14:tracePt t="77297" x="9275763" y="4179888"/>
          <p14:tracePt t="77311" x="9323388" y="4191000"/>
          <p14:tracePt t="77328" x="9371013" y="4214813"/>
          <p14:tracePt t="77344" x="9418638" y="4251325"/>
          <p14:tracePt t="77361" x="9477375" y="4275138"/>
          <p14:tracePt t="77378" x="9513888" y="4275138"/>
          <p14:tracePt t="77395" x="9561513" y="4275138"/>
          <p14:tracePt t="77411" x="9572625" y="4275138"/>
          <p14:tracePt t="77441" x="9585325" y="4275138"/>
          <p14:tracePt t="77445" x="9656763" y="4298950"/>
          <p14:tracePt t="77461" x="9656763" y="4310063"/>
          <p14:tracePt t="77478" x="9632950" y="4333875"/>
          <p14:tracePt t="77494" x="9596438" y="4322763"/>
          <p14:tracePt t="77512" x="9596438" y="4298950"/>
          <p14:tracePt t="77528" x="9596438" y="4262438"/>
          <p14:tracePt t="77545" x="9609138" y="4238625"/>
          <p14:tracePt t="77562" x="9667875" y="4203700"/>
          <p14:tracePt t="77578" x="9644063" y="4203700"/>
          <p14:tracePt t="77595" x="9632950" y="4214813"/>
          <p14:tracePt t="77611" x="9644063" y="4214813"/>
          <p14:tracePt t="77628" x="9656763" y="4214813"/>
          <p14:tracePt t="77647" x="9656763" y="4203700"/>
          <p14:tracePt t="77667" x="9656763" y="4167188"/>
          <p14:tracePt t="77678" x="9656763" y="4156075"/>
          <p14:tracePt t="77694" x="9656763" y="4108450"/>
          <p14:tracePt t="77712" x="9656763" y="4084638"/>
          <p14:tracePt t="77741" x="9667875" y="4084638"/>
          <p14:tracePt t="77745" x="9680575" y="4071938"/>
          <p14:tracePt t="77762" x="9620250" y="4084638"/>
          <p14:tracePt t="77779" x="9572625" y="4108450"/>
          <p14:tracePt t="77796" x="9548813" y="4119563"/>
          <p14:tracePt t="77812" x="9537700" y="4143375"/>
          <p14:tracePt t="77829" x="9501188" y="4179888"/>
          <p14:tracePt t="77846" x="9501188" y="4191000"/>
          <p14:tracePt t="77862" x="9513888" y="4191000"/>
          <p14:tracePt t="77879" x="9525000" y="4191000"/>
          <p14:tracePt t="77911" x="9525000" y="4179888"/>
          <p14:tracePt t="77917" x="9525000" y="4156075"/>
          <p14:tracePt t="77931" x="9525000" y="4143375"/>
          <p14:tracePt t="78009" x="9525000" y="4132263"/>
          <p14:tracePt t="78627" x="9513888" y="4132263"/>
          <p14:tracePt t="78909" x="9501188" y="4132263"/>
          <p14:tracePt t="78917" x="9477375" y="4119563"/>
          <p14:tracePt t="78921" x="9477375" y="4108450"/>
          <p14:tracePt t="78932" x="9442450" y="4095750"/>
          <p14:tracePt t="78949" x="9418638" y="4084638"/>
          <p14:tracePt t="78966" x="9405938" y="4084638"/>
          <p14:tracePt t="78983" x="9394825" y="4071938"/>
          <p14:tracePt t="79387" x="9382125" y="4071938"/>
          <p14:tracePt t="79395" x="9371013" y="4071938"/>
          <p14:tracePt t="79400" x="9323388" y="4071938"/>
          <p14:tracePt t="79418" x="9286875" y="4060825"/>
          <p14:tracePt t="79434" x="9275763" y="4060825"/>
          <p14:tracePt t="79450" x="9275763" y="4048125"/>
          <p14:tracePt t="79847" x="9239250" y="4037013"/>
          <p14:tracePt t="79851" x="9191625" y="4000500"/>
          <p14:tracePt t="79869" x="9109075" y="3952875"/>
          <p14:tracePt t="79886" x="9024938" y="3905250"/>
          <p14:tracePt t="79902" x="8977313" y="3894138"/>
          <p14:tracePt t="79919" x="8905875" y="3881438"/>
          <p14:tracePt t="79935" x="8870950" y="3870325"/>
          <p14:tracePt t="79952" x="8810625" y="3833813"/>
          <p14:tracePt t="79952" x="8799513" y="3833813"/>
          <p14:tracePt t="79969" x="8763000" y="3833813"/>
          <p14:tracePt t="79986" x="8704263" y="3810000"/>
          <p14:tracePt t="80002" x="8667750" y="3798888"/>
          <p14:tracePt t="80019" x="8609013" y="3775075"/>
          <p14:tracePt t="80036" x="8561388" y="3775075"/>
          <p14:tracePt t="80052" x="8489950" y="3762375"/>
          <p14:tracePt t="80070" x="8394700" y="3751263"/>
          <p14:tracePt t="80086" x="8358188" y="3738563"/>
          <p14:tracePt t="80103" x="8275638" y="3714750"/>
          <p14:tracePt t="80120" x="8204200" y="3703638"/>
          <p14:tracePt t="80136" x="8120063" y="3703638"/>
          <p14:tracePt t="80153" x="7953375" y="3656013"/>
          <p14:tracePt t="80170" x="7870825" y="3643313"/>
          <p14:tracePt t="80186" x="7775575" y="3632200"/>
          <p14:tracePt t="80203" x="7643813" y="3595688"/>
          <p14:tracePt t="80220" x="7561263" y="3584575"/>
          <p14:tracePt t="80236" x="7442200" y="3560763"/>
          <p14:tracePt t="80253" x="7381875" y="3536950"/>
          <p14:tracePt t="80270" x="7299325" y="3513138"/>
          <p14:tracePt t="80287" x="7204075" y="3489325"/>
          <p14:tracePt t="80303" x="7156450" y="3489325"/>
          <p14:tracePt t="80320" x="7096125" y="3476625"/>
          <p14:tracePt t="80337" x="7061200" y="3476625"/>
          <p14:tracePt t="80354" x="7013575" y="3452813"/>
          <p14:tracePt t="80370" x="6989763" y="3452813"/>
          <p14:tracePt t="80387" x="6942138" y="3465513"/>
          <p14:tracePt t="80403" x="6942138" y="3476625"/>
          <p14:tracePt t="80420" x="6881813" y="3489325"/>
          <p14:tracePt t="80437" x="6834188" y="3524250"/>
          <p14:tracePt t="80454" x="6775450" y="3524250"/>
          <p14:tracePt t="80470" x="6727825" y="3548063"/>
          <p14:tracePt t="80487" x="6656388" y="3571875"/>
          <p14:tracePt t="80504" x="6548438" y="3608388"/>
          <p14:tracePt t="80504" x="6513513" y="3608388"/>
          <p14:tracePt t="80521" x="6381750" y="3632200"/>
          <p14:tracePt t="80538" x="6275388" y="3656013"/>
          <p14:tracePt t="80554" x="6180138" y="3667125"/>
          <p14:tracePt t="80554" x="6167438" y="3667125"/>
          <p14:tracePt t="80571" x="6119813" y="3679825"/>
          <p14:tracePt t="80588" x="6061075" y="3690938"/>
          <p14:tracePt t="80604" x="6013450" y="3690938"/>
          <p14:tracePt t="80604" x="6000750" y="3690938"/>
          <p14:tracePt t="80621" x="5965825" y="3690938"/>
          <p14:tracePt t="80638" x="5929313" y="3714750"/>
          <p14:tracePt t="80654" x="5894388" y="3714750"/>
          <p14:tracePt t="80671" x="5870575" y="3714750"/>
          <p14:tracePt t="80688" x="5846763" y="3714750"/>
          <p14:tracePt t="80704" x="5799138" y="3714750"/>
          <p14:tracePt t="80721" x="5775325" y="3714750"/>
          <p14:tracePt t="80738" x="5751513" y="3714750"/>
          <p14:tracePt t="80755" x="5762625" y="3714750"/>
          <p14:tracePt t="80879" x="5775325" y="3714750"/>
          <p14:tracePt t="80895" x="5799138" y="3714750"/>
          <p14:tracePt t="80903" x="5810250" y="3714750"/>
          <p14:tracePt t="80909" x="5857875" y="3714750"/>
          <p14:tracePt t="80923" x="5905500" y="3714750"/>
          <p14:tracePt t="80939" x="6013450" y="3714750"/>
          <p14:tracePt t="80955" x="6108700" y="3714750"/>
          <p14:tracePt t="80972" x="6299200" y="3714750"/>
          <p14:tracePt t="80989" x="6477000" y="3751263"/>
          <p14:tracePt t="81005" x="6596063" y="3762375"/>
          <p14:tracePt t="81022" x="6680200" y="3762375"/>
          <p14:tracePt t="81022" x="6704013" y="3762375"/>
          <p14:tracePt t="81039" x="6762750" y="3762375"/>
          <p14:tracePt t="81056" x="6823075" y="3762375"/>
          <p14:tracePt t="81072" x="6881813" y="3775075"/>
          <p14:tracePt t="81072" x="6905625" y="3775075"/>
          <p14:tracePt t="81089" x="6989763" y="3775075"/>
          <p14:tracePt t="81106" x="7096125" y="3775075"/>
          <p14:tracePt t="81122" x="7180263" y="3798888"/>
          <p14:tracePt t="81139" x="7251700" y="3798888"/>
          <p14:tracePt t="81156" x="7323138" y="3798888"/>
          <p14:tracePt t="81173" x="7381875" y="3798888"/>
          <p14:tracePt t="81189" x="7429500" y="3798888"/>
          <p14:tracePt t="81206" x="7477125" y="3810000"/>
          <p14:tracePt t="81223" x="7500938" y="3810000"/>
          <p14:tracePt t="81239" x="7548563" y="3810000"/>
          <p14:tracePt t="81256" x="7608888" y="3810000"/>
          <p14:tracePt t="81273" x="7680325" y="3810000"/>
          <p14:tracePt t="81290" x="7727950" y="3810000"/>
          <p14:tracePt t="81306" x="7810500" y="3810000"/>
          <p14:tracePt t="81323" x="7881938" y="3810000"/>
          <p14:tracePt t="81340" x="7953375" y="3810000"/>
          <p14:tracePt t="81356" x="8024813" y="3810000"/>
          <p14:tracePt t="81373" x="8061325" y="3810000"/>
          <p14:tracePt t="81390" x="8132763" y="3810000"/>
          <p14:tracePt t="81406" x="8215313" y="3810000"/>
          <p14:tracePt t="81424" x="8286750" y="3810000"/>
          <p14:tracePt t="81440" x="8334375" y="3810000"/>
          <p14:tracePt t="81457" x="8405813" y="3810000"/>
          <p14:tracePt t="81473" x="8489950" y="3810000"/>
          <p14:tracePt t="81490" x="8548688" y="3810000"/>
          <p14:tracePt t="81507" x="8609013" y="3810000"/>
          <p14:tracePt t="81524" x="8643938" y="3810000"/>
          <p14:tracePt t="81540" x="8704263" y="3810000"/>
          <p14:tracePt t="81557" x="8763000" y="3810000"/>
          <p14:tracePt t="81574" x="8823325" y="3810000"/>
          <p14:tracePt t="81591" x="8858250" y="3810000"/>
          <p14:tracePt t="81607" x="8905875" y="3810000"/>
          <p14:tracePt t="81624" x="8942388" y="3810000"/>
          <p14:tracePt t="81641" x="8966200" y="3810000"/>
          <p14:tracePt t="81657" x="9001125" y="3810000"/>
          <p14:tracePt t="82519" x="9013825" y="3798888"/>
          <p14:tracePt t="82527" x="9024938" y="3798888"/>
          <p14:tracePt t="82539" x="9037638" y="3786188"/>
          <p14:tracePt t="82597" x="9048750" y="3775075"/>
          <p14:tracePt t="82651" x="9048750" y="3762375"/>
          <p14:tracePt t="82713" x="9048750" y="3738563"/>
          <p14:tracePt t="82757" x="9048750" y="3727450"/>
          <p14:tracePt t="82787" x="9048750" y="3714750"/>
          <p14:tracePt t="82795" x="9048750" y="3703638"/>
          <p14:tracePt t="82820" x="9048750" y="3690938"/>
          <p14:tracePt t="82827" x="9048750" y="3679825"/>
          <p14:tracePt t="82835" x="9048750" y="3667125"/>
          <p14:tracePt t="82845" x="9048750" y="3656013"/>
          <p14:tracePt t="82861" x="9048750" y="3632200"/>
          <p14:tracePt t="82877" x="9048750" y="3584575"/>
          <p14:tracePt t="82894" x="9048750" y="3524250"/>
          <p14:tracePt t="82910" x="9024938" y="3441700"/>
          <p14:tracePt t="82927" x="9013825" y="3394075"/>
          <p14:tracePt t="82945" x="8977313" y="3370263"/>
          <p14:tracePt t="82961" x="8942388" y="3346450"/>
          <p14:tracePt t="82978" x="8882063" y="3298825"/>
          <p14:tracePt t="82995" x="8810625" y="3286125"/>
          <p14:tracePt t="83012" x="8715375" y="3286125"/>
          <p14:tracePt t="83028" x="8572500" y="3286125"/>
          <p14:tracePt t="83045" x="8429625" y="3286125"/>
          <p14:tracePt t="83062" x="8299450" y="3286125"/>
          <p14:tracePt t="83078" x="8204200" y="3286125"/>
          <p14:tracePt t="83095" x="8085138" y="3286125"/>
          <p14:tracePt t="83112" x="8001000" y="3262313"/>
          <p14:tracePt t="83128" x="7929563" y="3251200"/>
          <p14:tracePt t="83145" x="7858125" y="3227388"/>
          <p14:tracePt t="83162" x="7775575" y="3203575"/>
          <p14:tracePt t="83179" x="7643813" y="3167063"/>
          <p14:tracePt t="83195" x="7489825" y="3143250"/>
          <p14:tracePt t="83212" x="7346950" y="3108325"/>
          <p14:tracePt t="83229" x="7262813" y="3108325"/>
          <p14:tracePt t="83245" x="7143750" y="3108325"/>
          <p14:tracePt t="83262" x="6918325" y="3108325"/>
          <p14:tracePt t="83279" x="6799263" y="3108325"/>
          <p14:tracePt t="83295" x="6715125" y="3108325"/>
          <p14:tracePt t="83312" x="6632575" y="3119438"/>
          <p14:tracePt t="83329" x="6584950" y="3132138"/>
          <p14:tracePt t="83346" x="6500813" y="3143250"/>
          <p14:tracePt t="83362" x="6429375" y="3167063"/>
          <p14:tracePt t="83379" x="6394450" y="3179763"/>
          <p14:tracePt t="83396" x="6346825" y="3203575"/>
          <p14:tracePt t="83413" x="6310313" y="3227388"/>
          <p14:tracePt t="83429" x="6299200" y="3238500"/>
          <p14:tracePt t="83446" x="6286500" y="3262313"/>
          <p14:tracePt t="83463" x="6286500" y="3286125"/>
          <p14:tracePt t="83480" x="6275388" y="3309938"/>
          <p14:tracePt t="83496" x="6275388" y="3370263"/>
          <p14:tracePt t="83513" x="6275388" y="3405188"/>
          <p14:tracePt t="83530" x="6275388" y="3476625"/>
          <p14:tracePt t="83546" x="6275388" y="3536950"/>
          <p14:tracePt t="83563" x="6310313" y="3595688"/>
          <p14:tracePt t="83580" x="6357938" y="3656013"/>
          <p14:tracePt t="83596" x="6442075" y="3714750"/>
          <p14:tracePt t="83613" x="6524625" y="3775075"/>
          <p14:tracePt t="83630" x="6619875" y="3822700"/>
          <p14:tracePt t="83630" x="6656388" y="3822700"/>
          <p14:tracePt t="83647" x="6762750" y="3857625"/>
          <p14:tracePt t="83664" x="6942138" y="3917950"/>
          <p14:tracePt t="83680" x="7061200" y="3941763"/>
          <p14:tracePt t="83697" x="7191375" y="3952875"/>
          <p14:tracePt t="83714" x="7299325" y="3952875"/>
          <p14:tracePt t="83730" x="7405688" y="3952875"/>
          <p14:tracePt t="83747" x="7537450" y="3952875"/>
          <p14:tracePt t="83764" x="7667625" y="3952875"/>
          <p14:tracePt t="83780" x="7810500" y="3952875"/>
          <p14:tracePt t="83797" x="7953375" y="3952875"/>
          <p14:tracePt t="83814" x="8085138" y="3952875"/>
          <p14:tracePt t="83830" x="8275638" y="3952875"/>
          <p14:tracePt t="83847" x="8418513" y="3952875"/>
          <p14:tracePt t="83864" x="8548688" y="3952875"/>
          <p14:tracePt t="83864" x="8561388" y="3952875"/>
          <p14:tracePt t="83881" x="8680450" y="3952875"/>
          <p14:tracePt t="83898" x="8775700" y="3952875"/>
          <p14:tracePt t="83898" x="8799513" y="3952875"/>
          <p14:tracePt t="83915" x="8905875" y="3952875"/>
          <p14:tracePt t="83930" x="9061450" y="3952875"/>
          <p14:tracePt t="83947" x="9144000" y="3952875"/>
          <p14:tracePt t="83964" x="9239250" y="3952875"/>
          <p14:tracePt t="83981" x="9310688" y="3952875"/>
          <p14:tracePt t="83998" x="9358313" y="3952875"/>
          <p14:tracePt t="84014" x="9405938" y="3952875"/>
          <p14:tracePt t="84031" x="9418638" y="3952875"/>
          <p14:tracePt t="84047" x="9442450" y="3952875"/>
          <p14:tracePt t="84065" x="9453563" y="3952875"/>
          <p14:tracePt t="84193" x="9490075" y="3952875"/>
          <p14:tracePt t="84760" x="9525000" y="3952875"/>
          <p14:tracePt t="84762" x="9537700" y="3952875"/>
          <p14:tracePt t="84766" x="9632950" y="3952875"/>
          <p14:tracePt t="84784" x="9763125" y="3952875"/>
          <p14:tracePt t="84800" x="9894888" y="3952875"/>
          <p14:tracePt t="84800" x="9942513" y="3952875"/>
          <p14:tracePt t="84817" x="10048875" y="3952875"/>
          <p14:tracePt t="84834" x="10133013" y="3952875"/>
          <p14:tracePt t="84850" x="10180638" y="3952875"/>
          <p14:tracePt t="84868" x="10215563" y="3952875"/>
          <p14:tracePt t="84884" x="10287000" y="3952875"/>
          <p14:tracePt t="84900" x="10382250" y="3952875"/>
          <p14:tracePt t="84918" x="10466388" y="3952875"/>
          <p14:tracePt t="84934" x="10525125" y="3952875"/>
          <p14:tracePt t="84951" x="10585450" y="3952875"/>
          <p14:tracePt t="84967" x="10620375" y="3952875"/>
          <p14:tracePt t="84983" x="10644188" y="3952875"/>
          <p14:tracePt t="85297" x="10656888" y="3952875"/>
          <p14:tracePt t="85301" x="10728325" y="3952875"/>
          <p14:tracePt t="85318" x="10752138" y="3952875"/>
          <p14:tracePt t="85335" x="10775950" y="3952875"/>
          <p14:tracePt t="85352" x="10799763" y="3952875"/>
          <p14:tracePt t="85369" x="10823575" y="3952875"/>
          <p14:tracePt t="85385" x="10834688" y="3952875"/>
          <p14:tracePt t="85775" x="10823575" y="3952875"/>
          <p14:tracePt t="85779" x="10787063" y="3952875"/>
          <p14:tracePt t="85786" x="10596563" y="3952875"/>
          <p14:tracePt t="85803" x="10429875" y="3952875"/>
          <p14:tracePt t="85820" x="10263188" y="3952875"/>
          <p14:tracePt t="85837" x="10072688" y="3952875"/>
          <p14:tracePt t="85854" x="9882188" y="3952875"/>
          <p14:tracePt t="85870" x="9609138" y="3952875"/>
          <p14:tracePt t="85887" x="9286875" y="3952875"/>
          <p14:tracePt t="85903" x="8858250" y="3952875"/>
          <p14:tracePt t="85921" x="8513763" y="3952875"/>
          <p14:tracePt t="85937" x="8108950" y="3952875"/>
          <p14:tracePt t="85954" x="7727950" y="3952875"/>
          <p14:tracePt t="85970" x="7275513" y="3952875"/>
          <p14:tracePt t="85988" x="6918325" y="3929063"/>
          <p14:tracePt t="86004" x="6656388" y="3894138"/>
          <p14:tracePt t="86020" x="6453188" y="3870325"/>
          <p14:tracePt t="86036" x="6191250" y="3870325"/>
          <p14:tracePt t="86053" x="6000750" y="3870325"/>
          <p14:tracePt t="86070" x="5846763" y="3870325"/>
          <p14:tracePt t="86070" x="5810250" y="3870325"/>
          <p14:tracePt t="86087" x="5667375" y="3870325"/>
          <p14:tracePt t="86103" x="5537200" y="3870325"/>
          <p14:tracePt t="86121" x="5465763" y="3870325"/>
          <p14:tracePt t="86137" x="5370513" y="3870325"/>
          <p14:tracePt t="86154" x="5310188" y="3870325"/>
          <p14:tracePt t="86171" x="5262563" y="3870325"/>
          <p14:tracePt t="86188" x="5227638" y="3870325"/>
          <p14:tracePt t="86204" x="5167313" y="3870325"/>
          <p14:tracePt t="86221" x="5132388" y="3870325"/>
          <p14:tracePt t="86238" x="5119688" y="3870325"/>
          <p14:tracePt t="86255" x="5108575" y="3870325"/>
          <p14:tracePt t="86277" x="5095875" y="3870325"/>
          <p14:tracePt t="86325" x="5095875" y="3894138"/>
          <p14:tracePt t="86395" x="5095875" y="3905250"/>
          <p14:tracePt t="86415" x="5108575" y="3917950"/>
          <p14:tracePt t="86421" x="5132388" y="3929063"/>
          <p14:tracePt t="86425" x="5191125" y="3952875"/>
          <p14:tracePt t="86438" x="5299075" y="3976688"/>
          <p14:tracePt t="86455" x="5524500" y="4013200"/>
          <p14:tracePt t="86472" x="5667375" y="4037013"/>
          <p14:tracePt t="86472" x="5703888" y="4037013"/>
          <p14:tracePt t="86489" x="5822950" y="4048125"/>
          <p14:tracePt t="86505" x="5918200" y="4084638"/>
          <p14:tracePt t="86522" x="6000750" y="4108450"/>
          <p14:tracePt t="86522" x="6037263" y="4119563"/>
          <p14:tracePt t="86540" x="6084888" y="4132263"/>
          <p14:tracePt t="86556" x="6119813" y="4156075"/>
          <p14:tracePt t="86572" x="6191250" y="4167188"/>
          <p14:tracePt t="86589" x="6227763" y="4179888"/>
          <p14:tracePt t="86605" x="6286500" y="4203700"/>
          <p14:tracePt t="86622" x="6334125" y="4214813"/>
          <p14:tracePt t="86639" x="6381750" y="4227513"/>
          <p14:tracePt t="86656" x="6405563" y="4238625"/>
          <p14:tracePt t="86672" x="6418263" y="4251325"/>
          <p14:tracePt t="86689" x="6453188" y="4251325"/>
          <p14:tracePt t="86706" x="6489700" y="4251325"/>
          <p14:tracePt t="86723" x="6524625" y="4251325"/>
          <p14:tracePt t="86739" x="6584950" y="4275138"/>
          <p14:tracePt t="86756" x="6632575" y="4275138"/>
          <p14:tracePt t="86756" x="6643688" y="4275138"/>
          <p14:tracePt t="86773" x="6727825" y="4286250"/>
          <p14:tracePt t="86790" x="6775450" y="4310063"/>
          <p14:tracePt t="86806" x="6870700" y="4322763"/>
          <p14:tracePt t="86823" x="6953250" y="4333875"/>
          <p14:tracePt t="86839" x="7037388" y="4333875"/>
          <p14:tracePt t="86856" x="7119938" y="4333875"/>
          <p14:tracePt t="86856" x="7132638" y="4333875"/>
          <p14:tracePt t="86873" x="7167563" y="4333875"/>
          <p14:tracePt t="86890" x="7204075" y="4346575"/>
          <p14:tracePt t="86906" x="7215188" y="4346575"/>
          <p14:tracePt t="86923" x="7239000" y="4346575"/>
          <p14:tracePt t="87822" x="7215188" y="4346575"/>
          <p14:tracePt t="88195" x="7191375" y="4322763"/>
          <p14:tracePt t="88203" x="7180263" y="4322763"/>
          <p14:tracePt t="88210" x="7096125" y="4298950"/>
          <p14:tracePt t="88228" x="7024688" y="4275138"/>
          <p14:tracePt t="88244" x="6881813" y="4227513"/>
          <p14:tracePt t="88260" x="6704013" y="4167188"/>
          <p14:tracePt t="88278" x="6572250" y="4143375"/>
          <p14:tracePt t="88294" x="6524625" y="4095750"/>
          <p14:tracePt t="88311" x="6453188" y="4095750"/>
          <p14:tracePt t="88327" x="6405563" y="4060825"/>
          <p14:tracePt t="88344" x="6394450" y="4037013"/>
          <p14:tracePt t="88361" x="6370638" y="4013200"/>
          <p14:tracePt t="88377" x="6346825" y="3989388"/>
          <p14:tracePt t="88394" x="6323013" y="3952875"/>
          <p14:tracePt t="88411" x="6310313" y="3917950"/>
          <p14:tracePt t="88428" x="6299200" y="3894138"/>
          <p14:tracePt t="88444" x="6262688" y="3857625"/>
          <p14:tracePt t="88462" x="6251575" y="3833813"/>
          <p14:tracePt t="88478" x="6215063" y="3798888"/>
          <p14:tracePt t="88494" x="6191250" y="3786188"/>
          <p14:tracePt t="88512" x="6156325" y="3775075"/>
          <p14:tracePt t="88528" x="6143625" y="3775075"/>
          <p14:tracePt t="88544" x="6119813" y="3751263"/>
          <p14:tracePt t="88561" x="6156325" y="3751263"/>
          <p14:tracePt t="88947" x="6167438" y="3762375"/>
          <p14:tracePt t="88955" x="6191250" y="3775075"/>
          <p14:tracePt t="88962" x="6310313" y="3798888"/>
          <p14:tracePt t="88979" x="6381750" y="3822700"/>
          <p14:tracePt t="88996" x="6465888" y="3833813"/>
          <p14:tracePt t="88996" x="6500813" y="3833813"/>
          <p14:tracePt t="89013" x="6584950" y="3870325"/>
          <p14:tracePt t="89029" x="6643688" y="3881438"/>
          <p14:tracePt t="89046" x="6727825" y="3881438"/>
          <p14:tracePt t="89063" x="6810375" y="3894138"/>
          <p14:tracePt t="89080" x="6929438" y="3894138"/>
          <p14:tracePt t="89096" x="7013575" y="3894138"/>
          <p14:tracePt t="89114" x="7085013" y="3894138"/>
          <p14:tracePt t="89130" x="7156450" y="3894138"/>
          <p14:tracePt t="89146" x="7239000" y="3894138"/>
          <p14:tracePt t="89162" x="7310438" y="3894138"/>
          <p14:tracePt t="89179" x="7394575" y="3894138"/>
          <p14:tracePt t="89196" x="7477125" y="3894138"/>
          <p14:tracePt t="89213" x="7537450" y="3894138"/>
          <p14:tracePt t="89230" x="7608888" y="3894138"/>
          <p14:tracePt t="89230" x="7620000" y="3894138"/>
          <p14:tracePt t="89247" x="7691438" y="3894138"/>
          <p14:tracePt t="89263" x="7751763" y="3894138"/>
          <p14:tracePt t="89280" x="7858125" y="3894138"/>
          <p14:tracePt t="89297" x="8013700" y="3894138"/>
          <p14:tracePt t="89314" x="8132763" y="3917950"/>
          <p14:tracePt t="89330" x="8180388" y="3941763"/>
          <p14:tracePt t="89347" x="8251825" y="3965575"/>
          <p14:tracePt t="89364" x="8370888" y="3965575"/>
          <p14:tracePt t="89380" x="8466138" y="3965575"/>
          <p14:tracePt t="89397" x="8524875" y="3965575"/>
          <p14:tracePt t="89397" x="8548688" y="3965575"/>
          <p14:tracePt t="89415" x="8609013" y="3965575"/>
          <p14:tracePt t="89431" x="8656638" y="3965575"/>
          <p14:tracePt t="89447" x="8691563" y="3965575"/>
          <p14:tracePt t="89464" x="8728075" y="3965575"/>
          <p14:tracePt t="89464" x="8751888" y="3965575"/>
          <p14:tracePt t="89481" x="8763000" y="3965575"/>
          <p14:tracePt t="89497" x="8775700" y="3965575"/>
          <p14:tracePt t="89514" x="8775700" y="3976688"/>
          <p14:tracePt t="89531" x="8763000" y="3976688"/>
          <p14:tracePt t="90323" x="8739188" y="3976688"/>
          <p14:tracePt t="90325" x="8643938" y="3976688"/>
          <p14:tracePt t="90334" x="8466138" y="3976688"/>
          <p14:tracePt t="90350" x="8286750" y="3989388"/>
          <p14:tracePt t="90367" x="8191500" y="4000500"/>
          <p14:tracePt t="90384" x="8143875" y="4000500"/>
          <p14:tracePt t="90400" x="8108950" y="4000500"/>
          <p14:tracePt t="90418" x="8085138" y="4000500"/>
          <p14:tracePt t="90434" x="8037513" y="4000500"/>
          <p14:tracePt t="90450" x="7989888" y="4000500"/>
          <p14:tracePt t="90467" x="7894638" y="4000500"/>
          <p14:tracePt t="90484" x="7786688" y="3989388"/>
          <p14:tracePt t="90500" x="7643813" y="3952875"/>
          <p14:tracePt t="90518" x="7513638" y="3894138"/>
          <p14:tracePt t="90534" x="7286625" y="3786188"/>
          <p14:tracePt t="90534" x="7215188" y="3762375"/>
          <p14:tracePt t="90551" x="6942138" y="3667125"/>
          <p14:tracePt t="90567" x="6834188" y="3632200"/>
          <p14:tracePt t="90584" x="6667500" y="3571875"/>
          <p14:tracePt t="90601" x="6584950" y="3513138"/>
          <p14:tracePt t="90618" x="6537325" y="3500438"/>
          <p14:tracePt t="90635" x="6513513" y="3489325"/>
          <p14:tracePt t="90651" x="6500813" y="3476625"/>
          <p14:tracePt t="90668" x="6500813" y="3489325"/>
          <p14:tracePt t="90795" x="6513513" y="3489325"/>
          <p14:tracePt t="90799" x="6513513" y="3500438"/>
          <p14:tracePt t="90807" x="6537325" y="3513138"/>
          <p14:tracePt t="90818" x="6537325" y="3524250"/>
          <p14:tracePt t="90835" x="6548438" y="3536950"/>
          <p14:tracePt t="90852" x="6548438" y="3548063"/>
          <p14:tracePt t="90868" x="6548438" y="3560763"/>
          <p14:tracePt t="90885" x="6548438" y="3571875"/>
          <p14:tracePt t="90902" x="6548438" y="3584575"/>
          <p14:tracePt t="90921" x="6524625" y="3584575"/>
          <p14:tracePt t="90935" x="6465888" y="3584575"/>
          <p14:tracePt t="90952" x="6381750" y="3584575"/>
          <p14:tracePt t="90969" x="6275388" y="3584575"/>
          <p14:tracePt t="90985" x="6156325" y="3584575"/>
          <p14:tracePt t="91002" x="6000750" y="3595688"/>
          <p14:tracePt t="91019" x="5918200" y="3595688"/>
          <p14:tracePt t="91036" x="5857875" y="3595688"/>
          <p14:tracePt t="91052" x="5786438" y="3595688"/>
          <p14:tracePt t="91069" x="5751513" y="3595688"/>
          <p14:tracePt t="91086" x="5727700" y="3595688"/>
          <p14:tracePt t="91102" x="5715000" y="3595688"/>
          <p14:tracePt t="91119" x="5703888" y="3595688"/>
          <p14:tracePt t="91153" x="5691188" y="3595688"/>
          <p14:tracePt t="91157" x="5680075" y="3608388"/>
          <p14:tracePt t="91173" x="5680075" y="3619500"/>
          <p14:tracePt t="91201" x="5680075" y="3632200"/>
          <p14:tracePt t="91213" x="5680075" y="3643313"/>
          <p14:tracePt t="91223" x="5680075" y="3656013"/>
          <p14:tracePt t="91239" x="5680075" y="3667125"/>
          <p14:tracePt t="91259" x="5703888" y="3690938"/>
          <p14:tracePt t="91269" x="5822950" y="3714750"/>
          <p14:tracePt t="91286" x="6024563" y="3751263"/>
          <p14:tracePt t="91303" x="6191250" y="3751263"/>
          <p14:tracePt t="91320" x="6323013" y="3751263"/>
          <p14:tracePt t="91336" x="6524625" y="3751263"/>
          <p14:tracePt t="91353" x="6643688" y="3751263"/>
          <p14:tracePt t="91370" x="6775450" y="3775075"/>
          <p14:tracePt t="91370" x="6810375" y="3775075"/>
          <p14:tracePt t="91387" x="6953250" y="3775075"/>
          <p14:tracePt t="91403" x="7108825" y="3775075"/>
          <p14:tracePt t="91420" x="7239000" y="3775075"/>
          <p14:tracePt t="91420" x="7286625" y="3775075"/>
          <p14:tracePt t="91437" x="7466013" y="3775075"/>
          <p14:tracePt t="91453" x="7667625" y="3775075"/>
          <p14:tracePt t="91470" x="7834313" y="3775075"/>
          <p14:tracePt t="91487" x="7953375" y="3775075"/>
          <p14:tracePt t="91504" x="8085138" y="3775075"/>
          <p14:tracePt t="91520" x="8191500" y="3775075"/>
          <p14:tracePt t="91537" x="8262938" y="3775075"/>
          <p14:tracePt t="91554" x="8334375" y="3775075"/>
          <p14:tracePt t="91554" x="8347075" y="3775075"/>
          <p14:tracePt t="91571" x="8442325" y="3786188"/>
          <p14:tracePt t="91587" x="8453438" y="3786188"/>
          <p14:tracePt t="91604" x="8477250" y="3786188"/>
          <p14:tracePt t="91637" x="8501063" y="3786188"/>
          <p14:tracePt t="91645" x="8561388" y="3798888"/>
          <p14:tracePt t="91654" x="8609013" y="3810000"/>
          <p14:tracePt t="91654" x="8632825" y="3810000"/>
          <p14:tracePt t="91671" x="8704263" y="3810000"/>
          <p14:tracePt t="91687" x="8810625" y="3822700"/>
          <p14:tracePt t="91704" x="8870950" y="3822700"/>
          <p14:tracePt t="91721" x="8929688" y="3822700"/>
          <p14:tracePt t="91738" x="8918575" y="3822700"/>
          <p14:tracePt t="91823" x="8894763" y="3822700"/>
          <p14:tracePt t="91827" x="8810625" y="3822700"/>
          <p14:tracePt t="91838" x="8667750" y="3833813"/>
          <p14:tracePt t="91838" x="8620125" y="3833813"/>
          <p14:tracePt t="91855" x="8453438" y="3833813"/>
          <p14:tracePt t="91871" x="8299450" y="3833813"/>
          <p14:tracePt t="91888" x="8228013" y="3833813"/>
          <p14:tracePt t="91888" x="8215313" y="3833813"/>
          <p14:tracePt t="91905" x="8132763" y="3881438"/>
          <p14:tracePt t="91922" x="8085138" y="3857625"/>
          <p14:tracePt t="91938" x="8108950" y="3857625"/>
          <p14:tracePt t="92009" x="8120063" y="3857625"/>
          <p14:tracePt t="92013" x="8156575" y="3857625"/>
          <p14:tracePt t="92022" x="8204200" y="3857625"/>
          <p14:tracePt t="92039" x="8251825" y="3857625"/>
          <p14:tracePt t="92055" x="8262938" y="3857625"/>
          <p14:tracePt t="92153" x="8251825" y="3857625"/>
          <p14:tracePt t="92157" x="8191500" y="3857625"/>
          <p14:tracePt t="92172" x="7905750" y="3822700"/>
          <p14:tracePt t="92189" x="7680325" y="3846513"/>
          <p14:tracePt t="92206" x="7477125" y="3870325"/>
          <p14:tracePt t="92222" x="7299325" y="3905250"/>
          <p14:tracePt t="92239" x="7262813" y="3905250"/>
          <p14:tracePt t="92256" x="7262813" y="3917950"/>
          <p14:tracePt t="92288" x="7251700" y="3917950"/>
          <p14:tracePt t="92337" x="7239000" y="3929063"/>
          <p14:tracePt t="92345" x="7215188" y="3952875"/>
          <p14:tracePt t="92356" x="7132638" y="4037013"/>
          <p14:tracePt t="92373" x="7000875" y="4191000"/>
          <p14:tracePt t="92390" x="6894513" y="4262438"/>
          <p14:tracePt t="92406" x="6786563" y="4346575"/>
          <p14:tracePt t="92423" x="6680200" y="4405313"/>
          <p14:tracePt t="92440" x="6584950" y="4441825"/>
          <p14:tracePt t="92457" x="6561138" y="4476750"/>
          <p14:tracePt t="92473" x="6513513" y="4476750"/>
          <p14:tracePt t="92490" x="6489700" y="4489450"/>
          <p14:tracePt t="92507" x="6405563" y="4513263"/>
          <p14:tracePt t="92524" x="6334125" y="4524375"/>
          <p14:tracePt t="92540" x="6262688" y="4537075"/>
          <p14:tracePt t="92557" x="6203950" y="4560888"/>
          <p14:tracePt t="92573" x="6156325" y="4584700"/>
          <p14:tracePt t="92590" x="6143625" y="4584700"/>
          <p14:tracePt t="92609" x="6132513" y="4584700"/>
          <p14:tracePt t="93509" x="6119813" y="4584700"/>
          <p14:tracePt t="93691" x="6119813" y="4572000"/>
          <p14:tracePt t="93927" x="6119813" y="4560888"/>
          <p14:tracePt t="93951" x="6108700" y="4537075"/>
          <p14:tracePt t="93959" x="6096000" y="4524375"/>
          <p14:tracePt t="93971" x="6096000" y="4513263"/>
          <p14:tracePt t="93979" x="6084888" y="4476750"/>
          <p14:tracePt t="93994" x="6061075" y="4441825"/>
          <p14:tracePt t="94011" x="6024563" y="4381500"/>
          <p14:tracePt t="94028" x="6000750" y="4310063"/>
          <p14:tracePt t="94044" x="5989638" y="4227513"/>
          <p14:tracePt t="94078" x="5953125" y="4167188"/>
          <p14:tracePt t="94078" x="5953125" y="4156075"/>
          <p14:tracePt t="94095" x="5929313" y="4119563"/>
          <p14:tracePt t="94111" x="5929313" y="4084638"/>
          <p14:tracePt t="94128" x="5905500" y="4060825"/>
          <p14:tracePt t="94562" x="5894388" y="4060825"/>
          <p14:tracePt t="94675" x="5894388" y="4071938"/>
          <p14:tracePt t="94713" x="5881688" y="4084638"/>
          <p14:tracePt t="94861" x="5857875" y="4084638"/>
          <p14:tracePt t="94869" x="5846763" y="4095750"/>
          <p14:tracePt t="94880" x="5786438" y="4132263"/>
          <p14:tracePt t="94897" x="5751513" y="4167188"/>
          <p14:tracePt t="94914" x="5727700" y="4179888"/>
          <p14:tracePt t="94930" x="5691188" y="4203700"/>
          <p14:tracePt t="94947" x="5656263" y="4227513"/>
          <p14:tracePt t="94964" x="5643563" y="4262438"/>
          <p14:tracePt t="94981" x="5619750" y="4298950"/>
          <p14:tracePt t="94998" x="5584825" y="4333875"/>
          <p14:tracePt t="95014" x="5561013" y="4370388"/>
          <p14:tracePt t="95031" x="5537200" y="4381500"/>
          <p14:tracePt t="95048" x="5513388" y="4429125"/>
          <p14:tracePt t="95064" x="5500688" y="4452938"/>
          <p14:tracePt t="95081" x="5489575" y="4476750"/>
          <p14:tracePt t="95098" x="5476875" y="4513263"/>
          <p14:tracePt t="95114" x="5465763" y="4548188"/>
          <p14:tracePt t="95131" x="5453063" y="4572000"/>
          <p14:tracePt t="95148" x="5453063" y="4584700"/>
          <p14:tracePt t="95165" x="5453063" y="4608513"/>
          <p14:tracePt t="95181" x="5429250" y="4632325"/>
          <p14:tracePt t="95198" x="5429250" y="4643438"/>
          <p14:tracePt t="95214" x="5405438" y="4691063"/>
          <p14:tracePt t="95231" x="5394325" y="4727575"/>
          <p14:tracePt t="95248" x="5381625" y="4751388"/>
          <p14:tracePt t="95265" x="5357813" y="4775200"/>
          <p14:tracePt t="95282" x="5334000" y="4799013"/>
          <p14:tracePt t="95298" x="5310188" y="4810125"/>
          <p14:tracePt t="95315" x="5299075" y="4833938"/>
          <p14:tracePt t="95332" x="5262563" y="4857750"/>
          <p14:tracePt t="95348" x="5251450" y="4870450"/>
          <p14:tracePt t="95365" x="5227638" y="4881563"/>
          <p14:tracePt t="95382" x="5203825" y="4905375"/>
          <p14:tracePt t="95382" x="5191125" y="4929188"/>
          <p14:tracePt t="95399" x="5167313" y="4941888"/>
          <p14:tracePt t="95399" x="5156200" y="4965700"/>
          <p14:tracePt t="95415" x="5132388" y="5000625"/>
          <p14:tracePt t="95431" x="5108575" y="5024438"/>
          <p14:tracePt t="95448" x="5084763" y="5060950"/>
          <p14:tracePt t="95448" x="5084763" y="5072063"/>
          <p14:tracePt t="95465" x="5060950" y="5095875"/>
          <p14:tracePt t="95482" x="5037138" y="5108575"/>
          <p14:tracePt t="95499" x="5024438" y="5119688"/>
          <p14:tracePt t="95515" x="5000625" y="5132388"/>
          <p14:tracePt t="95532" x="4989513" y="5132388"/>
          <p14:tracePt t="95551" x="4976813" y="5132388"/>
          <p14:tracePt t="95593" x="4965700" y="5143500"/>
          <p14:tracePt t="95605" x="4953000" y="5143500"/>
          <p14:tracePt t="95625" x="4941888" y="5143500"/>
          <p14:tracePt t="95639" x="4929188" y="5143500"/>
          <p14:tracePt t="95655" x="4929188" y="5156200"/>
          <p14:tracePt t="95671" x="4918075" y="5156200"/>
          <p14:tracePt t="95695" x="4905375" y="5156200"/>
          <p14:tracePt t="95699" x="4881563" y="5167313"/>
          <p14:tracePt t="95716" x="4881563" y="5180013"/>
          <p14:tracePt t="95733" x="4857750" y="5180013"/>
          <p14:tracePt t="95765" x="4857750" y="5191125"/>
          <p14:tracePt t="95769" x="4846638" y="5214938"/>
          <p14:tracePt t="95783" x="4846638" y="5238750"/>
          <p14:tracePt t="95800" x="4846638" y="5251450"/>
          <p14:tracePt t="95816" x="4846638" y="5262563"/>
          <p14:tracePt t="95835" x="4846638" y="5275263"/>
          <p14:tracePt t="95850" x="4846638" y="5286375"/>
          <p14:tracePt t="95867" x="4905375" y="5286375"/>
          <p14:tracePt t="95884" x="4965700" y="5286375"/>
          <p14:tracePt t="95900" x="5060950" y="5286375"/>
          <p14:tracePt t="95918" x="5156200" y="5286375"/>
          <p14:tracePt t="95934" x="5262563" y="5275263"/>
          <p14:tracePt t="95950" x="5394325" y="5238750"/>
          <p14:tracePt t="95967" x="5513388" y="5203825"/>
          <p14:tracePt t="95984" x="5595938" y="5167313"/>
          <p14:tracePt t="96000" x="5643563" y="5143500"/>
          <p14:tracePt t="96017" x="5680075" y="5132388"/>
          <p14:tracePt t="96034" x="5680075" y="5119688"/>
          <p14:tracePt t="96293" x="5703888" y="5119688"/>
          <p14:tracePt t="96297" x="5715000" y="5119688"/>
          <p14:tracePt t="96301" x="5822950" y="5084763"/>
          <p14:tracePt t="96318" x="5942013" y="5048250"/>
          <p14:tracePt t="96335" x="6286500" y="4965700"/>
          <p14:tracePt t="96352" x="6453188" y="4918075"/>
          <p14:tracePt t="96368" x="6561138" y="4894263"/>
          <p14:tracePt t="96385" x="6584950" y="4881563"/>
          <p14:tracePt t="96401" x="6584950" y="4870450"/>
          <p14:tracePt t="96425" x="6596063" y="4870450"/>
          <p14:tracePt t="96843" x="6619875" y="4857750"/>
          <p14:tracePt t="96853" x="6632575" y="4857750"/>
          <p14:tracePt t="96857" x="6727825" y="4857750"/>
          <p14:tracePt t="96870" x="6894513" y="4857750"/>
          <p14:tracePt t="96886" x="7096125" y="4822825"/>
          <p14:tracePt t="96903" x="7286625" y="4810125"/>
          <p14:tracePt t="96903" x="7334250" y="4810125"/>
          <p14:tracePt t="96921" x="7489825" y="4810125"/>
          <p14:tracePt t="96937" x="7620000" y="4810125"/>
          <p14:tracePt t="96953" x="7727950" y="4810125"/>
          <p14:tracePt t="96970" x="7858125" y="4799013"/>
          <p14:tracePt t="96970" x="7881938" y="4799013"/>
          <p14:tracePt t="96987" x="7966075" y="4799013"/>
          <p14:tracePt t="97003" x="8013700" y="4799013"/>
          <p14:tracePt t="97020" x="8048625" y="4799013"/>
          <p14:tracePt t="97037" x="8061325" y="4799013"/>
          <p14:tracePt t="97053" x="8072438" y="4799013"/>
          <p14:tracePt t="97070" x="8072438" y="4786313"/>
          <p14:tracePt t="97239" x="8085138" y="4775200"/>
          <p14:tracePt t="97247" x="8096250" y="4775200"/>
          <p14:tracePt t="97275" x="8108950" y="4775200"/>
          <p14:tracePt t="97279" x="8120063" y="4762500"/>
          <p14:tracePt t="97287" x="8167688" y="4762500"/>
          <p14:tracePt t="97304" x="8286750" y="4762500"/>
          <p14:tracePt t="97321" x="8405813" y="4762500"/>
          <p14:tracePt t="97338" x="8691563" y="4762500"/>
          <p14:tracePt t="97354" x="9001125" y="4751388"/>
          <p14:tracePt t="97371" x="9156700" y="4738688"/>
          <p14:tracePt t="97388" x="9299575" y="4738688"/>
          <p14:tracePt t="97405" x="9382125" y="4738688"/>
          <p14:tracePt t="97422" x="9429750" y="4738688"/>
          <p14:tracePt t="97438" x="9442450" y="4738688"/>
          <p14:tracePt t="97454" x="9453563" y="4738688"/>
          <p14:tracePt t="97472" x="9466263" y="4738688"/>
          <p14:tracePt t="98325" x="9490075" y="4727575"/>
          <p14:tracePt t="98329" x="9537700" y="4714875"/>
          <p14:tracePt t="98341" x="9609138" y="4714875"/>
          <p14:tracePt t="98358" x="9667875" y="4714875"/>
          <p14:tracePt t="98374" x="9704388" y="4714875"/>
          <p14:tracePt t="98391" x="9739313" y="4714875"/>
          <p14:tracePt t="98408" x="9752013" y="4703763"/>
          <p14:tracePt t="98501" x="9728200" y="4703763"/>
          <p14:tracePt t="98513" x="9704388" y="4703763"/>
          <p14:tracePt t="98517" x="9667875" y="4691063"/>
          <p14:tracePt t="98525" x="9405938" y="4667250"/>
          <p14:tracePt t="98541" x="9072563" y="4667250"/>
          <p14:tracePt t="98557" x="8728075" y="4667250"/>
          <p14:tracePt t="98574" x="8191500" y="4667250"/>
          <p14:tracePt t="98592" x="7799388" y="4667250"/>
          <p14:tracePt t="98608" x="7394575" y="4667250"/>
          <p14:tracePt t="98625" x="7132638" y="4667250"/>
          <p14:tracePt t="98642" x="6870700" y="4643438"/>
          <p14:tracePt t="98658" x="6619875" y="4643438"/>
          <p14:tracePt t="98675" x="6203950" y="4643438"/>
          <p14:tracePt t="98692" x="5905500" y="4560888"/>
          <p14:tracePt t="98709" x="5667375" y="4548188"/>
          <p14:tracePt t="98725" x="5405438" y="4537075"/>
          <p14:tracePt t="98742" x="5132388" y="4537075"/>
          <p14:tracePt t="98759" x="4941888" y="4537075"/>
          <p14:tracePt t="98776" x="4822825" y="4524375"/>
          <p14:tracePt t="98792" x="4691063" y="4513263"/>
          <p14:tracePt t="98809" x="4595813" y="4513263"/>
          <p14:tracePt t="98826" x="4452938" y="4513263"/>
          <p14:tracePt t="98842" x="4251325" y="4513263"/>
          <p14:tracePt t="98859" x="4132263" y="4513263"/>
          <p14:tracePt t="98876" x="4060825" y="4513263"/>
          <p14:tracePt t="98892" x="3989388" y="4513263"/>
          <p14:tracePt t="98909" x="3952875" y="4513263"/>
          <p14:tracePt t="98926" x="3917950" y="4513263"/>
          <p14:tracePt t="98943" x="3894138" y="4513263"/>
          <p14:tracePt t="98959" x="3870325" y="4513263"/>
          <p14:tracePt t="98976" x="3857625" y="4513263"/>
          <p14:tracePt t="98992" x="3846513" y="4513263"/>
          <p14:tracePt t="99039" x="3833813" y="4513263"/>
          <p14:tracePt t="99045" x="3822700" y="4513263"/>
          <p14:tracePt t="99061" x="3822700" y="4537075"/>
          <p14:tracePt t="99076" x="3822700" y="4584700"/>
          <p14:tracePt t="99093" x="3822700" y="4619625"/>
          <p14:tracePt t="99110" x="3822700" y="4679950"/>
          <p14:tracePt t="99126" x="3822700" y="4727575"/>
          <p14:tracePt t="99143" x="3822700" y="4762500"/>
          <p14:tracePt t="99160" x="3846513" y="4810125"/>
          <p14:tracePt t="99177" x="3905250" y="4881563"/>
          <p14:tracePt t="99193" x="3952875" y="4918075"/>
          <p14:tracePt t="99210" x="4013200" y="4965700"/>
          <p14:tracePt t="99227" x="4071938" y="5024438"/>
          <p14:tracePt t="99244" x="4132263" y="5048250"/>
          <p14:tracePt t="99260" x="4203700" y="5072063"/>
          <p14:tracePt t="99277" x="4262438" y="5108575"/>
          <p14:tracePt t="99294" x="4310063" y="5119688"/>
          <p14:tracePt t="99310" x="4370388" y="5132388"/>
          <p14:tracePt t="99327" x="4418013" y="5143500"/>
          <p14:tracePt t="99344" x="4476750" y="5156200"/>
          <p14:tracePt t="99344" x="4489450" y="5156200"/>
          <p14:tracePt t="99361" x="4537075" y="5167313"/>
          <p14:tracePt t="99377" x="4608513" y="5167313"/>
          <p14:tracePt t="99394" x="4667250" y="5167313"/>
          <p14:tracePt t="99394" x="4679950" y="5167313"/>
          <p14:tracePt t="99411" x="4762500" y="5167313"/>
          <p14:tracePt t="99427" x="4810125" y="5167313"/>
          <p14:tracePt t="99444" x="4870450" y="5167313"/>
          <p14:tracePt t="99461" x="4894263" y="5167313"/>
          <p14:tracePt t="99478" x="4918075" y="5167313"/>
          <p14:tracePt t="99494" x="4929188" y="5167313"/>
          <p14:tracePt t="100399" x="4905375" y="5167313"/>
          <p14:tracePt t="100859" x="4905375" y="5156200"/>
          <p14:tracePt t="100881" x="4894263" y="5156200"/>
          <p14:tracePt t="100885" x="4894263" y="5143500"/>
          <p14:tracePt t="100909" x="4894263" y="5119688"/>
          <p14:tracePt t="100929" x="4870450" y="5108575"/>
          <p14:tracePt t="100941" x="4870450" y="5095875"/>
          <p14:tracePt t="100955" x="4870450" y="5084763"/>
          <p14:tracePt t="100967" x="4870450" y="5048250"/>
          <p14:tracePt t="100982" x="4857750" y="5024438"/>
          <p14:tracePt t="100999" x="4846638" y="4989513"/>
          <p14:tracePt t="101016" x="4833938" y="4965700"/>
          <p14:tracePt t="101032" x="4810125" y="4941888"/>
          <p14:tracePt t="101049" x="4786313" y="4929188"/>
          <p14:tracePt t="101066" x="4751388" y="4905375"/>
          <p14:tracePt t="101082" x="4727575" y="4881563"/>
          <p14:tracePt t="101099" x="4703763" y="4857750"/>
          <p14:tracePt t="101116" x="4679950" y="4833938"/>
          <p14:tracePt t="101133" x="4656138" y="4799013"/>
          <p14:tracePt t="101149" x="4619625" y="4775200"/>
          <p14:tracePt t="101166" x="4595813" y="4751388"/>
          <p14:tracePt t="101183" x="4560888" y="4727575"/>
          <p14:tracePt t="101199" x="4537075" y="4714875"/>
          <p14:tracePt t="101216" x="4465638" y="4691063"/>
          <p14:tracePt t="101232" x="4405313" y="4691063"/>
          <p14:tracePt t="101249" x="4322763" y="4679950"/>
          <p14:tracePt t="101265" x="4191000" y="4679950"/>
          <p14:tracePt t="101282" x="4048125" y="4679950"/>
          <p14:tracePt t="101299" x="3941763" y="4679950"/>
          <p14:tracePt t="101315" x="3857625" y="4679950"/>
          <p14:tracePt t="101332" x="3810000" y="4679950"/>
          <p14:tracePt t="101349" x="3798888" y="4679950"/>
          <p14:tracePt t="101365" x="3786188" y="4679950"/>
          <p14:tracePt t="101382" x="3775075" y="4691063"/>
          <p14:tracePt t="101399" x="3762375" y="4691063"/>
          <p14:tracePt t="101456" x="3751263" y="4691063"/>
          <p14:tracePt t="101468" x="3738563" y="4691063"/>
          <p14:tracePt t="101476" x="3727450" y="4691063"/>
          <p14:tracePt t="101484" x="3714750" y="4691063"/>
          <p14:tracePt t="101499" x="3643313" y="4714875"/>
          <p14:tracePt t="101516" x="3619500" y="4727575"/>
          <p14:tracePt t="101533" x="3608388" y="4727575"/>
          <p14:tracePt t="101549" x="3595688" y="4727575"/>
          <p14:tracePt t="101566" x="3584575" y="4727575"/>
          <p14:tracePt t="101644" x="3584575" y="4738688"/>
          <p14:tracePt t="101686" x="3595688" y="4738688"/>
          <p14:tracePt t="101744" x="3608388" y="4738688"/>
          <p14:tracePt t="101748" x="3619500" y="4738688"/>
          <p14:tracePt t="101772" x="3632200" y="4738688"/>
          <p14:tracePt t="101776" x="3643313" y="4738688"/>
          <p14:tracePt t="101783" x="3679825" y="4738688"/>
          <p14:tracePt t="101800" x="3714750" y="4738688"/>
          <p14:tracePt t="101817" x="3751263" y="4738688"/>
          <p14:tracePt t="101834" x="3762375" y="4738688"/>
          <p14:tracePt t="101850" x="3775075" y="4738688"/>
          <p14:tracePt t="101948" x="3786188" y="4738688"/>
          <p14:tracePt t="102416" x="3798888" y="4738688"/>
          <p14:tracePt t="102418" x="3833813" y="4738688"/>
          <p14:tracePt t="102418" x="3846513" y="4738688"/>
          <p14:tracePt t="102436" x="3941763" y="4762500"/>
          <p14:tracePt t="102452" x="4156075" y="4762500"/>
          <p14:tracePt t="102469" x="4524375" y="4762500"/>
          <p14:tracePt t="102486" x="4929188" y="4799013"/>
          <p14:tracePt t="102502" x="5299075" y="4799013"/>
          <p14:tracePt t="102519" x="5643563" y="4799013"/>
          <p14:tracePt t="102536" x="5942013" y="4810125"/>
          <p14:tracePt t="102552" x="6215063" y="4799013"/>
          <p14:tracePt t="102569" x="6465888" y="4799013"/>
          <p14:tracePt t="102586" x="6704013" y="4799013"/>
          <p14:tracePt t="102603" x="6977063" y="4799013"/>
          <p14:tracePt t="102619" x="7334250" y="4799013"/>
          <p14:tracePt t="102636" x="7572375" y="4799013"/>
          <p14:tracePt t="102653" x="7810500" y="4799013"/>
          <p14:tracePt t="102653" x="7858125" y="4799013"/>
          <p14:tracePt t="102670" x="8048625" y="4799013"/>
          <p14:tracePt t="102687" x="8228013" y="4799013"/>
          <p14:tracePt t="102702" x="8418513" y="4799013"/>
          <p14:tracePt t="102719" x="8596313" y="4799013"/>
          <p14:tracePt t="102736" x="8751888" y="4799013"/>
          <p14:tracePt t="102752" x="8929688" y="4810125"/>
          <p14:tracePt t="102770" x="9167813" y="4810125"/>
          <p14:tracePt t="102787" x="9347200" y="4810125"/>
          <p14:tracePt t="102803" x="9537700" y="4822825"/>
          <p14:tracePt t="102820" x="9715500" y="4822825"/>
          <p14:tracePt t="102837" x="9882188" y="4822825"/>
          <p14:tracePt t="102853" x="10025063" y="4822825"/>
          <p14:tracePt t="102870" x="10133013" y="4822825"/>
          <p14:tracePt t="102887" x="10252075" y="4822825"/>
          <p14:tracePt t="102904" x="10347325" y="4822825"/>
          <p14:tracePt t="102921" x="10418763" y="4822825"/>
          <p14:tracePt t="102937" x="10466388" y="4822825"/>
          <p14:tracePt t="102937" x="10477500" y="4822825"/>
          <p14:tracePt t="102954" x="10490200" y="4822825"/>
          <p14:tracePt t="102970" x="10501313" y="4822825"/>
          <p14:tracePt t="102987" x="10514013" y="4822825"/>
          <p14:tracePt t="103003" x="10525125" y="4822825"/>
          <p14:tracePt t="103020" x="10548938" y="4822825"/>
          <p14:tracePt t="103037" x="10548938" y="4810125"/>
          <p14:tracePt t="103122" x="10548938" y="4799013"/>
          <p14:tracePt t="103210" x="10548938" y="4786313"/>
          <p14:tracePt t="103222" x="10525125" y="4786313"/>
          <p14:tracePt t="103320" x="10501313" y="4775200"/>
          <p14:tracePt t="103324" x="10453688" y="4775200"/>
          <p14:tracePt t="103338" x="10358438" y="4775200"/>
          <p14:tracePt t="103354" x="10252075" y="4775200"/>
          <p14:tracePt t="103371" x="10072688" y="4775200"/>
          <p14:tracePt t="103388" x="9953625" y="4751388"/>
          <p14:tracePt t="103404" x="9728200" y="4751388"/>
          <p14:tracePt t="103421" x="9371013" y="4751388"/>
          <p14:tracePt t="103438" x="9109075" y="4751388"/>
          <p14:tracePt t="103454" x="8739188" y="4727575"/>
          <p14:tracePt t="103471" x="8334375" y="4727575"/>
          <p14:tracePt t="103488" x="8048625" y="4727575"/>
          <p14:tracePt t="103505" x="7751763" y="4727575"/>
          <p14:tracePt t="103521" x="7405688" y="4727575"/>
          <p14:tracePt t="103538" x="7180263" y="4727575"/>
          <p14:tracePt t="103555" x="6953250" y="4727575"/>
          <p14:tracePt t="103572" x="6738938" y="4738688"/>
          <p14:tracePt t="103589" x="6489700" y="4775200"/>
          <p14:tracePt t="103606" x="6286500" y="4775200"/>
          <p14:tracePt t="103622" x="6048375" y="4799013"/>
          <p14:tracePt t="103639" x="5870575" y="4822825"/>
          <p14:tracePt t="103656" x="5715000" y="4822825"/>
          <p14:tracePt t="103672" x="5572125" y="4822825"/>
          <p14:tracePt t="103689" x="5405438" y="4822825"/>
          <p14:tracePt t="103706" x="5310188" y="4822825"/>
          <p14:tracePt t="103723" x="5167313" y="4822825"/>
          <p14:tracePt t="103723" x="5143500" y="4822825"/>
          <p14:tracePt t="103740" x="5048250" y="4822825"/>
          <p14:tracePt t="103740" x="5024438" y="4822825"/>
          <p14:tracePt t="103756" x="4941888" y="4822825"/>
          <p14:tracePt t="103772" x="4833938" y="4822825"/>
          <p14:tracePt t="103789" x="4799013" y="4822825"/>
          <p14:tracePt t="103805" x="4714875" y="4822825"/>
          <p14:tracePt t="103823" x="4667250" y="4822825"/>
          <p14:tracePt t="103840" x="4632325" y="4822825"/>
          <p14:tracePt t="103856" x="4619625" y="4822825"/>
          <p14:tracePt t="103873" x="4584700" y="4822825"/>
          <p14:tracePt t="103890" x="4572000" y="4822825"/>
          <p14:tracePt t="103906" x="4572000" y="4833938"/>
          <p14:tracePt t="103962" x="4572000" y="4846638"/>
          <p14:tracePt t="103990" x="4572000" y="4857750"/>
          <p14:tracePt t="104000" x="4572000" y="4870450"/>
          <p14:tracePt t="104028" x="4584700" y="4881563"/>
          <p14:tracePt t="104044" x="4584700" y="4894263"/>
          <p14:tracePt t="104052" x="4595813" y="4905375"/>
          <p14:tracePt t="104064" x="4619625" y="4918075"/>
          <p14:tracePt t="104073" x="4632325" y="4929188"/>
          <p14:tracePt t="104090" x="4643438" y="4929188"/>
          <p14:tracePt t="104107" x="4656138" y="4929188"/>
          <p14:tracePt t="104123" x="4667250" y="4941888"/>
          <p14:tracePt t="104140" x="4691063" y="4941888"/>
          <p14:tracePt t="104157" x="4703763" y="4953000"/>
          <p14:tracePt t="104174" x="4727575" y="4965700"/>
          <p14:tracePt t="104191" x="4751388" y="4965700"/>
          <p14:tracePt t="104207" x="4799013" y="4976813"/>
          <p14:tracePt t="104224" x="4870450" y="4989513"/>
          <p14:tracePt t="104241" x="4965700" y="5000625"/>
          <p14:tracePt t="104241" x="4989513" y="5000625"/>
          <p14:tracePt t="104258" x="5132388" y="5024438"/>
          <p14:tracePt t="104274" x="5322888" y="5037138"/>
          <p14:tracePt t="104291" x="5643563" y="5060950"/>
          <p14:tracePt t="104308" x="5799138" y="5072063"/>
          <p14:tracePt t="104324" x="6167438" y="5072063"/>
          <p14:tracePt t="104341" x="6656388" y="5072063"/>
          <p14:tracePt t="104358" x="7072313" y="5072063"/>
          <p14:tracePt t="104375" x="7453313" y="5072063"/>
          <p14:tracePt t="104391" x="7823200" y="5072063"/>
          <p14:tracePt t="104408" x="8143875" y="5072063"/>
          <p14:tracePt t="104425" x="8501063" y="5037138"/>
          <p14:tracePt t="104441" x="8751888" y="5000625"/>
          <p14:tracePt t="104458" x="9013825" y="4976813"/>
          <p14:tracePt t="104475" x="9263063" y="4953000"/>
          <p14:tracePt t="104475" x="9310688" y="4953000"/>
          <p14:tracePt t="104492" x="9513888" y="4941888"/>
          <p14:tracePt t="104509" x="9715500" y="4905375"/>
          <p14:tracePt t="104525" x="9929813" y="4881563"/>
          <p14:tracePt t="104542" x="10085388" y="4846638"/>
          <p14:tracePt t="104558" x="10215563" y="4833938"/>
          <p14:tracePt t="104575" x="10287000" y="4822825"/>
          <p14:tracePt t="104592" x="10323513" y="4810125"/>
          <p14:tracePt t="104609" x="10371138" y="4799013"/>
          <p14:tracePt t="104625" x="10394950" y="4775200"/>
          <p14:tracePt t="104642" x="10442575" y="4775200"/>
          <p14:tracePt t="104659" x="10453688" y="4762500"/>
          <p14:tracePt t="104678" x="10466388" y="4762500"/>
          <p14:tracePt t="104702" x="10477500" y="4762500"/>
          <p14:tracePt t="104709" x="10490200" y="4762500"/>
          <p14:tracePt t="104788" x="10501313" y="4751388"/>
          <p14:tracePt t="104790" x="10501313" y="4738688"/>
          <p14:tracePt t="104920" x="10501313" y="4727575"/>
          <p14:tracePt t="104924" x="10514013" y="4727575"/>
          <p14:tracePt t="104928" x="10525125" y="4714875"/>
          <p14:tracePt t="104943" x="10548938" y="4714875"/>
          <p14:tracePt t="104959" x="10548938" y="4703763"/>
          <p14:tracePt t="105016" x="10548938" y="4691063"/>
          <p14:tracePt t="105032" x="10537825" y="4691063"/>
          <p14:tracePt t="105106" x="10514013" y="4691063"/>
          <p14:tracePt t="105118" x="10501313" y="4691063"/>
          <p14:tracePt t="105142" x="10490200" y="4691063"/>
          <p14:tracePt t="105160" x="10477500" y="4691063"/>
          <p14:tracePt t="105204" x="10466388" y="4691063"/>
          <p14:tracePt t="105230" x="10453688" y="4691063"/>
          <p14:tracePt t="105254" x="10429875" y="4691063"/>
          <p14:tracePt t="105278" x="10418763" y="4691063"/>
          <p14:tracePt t="105286" x="10394950" y="4691063"/>
          <p14:tracePt t="105294" x="10358438" y="4691063"/>
          <p14:tracePt t="105311" x="10310813" y="4703763"/>
          <p14:tracePt t="105311" x="10299700" y="4703763"/>
          <p14:tracePt t="105328" x="10275888" y="4703763"/>
          <p14:tracePt t="105344" x="10263188" y="4703763"/>
          <p14:tracePt t="105406" x="10252075" y="4714875"/>
          <p14:tracePt t="105464" x="10239375" y="4714875"/>
          <p14:tracePt t="107352" x="10215563" y="4714875"/>
          <p14:tracePt t="107698" x="10204450" y="4714875"/>
          <p14:tracePt t="107702" x="10180638" y="4714875"/>
          <p14:tracePt t="107718" x="10167938" y="4714875"/>
          <p14:tracePt t="107734" x="10156825" y="4714875"/>
          <p14:tracePt t="107804" x="10144125" y="4714875"/>
          <p14:tracePt t="107830" x="10144125" y="4727575"/>
          <p14:tracePt t="108330" x="10156825" y="4727575"/>
          <p14:tracePt t="108344" x="10167938" y="4727575"/>
          <p14:tracePt t="108348" x="10180638" y="4727575"/>
          <p14:tracePt t="108353" x="10228263" y="4727575"/>
          <p14:tracePt t="108370" x="10239375" y="4727575"/>
          <p14:tracePt t="108386" x="10252075" y="4727575"/>
          <p14:tracePt t="108403" x="10287000" y="4727575"/>
          <p14:tracePt t="108862" x="10299700" y="4727575"/>
          <p14:tracePt t="108866" x="10310813" y="4727575"/>
          <p14:tracePt t="108871" x="10334625" y="4727575"/>
          <p14:tracePt t="108888" x="10323513" y="4727575"/>
          <p14:tracePt t="109026" x="10299700" y="4727575"/>
          <p14:tracePt t="109034" x="10263188" y="4738688"/>
          <p14:tracePt t="109038" x="10144125" y="4738688"/>
          <p14:tracePt t="109038" x="10120313" y="4738688"/>
          <p14:tracePt t="109056" x="9906000" y="4738688"/>
          <p14:tracePt t="109072" x="9609138" y="4751388"/>
          <p14:tracePt t="109089" x="9263063" y="4751388"/>
          <p14:tracePt t="109106" x="8870950" y="4751388"/>
          <p14:tracePt t="109122" x="8286750" y="4751388"/>
          <p14:tracePt t="109139" x="7810500" y="4751388"/>
          <p14:tracePt t="109155" x="7453313" y="4751388"/>
          <p14:tracePt t="109172" x="7180263" y="4751388"/>
          <p14:tracePt t="109189" x="6953250" y="4751388"/>
          <p14:tracePt t="109206" x="6738938" y="4751388"/>
          <p14:tracePt t="109222" x="6453188" y="4751388"/>
          <p14:tracePt t="109239" x="6037263" y="4751388"/>
          <p14:tracePt t="109256" x="5691188" y="4751388"/>
          <p14:tracePt t="109273" x="5322888" y="4751388"/>
          <p14:tracePt t="109289" x="4918075" y="4751388"/>
          <p14:tracePt t="109306" x="4691063" y="4751388"/>
          <p14:tracePt t="109323" x="4560888" y="4751388"/>
          <p14:tracePt t="109323" x="4548188" y="4751388"/>
          <p14:tracePt t="109340" x="4500563" y="4751388"/>
          <p14:tracePt t="109356" x="4429125" y="4751388"/>
          <p14:tracePt t="109373" x="4333875" y="4751388"/>
          <p14:tracePt t="109390" x="4238625" y="4751388"/>
          <p14:tracePt t="109406" x="4084638" y="4751388"/>
          <p14:tracePt t="109423" x="3905250" y="4751388"/>
          <p14:tracePt t="109440" x="3762375" y="4751388"/>
          <p14:tracePt t="109456" x="3667125" y="4751388"/>
          <p14:tracePt t="109456" x="3632200" y="4751388"/>
          <p14:tracePt t="109474" x="3548063" y="4751388"/>
          <p14:tracePt t="109490" x="3489325" y="4751388"/>
          <p14:tracePt t="109507" x="3429000" y="4751388"/>
          <p14:tracePt t="109507" x="3417888" y="4751388"/>
          <p14:tracePt t="109524" x="3346450" y="4751388"/>
          <p14:tracePt t="109540" x="3286125" y="4751388"/>
          <p14:tracePt t="109557" x="3262313" y="4751388"/>
          <p14:tracePt t="109574" x="3251200" y="4751388"/>
          <p14:tracePt t="109606" x="3251200" y="4762500"/>
          <p14:tracePt t="109632" x="3251200" y="4775200"/>
          <p14:tracePt t="109636" x="3251200" y="4786313"/>
          <p14:tracePt t="109640" x="3262313" y="4799013"/>
          <p14:tracePt t="109657" x="3298825" y="4822825"/>
          <p14:tracePt t="109674" x="3405188" y="4857750"/>
          <p14:tracePt t="109691" x="3608388" y="4905375"/>
          <p14:tracePt t="109707" x="3751263" y="4918075"/>
          <p14:tracePt t="109724" x="3870325" y="4953000"/>
          <p14:tracePt t="109741" x="3941763" y="4953000"/>
          <p14:tracePt t="109741" x="3952875" y="4965700"/>
          <p14:tracePt t="109758" x="4000500" y="4976813"/>
          <p14:tracePt t="109774" x="4071938" y="5000625"/>
          <p14:tracePt t="109791" x="4167188" y="5024438"/>
          <p14:tracePt t="109791" x="4191000" y="5024438"/>
          <p14:tracePt t="109808" x="4251325" y="5048250"/>
          <p14:tracePt t="109824" x="4370388" y="5072063"/>
          <p14:tracePt t="109841" x="4500563" y="5095875"/>
          <p14:tracePt t="109858" x="4667250" y="5108575"/>
          <p14:tracePt t="109874" x="4775200" y="5119688"/>
          <p14:tracePt t="109891" x="4846638" y="5132388"/>
          <p14:tracePt t="109908" x="4953000" y="5143500"/>
          <p14:tracePt t="109925" x="5013325" y="5156200"/>
          <p14:tracePt t="109941" x="5037138" y="5156200"/>
          <p14:tracePt t="109958" x="5072063" y="5156200"/>
          <p14:tracePt t="109975" x="5084763" y="5156200"/>
          <p14:tracePt t="109991" x="5084763" y="5167313"/>
          <p14:tracePt t="110007" x="5095875" y="5167313"/>
          <p14:tracePt t="110026" x="5119688" y="5167313"/>
          <p14:tracePt t="110041" x="5132388" y="5167313"/>
          <p14:tracePt t="110058" x="5143500" y="5167313"/>
          <p14:tracePt t="110075" x="5156200" y="5167313"/>
          <p14:tracePt t="110092" x="5167313" y="5167313"/>
          <p14:tracePt t="110322" x="5191125" y="5167313"/>
          <p14:tracePt t="110330" x="5238750" y="5156200"/>
          <p14:tracePt t="110343" x="5405438" y="5132388"/>
          <p14:tracePt t="110359" x="5680075" y="5095875"/>
          <p14:tracePt t="110376" x="5942013" y="5084763"/>
          <p14:tracePt t="110393" x="6262688" y="5060950"/>
          <p14:tracePt t="110409" x="6799263" y="5037138"/>
          <p14:tracePt t="110427" x="7381875" y="4976813"/>
          <p14:tracePt t="110443" x="7905750" y="4989513"/>
          <p14:tracePt t="110460" x="8561388" y="4870450"/>
          <p14:tracePt t="110476" x="9180513" y="4786313"/>
          <p14:tracePt t="110493" x="9525000" y="4714875"/>
          <p14:tracePt t="110510" x="9799638" y="4667250"/>
          <p14:tracePt t="110527" x="9990138" y="4643438"/>
          <p14:tracePt t="110543" x="10156825" y="4608513"/>
          <p14:tracePt t="110560" x="10287000" y="4560888"/>
          <p14:tracePt t="110577" x="10347325" y="4513263"/>
          <p14:tracePt t="110593" x="10442575" y="4489450"/>
          <p14:tracePt t="110610" x="10477500" y="4452938"/>
          <p14:tracePt t="110627" x="10490200" y="4441825"/>
          <p14:tracePt t="110643" x="10501313" y="4441825"/>
          <p14:tracePt t="110676" x="10501313" y="4429125"/>
          <p14:tracePt t="110684" x="10514013" y="4418013"/>
          <p14:tracePt t="110700" x="10514013" y="4405313"/>
          <p14:tracePt t="110710" x="10514013" y="4394200"/>
          <p14:tracePt t="110727" x="10514013" y="4370388"/>
          <p14:tracePt t="110750" x="10514013" y="4357688"/>
          <p14:tracePt t="110766" x="10501313" y="4357688"/>
          <p14:tracePt t="110788" x="10490200" y="4346575"/>
          <p14:tracePt t="110796" x="10477500" y="4346575"/>
          <p14:tracePt t="110816" x="10466388" y="4346575"/>
          <p14:tracePt t="110827" x="10418763" y="4346575"/>
          <p14:tracePt t="110844" x="10394950" y="4346575"/>
          <p14:tracePt t="110861" x="10371138" y="4346575"/>
          <p14:tracePt t="110861" x="10347325" y="4346575"/>
          <p14:tracePt t="110878" x="10323513" y="4346575"/>
          <p14:tracePt t="110894" x="10299700" y="4346575"/>
          <p14:tracePt t="110911" x="10263188" y="4346575"/>
          <p14:tracePt t="110911" x="10252075" y="4346575"/>
          <p14:tracePt t="110928" x="10215563" y="4346575"/>
          <p14:tracePt t="110945" x="10180638" y="4346575"/>
          <p14:tracePt t="110961" x="10144125" y="4346575"/>
          <p14:tracePt t="110978" x="10096500" y="4346575"/>
          <p14:tracePt t="110995" x="10072688" y="4357688"/>
          <p14:tracePt t="111012" x="10048875" y="4370388"/>
          <p14:tracePt t="111028" x="10025063" y="4370388"/>
          <p14:tracePt t="111044" x="10013950" y="4381500"/>
          <p14:tracePt t="111060" x="10001250" y="4394200"/>
          <p14:tracePt t="111096" x="10001250" y="4405313"/>
          <p14:tracePt t="111104" x="9990138" y="4405313"/>
          <p14:tracePt t="111111" x="9977438" y="4418013"/>
          <p14:tracePt t="111128" x="9977438" y="4429125"/>
          <p14:tracePt t="111154" x="9977438" y="4441825"/>
          <p14:tracePt t="111170" x="9977438" y="4452938"/>
          <p14:tracePt t="111178" x="9977438" y="4465638"/>
          <p14:tracePt t="111195" x="9977438" y="4489450"/>
          <p14:tracePt t="111212" x="9977438" y="4524375"/>
          <p14:tracePt t="111228" x="9977438" y="4548188"/>
          <p14:tracePt t="111245" x="10013950" y="4584700"/>
          <p14:tracePt t="111262" x="10025063" y="4595813"/>
          <p14:tracePt t="111279" x="10061575" y="4619625"/>
          <p14:tracePt t="111295" x="10096500" y="4619625"/>
          <p14:tracePt t="111312" x="10156825" y="4632325"/>
          <p14:tracePt t="111329" x="10215563" y="4632325"/>
          <p14:tracePt t="111329" x="10239375" y="4632325"/>
          <p14:tracePt t="111346" x="10287000" y="4632325"/>
          <p14:tracePt t="111362" x="10323513" y="4632325"/>
          <p14:tracePt t="111379" x="10394950" y="4632325"/>
          <p14:tracePt t="111396" x="10453688" y="4632325"/>
          <p14:tracePt t="111413" x="10514013" y="4632325"/>
          <p14:tracePt t="111429" x="10561638" y="4632325"/>
          <p14:tracePt t="111446" x="10609263" y="4632325"/>
          <p14:tracePt t="111463" x="10668000" y="4632325"/>
          <p14:tracePt t="111479" x="10691813" y="4632325"/>
          <p14:tracePt t="111496" x="10739438" y="4632325"/>
          <p14:tracePt t="111513" x="10752138" y="4632325"/>
          <p14:tracePt t="111529" x="10763250" y="4632325"/>
          <p14:tracePt t="111546" x="10799763" y="4608513"/>
          <p14:tracePt t="111563" x="10810875" y="4584700"/>
          <p14:tracePt t="111580" x="10834688" y="4560888"/>
          <p14:tracePt t="111596" x="10847388" y="4524375"/>
          <p14:tracePt t="111613" x="10847388" y="4452938"/>
          <p14:tracePt t="111630" x="10858500" y="4394200"/>
          <p14:tracePt t="111646" x="10858500" y="4346575"/>
          <p14:tracePt t="111663" x="10871200" y="4286250"/>
          <p14:tracePt t="111680" x="10871200" y="4227513"/>
          <p14:tracePt t="111697" x="10871200" y="4167188"/>
          <p14:tracePt t="111697" x="10871200" y="4156075"/>
          <p14:tracePt t="111714" x="10847388" y="4132263"/>
          <p14:tracePt t="111730" x="10810875" y="4119563"/>
          <p14:tracePt t="111747" x="10775950" y="4108450"/>
          <p14:tracePt t="111763" x="10739438" y="4095750"/>
          <p14:tracePt t="111780" x="10668000" y="4095750"/>
          <p14:tracePt t="111797" x="10609263" y="4095750"/>
          <p14:tracePt t="111814" x="10548938" y="4095750"/>
          <p14:tracePt t="111830" x="10501313" y="4095750"/>
          <p14:tracePt t="111847" x="10466388" y="4095750"/>
          <p14:tracePt t="111864" x="10442575" y="4108450"/>
          <p14:tracePt t="111880" x="10429875" y="4119563"/>
          <p14:tracePt t="111897" x="10394950" y="4132263"/>
          <p14:tracePt t="111915" x="10371138" y="4156075"/>
          <p14:tracePt t="111931" x="10347325" y="4167188"/>
          <p14:tracePt t="111931" x="10347325" y="4179888"/>
          <p14:tracePt t="111948" x="10323513" y="4203700"/>
          <p14:tracePt t="111964" x="10310813" y="4214813"/>
          <p14:tracePt t="111981" x="10299700" y="4214813"/>
          <p14:tracePt t="111997" x="10287000" y="4238625"/>
          <p14:tracePt t="112014" x="10275888" y="4251325"/>
          <p14:tracePt t="112031" x="10263188" y="4251325"/>
          <p14:tracePt t="112048" x="10252075" y="4262438"/>
          <p14:tracePt t="112072" x="10239375" y="4275138"/>
          <p14:tracePt t="112128" x="10228263" y="4286250"/>
          <p14:tracePt t="112212" x="10215563" y="4286250"/>
          <p14:tracePt t="112222" x="10167938" y="4286250"/>
          <p14:tracePt t="112232" x="10048875" y="4286250"/>
          <p14:tracePt t="112248" x="9739313" y="4286250"/>
          <p14:tracePt t="112265" x="9334500" y="4333875"/>
          <p14:tracePt t="112265" x="9215438" y="4346575"/>
          <p14:tracePt t="112282" x="8609013" y="4452938"/>
          <p14:tracePt t="112298" x="7751763" y="4560888"/>
          <p14:tracePt t="112315" x="6656388" y="4727575"/>
          <p14:tracePt t="112332" x="5942013" y="4846638"/>
          <p14:tracePt t="112348" x="5227638" y="4941888"/>
          <p14:tracePt t="112365" x="4810125" y="4965700"/>
          <p14:tracePt t="112382" x="4489450" y="5000625"/>
          <p14:tracePt t="112399" x="4214813" y="5024438"/>
          <p14:tracePt t="112399" x="4167188" y="5024438"/>
          <p14:tracePt t="112416" x="3976688" y="5024438"/>
          <p14:tracePt t="112432" x="3810000" y="5024438"/>
          <p14:tracePt t="112449" x="3703638" y="5024438"/>
          <p14:tracePt t="112449" x="3667125" y="5024438"/>
          <p14:tracePt t="112466" x="3548063" y="5024438"/>
          <p14:tracePt t="112482" x="3441700" y="5024438"/>
          <p14:tracePt t="112499" x="3357563" y="5024438"/>
          <p14:tracePt t="112516" x="3286125" y="5024438"/>
          <p14:tracePt t="112532" x="3227388" y="5024438"/>
          <p14:tracePt t="112549" x="3143250" y="5024438"/>
          <p14:tracePt t="112566" x="3084513" y="5024438"/>
          <p14:tracePt t="112583" x="3060700" y="5024438"/>
          <p14:tracePt t="112599" x="3060700" y="5037138"/>
          <p14:tracePt t="112770" x="3071813" y="5037138"/>
          <p14:tracePt t="112800" x="3095625" y="5048250"/>
          <p14:tracePt t="112816" x="3108325" y="5048250"/>
          <p14:tracePt t="112832" x="3119438" y="5048250"/>
          <p14:tracePt t="112870" x="3132138" y="5060950"/>
          <p14:tracePt t="112878" x="3143250" y="5060950"/>
          <p14:tracePt t="112915" x="3155950" y="5060950"/>
          <p14:tracePt t="112918" x="3190875" y="5072063"/>
          <p14:tracePt t="112934" x="3238500" y="5072063"/>
          <p14:tracePt t="112950" x="3286125" y="5084763"/>
          <p14:tracePt t="112967" x="3381375" y="5095875"/>
          <p14:tracePt t="112984" x="3417888" y="5095875"/>
          <p14:tracePt t="113000" x="3476625" y="5108575"/>
          <p14:tracePt t="113018" x="3513138" y="5108575"/>
          <p14:tracePt t="113034" x="3560763" y="5132388"/>
          <p14:tracePt t="113051" x="3595688" y="5143500"/>
          <p14:tracePt t="113067" x="3667125" y="5156200"/>
          <p14:tracePt t="113084" x="3714750" y="5167313"/>
          <p14:tracePt t="113101" x="3798888" y="5191125"/>
          <p14:tracePt t="113118" x="3881438" y="5191125"/>
          <p14:tracePt t="113134" x="3976688" y="5191125"/>
          <p14:tracePt t="113150" x="4024313" y="5191125"/>
          <p14:tracePt t="113167" x="4095750" y="5214938"/>
          <p14:tracePt t="113185" x="4143375" y="5214938"/>
          <p14:tracePt t="113201" x="4203700" y="5214938"/>
          <p14:tracePt t="113218" x="4251325" y="5214938"/>
          <p14:tracePt t="113235" x="4298950" y="5214938"/>
          <p14:tracePt t="113251" x="4346575" y="5214938"/>
          <p14:tracePt t="113268" x="4370388" y="5214938"/>
          <p14:tracePt t="113285" x="4441825" y="5238750"/>
          <p14:tracePt t="113285" x="4452938" y="5238750"/>
          <p14:tracePt t="113302" x="4524375" y="5238750"/>
          <p14:tracePt t="113318" x="4608513" y="5238750"/>
          <p14:tracePt t="113335" x="4714875" y="5238750"/>
          <p14:tracePt t="113352" x="4846638" y="5238750"/>
          <p14:tracePt t="113368" x="4941888" y="5238750"/>
          <p14:tracePt t="113385" x="5000625" y="5238750"/>
          <p14:tracePt t="113402" x="5048250" y="5238750"/>
          <p14:tracePt t="113419" x="5084763" y="5238750"/>
          <p14:tracePt t="113435" x="5143500" y="5238750"/>
          <p14:tracePt t="113452" x="5214938" y="5238750"/>
          <p14:tracePt t="113469" x="5262563" y="5238750"/>
          <p14:tracePt t="113485" x="5322888" y="5238750"/>
          <p14:tracePt t="113502" x="5357813" y="5238750"/>
          <p14:tracePt t="113519" x="5370513" y="5238750"/>
          <p14:tracePt t="113535" x="5381625" y="5238750"/>
          <p14:tracePt t="113568" x="5394325" y="5238750"/>
          <p14:tracePt t="113574" x="5405438" y="5238750"/>
          <p14:tracePt t="113586" x="5453063" y="5238750"/>
          <p14:tracePt t="113602" x="5489575" y="5238750"/>
          <p14:tracePt t="113619" x="5537200" y="5238750"/>
          <p14:tracePt t="113636" x="5548313" y="5238750"/>
          <p14:tracePt t="113652" x="5572125" y="5238750"/>
          <p14:tracePt t="115431" x="5703888" y="5238750"/>
          <p14:tracePt t="115926" x="5786438" y="5227638"/>
          <p14:tracePt t="115928" x="6262688" y="5156200"/>
          <p14:tracePt t="115943" x="6846888" y="5095875"/>
          <p14:tracePt t="115960" x="7156450" y="5048250"/>
          <p14:tracePt t="115976" x="7358063" y="5000625"/>
          <p14:tracePt t="115993" x="7608888" y="4929188"/>
          <p14:tracePt t="116010" x="7775575" y="4870450"/>
          <p14:tracePt t="116027" x="8132763" y="4751388"/>
          <p14:tracePt t="116043" x="8596313" y="4608513"/>
          <p14:tracePt t="116060" x="8990013" y="4500563"/>
          <p14:tracePt t="116076" x="9347200" y="4405313"/>
          <p14:tracePt t="116093" x="9596438" y="4310063"/>
          <p14:tracePt t="116110" x="9739313" y="4251325"/>
          <p14:tracePt t="116127" x="9823450" y="4203700"/>
          <p14:tracePt t="116143" x="9882188" y="4167188"/>
          <p14:tracePt t="116160" x="9953625" y="4156075"/>
          <p14:tracePt t="116177" x="10013950" y="4119563"/>
          <p14:tracePt t="116194" x="10072688" y="4095750"/>
          <p14:tracePt t="116210" x="10120313" y="4071938"/>
          <p14:tracePt t="116210" x="10133013" y="4060825"/>
          <p14:tracePt t="116228" x="10180638" y="4048125"/>
          <p14:tracePt t="116244" x="10204450" y="4048125"/>
          <p14:tracePt t="116310" x="10228263" y="4048125"/>
          <p14:tracePt t="116314" x="10299700" y="4048125"/>
          <p14:tracePt t="116327" x="10418763" y="4048125"/>
          <p14:tracePt t="116344" x="10537825" y="4048125"/>
          <p14:tracePt t="116361" x="10548938" y="4048125"/>
          <p14:tracePt t="116377" x="10561638" y="4048125"/>
          <p14:tracePt t="116414" x="10561638" y="4060825"/>
          <p14:tracePt t="116418" x="10561638" y="4071938"/>
          <p14:tracePt t="116427" x="10561638" y="4084638"/>
          <p14:tracePt t="116444" x="10537825" y="4119563"/>
          <p14:tracePt t="116461" x="10525125" y="4132263"/>
          <p14:tracePt t="116477" x="10514013" y="4143375"/>
          <p14:tracePt t="116494" x="10501313" y="4167188"/>
          <p14:tracePt t="116511" x="10477500" y="4179888"/>
          <p14:tracePt t="116528" x="10453688" y="4179888"/>
          <p14:tracePt t="116544" x="10429875" y="4179888"/>
          <p14:tracePt t="116544" x="10418763" y="4179888"/>
          <p14:tracePt t="116562" x="10358438" y="4191000"/>
          <p14:tracePt t="116578" x="10299700" y="4191000"/>
          <p14:tracePt t="116595" x="10263188" y="4203700"/>
          <p14:tracePt t="116611" x="10239375" y="4214813"/>
          <p14:tracePt t="116628" x="10228263" y="4227513"/>
          <p14:tracePt t="116644" x="10215563" y="4227513"/>
          <p14:tracePt t="116746" x="10215563" y="4238625"/>
          <p14:tracePt t="116772" x="10228263" y="4238625"/>
          <p14:tracePt t="116796" x="10239375" y="4238625"/>
          <p14:tracePt t="116800" x="10287000" y="4238625"/>
          <p14:tracePt t="116812" x="10347325" y="4238625"/>
          <p14:tracePt t="116829" x="10406063" y="4238625"/>
          <p14:tracePt t="116845" x="10466388" y="4238625"/>
          <p14:tracePt t="116862" x="10514013" y="4238625"/>
          <p14:tracePt t="116879" x="10561638" y="4238625"/>
          <p14:tracePt t="116896" x="10620375" y="4251325"/>
          <p14:tracePt t="116912" x="10668000" y="4262438"/>
          <p14:tracePt t="116929" x="10728325" y="4262438"/>
          <p14:tracePt t="116946" x="10810875" y="4275138"/>
          <p14:tracePt t="116962" x="10895013" y="4286250"/>
          <p14:tracePt t="116979" x="10966450" y="4298950"/>
          <p14:tracePt t="116996" x="11037888" y="4310063"/>
          <p14:tracePt t="117013" x="11072813" y="4333875"/>
          <p14:tracePt t="117029" x="11085513" y="4333875"/>
          <p14:tracePt t="117046" x="11096625" y="4333875"/>
          <p14:tracePt t="117114" x="11085513" y="4333875"/>
          <p14:tracePt t="117314" x="11072813" y="4346575"/>
          <p14:tracePt t="117898" x="11061700" y="4346575"/>
          <p14:tracePt t="117940" x="11049000" y="4346575"/>
          <p14:tracePt t="117952" x="11037888" y="4357688"/>
          <p14:tracePt t="117976" x="11025188" y="4357688"/>
          <p14:tracePt t="118724" x="11014075" y="4357688"/>
          <p14:tracePt t="118730" x="10990263" y="4357688"/>
          <p14:tracePt t="118734" x="10953750" y="4357688"/>
          <p14:tracePt t="118751" x="10882313" y="4357688"/>
          <p14:tracePt t="118768" x="10847388" y="4357688"/>
          <p14:tracePt t="118785" x="10810875" y="4346575"/>
          <p14:tracePt t="118801" x="10763250" y="4333875"/>
          <p14:tracePt t="118818" x="10644188" y="4333875"/>
          <p14:tracePt t="118835" x="10477500" y="4333875"/>
          <p14:tracePt t="118851" x="10263188" y="4333875"/>
          <p14:tracePt t="118868" x="10025063" y="4333875"/>
          <p14:tracePt t="118885" x="9775825" y="4333875"/>
          <p14:tracePt t="118902" x="9632950" y="4333875"/>
          <p14:tracePt t="118919" x="9585325" y="4333875"/>
          <p14:tracePt t="118935" x="9572625" y="4333875"/>
          <p14:tracePt t="118951" x="9609138" y="4333875"/>
          <p14:tracePt t="119068" x="9632950" y="4333875"/>
          <p14:tracePt t="119072" x="9739313" y="4333875"/>
          <p14:tracePt t="119086" x="9929813" y="4298950"/>
          <p14:tracePt t="119102" x="10133013" y="4275138"/>
          <p14:tracePt t="119119" x="10287000" y="4262438"/>
          <p14:tracePt t="119136" x="10382250" y="4262438"/>
          <p14:tracePt t="119152" x="10453688" y="4238625"/>
          <p14:tracePt t="119169" x="10572750" y="4238625"/>
          <p14:tracePt t="119186" x="10715625" y="4238625"/>
          <p14:tracePt t="119203" x="10847388" y="4238625"/>
          <p14:tracePt t="119219" x="10990263" y="4203700"/>
          <p14:tracePt t="119236" x="11061700" y="4203700"/>
          <p14:tracePt t="119253" x="11120438" y="4203700"/>
          <p14:tracePt t="119253" x="11133138" y="4203700"/>
          <p14:tracePt t="119270" x="11156950" y="4203700"/>
          <p14:tracePt t="119286" x="11168063" y="4203700"/>
          <p14:tracePt t="120195" x="11156950" y="4203700"/>
          <p14:tracePt t="120734" x="11144250" y="4203700"/>
          <p14:tracePt t="120742" x="11120438" y="4203700"/>
          <p14:tracePt t="120746" x="11072813" y="4203700"/>
          <p14:tracePt t="120746" x="11049000" y="4203700"/>
          <p14:tracePt t="120758" x="10942638" y="4203700"/>
          <p14:tracePt t="120774" x="10823575" y="4203700"/>
          <p14:tracePt t="120791" x="10609263" y="4203700"/>
          <p14:tracePt t="120791" x="10548938" y="4203700"/>
          <p14:tracePt t="120808" x="10358438" y="4203700"/>
          <p14:tracePt t="120824" x="10228263" y="4203700"/>
          <p14:tracePt t="120841" x="10072688" y="4203700"/>
          <p14:tracePt t="120857" x="9871075" y="4203700"/>
          <p14:tracePt t="120874" x="9656763" y="4203700"/>
          <p14:tracePt t="120891" x="9371013" y="4203700"/>
          <p14:tracePt t="120908" x="9037638" y="4203700"/>
          <p14:tracePt t="120925" x="8632825" y="4203700"/>
          <p14:tracePt t="120941" x="8394700" y="4238625"/>
          <p14:tracePt t="120958" x="8215313" y="4251325"/>
          <p14:tracePt t="120975" x="8096250" y="4298950"/>
          <p14:tracePt t="120991" x="8048625" y="4298950"/>
          <p14:tracePt t="121008" x="8001000" y="4310063"/>
          <p14:tracePt t="121025" x="7953375" y="4322763"/>
          <p14:tracePt t="121041" x="7929563" y="4322763"/>
          <p14:tracePt t="121058" x="7894638" y="4346575"/>
          <p14:tracePt t="121075" x="7870825" y="4346575"/>
          <p14:tracePt t="121075" x="7847013" y="4346575"/>
          <p14:tracePt t="121092" x="7834313" y="4346575"/>
          <p14:tracePt t="121108" x="7834313" y="4357688"/>
          <p14:tracePt t="121125" x="7834313" y="4370388"/>
          <p14:tracePt t="121174" x="7834313" y="4381500"/>
          <p14:tracePt t="121210" x="7834313" y="4394200"/>
          <p14:tracePt t="121218" x="7834313" y="4405313"/>
          <p14:tracePt t="121232" x="7847013" y="4405313"/>
          <p14:tracePt t="121242" x="7894638" y="4429125"/>
          <p14:tracePt t="121259" x="7929563" y="4452938"/>
          <p14:tracePt t="121259" x="7942263" y="4465638"/>
          <p14:tracePt t="121276" x="8013700" y="4500563"/>
          <p14:tracePt t="121292" x="8072438" y="4524375"/>
          <p14:tracePt t="121309" x="8167688" y="4560888"/>
          <p14:tracePt t="121309" x="8191500" y="4572000"/>
          <p14:tracePt t="121326" x="8299450" y="4595813"/>
          <p14:tracePt t="121342" x="8382000" y="4619625"/>
          <p14:tracePt t="121359" x="8453438" y="4643438"/>
          <p14:tracePt t="121376" x="8501063" y="4643438"/>
          <p14:tracePt t="121392" x="8537575" y="4643438"/>
          <p14:tracePt t="121409" x="8548688" y="4656138"/>
          <p14:tracePt t="121426" x="8561388" y="4656138"/>
          <p14:tracePt t="121443" x="8585200" y="4656138"/>
          <p14:tracePt t="121459" x="8609013" y="4656138"/>
          <p14:tracePt t="121476" x="8620125" y="4667250"/>
          <p14:tracePt t="121492" x="8620125" y="4656138"/>
          <p14:tracePt t="121870" x="8609013" y="4656138"/>
          <p14:tracePt t="121882" x="8596313" y="4656138"/>
          <p14:tracePt t="121886" x="8585200" y="4656138"/>
          <p14:tracePt t="121898" x="8572500" y="4656138"/>
          <p14:tracePt t="121912" x="8561388" y="4656138"/>
          <p14:tracePt t="121927" x="8548688" y="4643438"/>
          <p14:tracePt t="121944" x="8537575" y="4643438"/>
          <p14:tracePt t="121964" x="8501063" y="4643438"/>
          <p14:tracePt t="121978" x="8453438" y="4619625"/>
          <p14:tracePt t="121994" x="8394700" y="4619625"/>
          <p14:tracePt t="122011" x="8251825" y="4619625"/>
          <p14:tracePt t="122028" x="8001000" y="4595813"/>
          <p14:tracePt t="122044" x="7561263" y="4584700"/>
          <p14:tracePt t="122061" x="7143750" y="4584700"/>
          <p14:tracePt t="122078" x="6775450" y="4584700"/>
          <p14:tracePt t="122095" x="6465888" y="4584700"/>
          <p14:tracePt t="122111" x="6108700" y="4560888"/>
          <p14:tracePt t="122128" x="5894388" y="4524375"/>
          <p14:tracePt t="122145" x="5584825" y="4513263"/>
          <p14:tracePt t="122145" x="5524500" y="4513263"/>
          <p14:tracePt t="122163" x="5203825" y="4465638"/>
          <p14:tracePt t="122178" x="4929188" y="4452938"/>
          <p14:tracePt t="122195" x="4619625" y="4452938"/>
          <p14:tracePt t="122212" x="4476750" y="4452938"/>
          <p14:tracePt t="122228" x="4381500" y="4441825"/>
          <p14:tracePt t="122245" x="4357688" y="4429125"/>
          <p14:tracePt t="122261" x="4346575" y="4429125"/>
          <p14:tracePt t="122278" x="4333875" y="4418013"/>
          <p14:tracePt t="122295" x="4310063" y="4405313"/>
          <p14:tracePt t="122312" x="4298950" y="4405313"/>
          <p14:tracePt t="122328" x="4275138" y="4405313"/>
          <p14:tracePt t="122345" x="4251325" y="4405313"/>
          <p14:tracePt t="122362" x="4227513" y="4405313"/>
          <p14:tracePt t="122379" x="4214813" y="4405313"/>
          <p14:tracePt t="122395" x="4191000" y="4405313"/>
          <p14:tracePt t="122478" x="4179888" y="4405313"/>
          <p14:tracePt t="122528" x="4179888" y="4418013"/>
          <p14:tracePt t="122602" x="4179888" y="4429125"/>
          <p14:tracePt t="122614" x="4179888" y="4441825"/>
          <p14:tracePt t="122626" x="4179888" y="4452938"/>
          <p14:tracePt t="122636" x="4191000" y="4465638"/>
          <p14:tracePt t="122646" x="4214813" y="4476750"/>
          <p14:tracePt t="122663" x="4227513" y="4500563"/>
          <p14:tracePt t="122680" x="4251325" y="4500563"/>
          <p14:tracePt t="122696" x="4262438" y="4500563"/>
          <p14:tracePt t="122713" x="4275138" y="4500563"/>
          <p14:tracePt t="122894" x="4262438" y="4489450"/>
          <p14:tracePt t="122964" x="4251325" y="4476750"/>
          <p14:tracePt t="122976" x="4238625" y="4476750"/>
          <p14:tracePt t="123002" x="4227513" y="4476750"/>
          <p14:tracePt t="123072" x="4238625" y="4476750"/>
          <p14:tracePt t="123128" x="4262438" y="4476750"/>
          <p14:tracePt t="123134" x="4322763" y="4476750"/>
          <p14:tracePt t="123148" x="4465638" y="4476750"/>
          <p14:tracePt t="123164" x="4679950" y="4476750"/>
          <p14:tracePt t="123164" x="4738688" y="4476750"/>
          <p14:tracePt t="123182" x="5000625" y="4476750"/>
          <p14:tracePt t="123198" x="5275263" y="4476750"/>
          <p14:tracePt t="123215" x="5548313" y="4476750"/>
          <p14:tracePt t="123231" x="5822950" y="4452938"/>
          <p14:tracePt t="123248" x="5976938" y="4441825"/>
          <p14:tracePt t="123265" x="6119813" y="4429125"/>
          <p14:tracePt t="123281" x="6299200" y="4429125"/>
          <p14:tracePt t="123298" x="6429375" y="4429125"/>
          <p14:tracePt t="123315" x="6572250" y="4429125"/>
          <p14:tracePt t="123331" x="6786563" y="4429125"/>
          <p14:tracePt t="123348" x="6905625" y="4429125"/>
          <p14:tracePt t="123365" x="7024688" y="4429125"/>
          <p14:tracePt t="123382" x="7119938" y="4429125"/>
          <p14:tracePt t="123398" x="7191375" y="4429125"/>
          <p14:tracePt t="123398" x="7215188" y="4429125"/>
          <p14:tracePt t="123416" x="7251700" y="4429125"/>
          <p14:tracePt t="123432" x="7286625" y="4429125"/>
          <p14:tracePt t="124337" x="7299325" y="4418013"/>
          <p14:tracePt t="124344" x="7299325" y="4405313"/>
          <p14:tracePt t="125243" x="7275513" y="4405313"/>
          <p14:tracePt t="125640" x="7215188" y="4405313"/>
          <p14:tracePt t="125644" x="7156450" y="4405313"/>
          <p14:tracePt t="125655" x="6704013" y="4405313"/>
          <p14:tracePt t="125671" x="6227763" y="4405313"/>
          <p14:tracePt t="125688" x="5822950" y="4405313"/>
          <p14:tracePt t="125705" x="5286375" y="4405313"/>
          <p14:tracePt t="125722" x="4929188" y="4405313"/>
          <p14:tracePt t="125739" x="4656138" y="4405313"/>
          <p14:tracePt t="125739" x="4608513" y="4405313"/>
          <p14:tracePt t="125756" x="4500563" y="4405313"/>
          <p14:tracePt t="125772" x="4322763" y="4405313"/>
          <p14:tracePt t="125789" x="4132263" y="4405313"/>
          <p14:tracePt t="125806" x="3941763" y="4405313"/>
          <p14:tracePt t="125822" x="3727450" y="4405313"/>
          <p14:tracePt t="125839" x="3560763" y="4405313"/>
          <p14:tracePt t="125856" x="3441700" y="4405313"/>
          <p14:tracePt t="125872" x="3333750" y="4405313"/>
          <p14:tracePt t="125872" x="3309938" y="4405313"/>
          <p14:tracePt t="125890" x="3251200" y="4418013"/>
          <p14:tracePt t="125906" x="3227388" y="4418013"/>
          <p14:tracePt t="125923" x="3214688" y="4429125"/>
          <p14:tracePt t="125939" x="3203575" y="4429125"/>
          <p14:tracePt t="125978" x="3203575" y="4441825"/>
          <p14:tracePt t="127771" x="3214688" y="4441825"/>
          <p14:tracePt t="128164" x="3227388" y="4452938"/>
          <p14:tracePt t="128168" x="3381375" y="4476750"/>
          <p14:tracePt t="128180" x="3751263" y="4476750"/>
          <p14:tracePt t="128196" x="4143375" y="4476750"/>
          <p14:tracePt t="128213" x="4703763" y="4476750"/>
          <p14:tracePt t="128230" x="5084763" y="4476750"/>
          <p14:tracePt t="128246" x="5405438" y="4476750"/>
          <p14:tracePt t="128263" x="5775325" y="4476750"/>
          <p14:tracePt t="128280" x="6048375" y="4476750"/>
          <p14:tracePt t="128296" x="6357938" y="4500563"/>
          <p14:tracePt t="128313" x="6691313" y="4500563"/>
          <p14:tracePt t="128330" x="6905625" y="4500563"/>
          <p14:tracePt t="128347" x="7013575" y="4500563"/>
          <p14:tracePt t="128363" x="7096125" y="4500563"/>
          <p14:tracePt t="128380" x="7132638" y="4500563"/>
          <p14:tracePt t="128397" x="7156450" y="4500563"/>
          <p14:tracePt t="128414" x="7156450" y="4513263"/>
          <p14:tracePt t="128468" x="7167563" y="4513263"/>
          <p14:tracePt t="128568" x="7167563" y="4524375"/>
          <p14:tracePt t="128580" x="7156450" y="4537075"/>
          <p14:tracePt t="128592" x="7143750" y="4537075"/>
          <p14:tracePt t="128597" x="7000875" y="4537075"/>
          <p14:tracePt t="128614" x="6894513" y="4537075"/>
          <p14:tracePt t="128631" x="6619875" y="4537075"/>
          <p14:tracePt t="128647" x="6418263" y="4572000"/>
          <p14:tracePt t="128664" x="6275388" y="4572000"/>
          <p14:tracePt t="128681" x="6072188" y="4572000"/>
          <p14:tracePt t="128698" x="5929313" y="4572000"/>
          <p14:tracePt t="128714" x="5786438" y="4572000"/>
          <p14:tracePt t="128714" x="5738813" y="4572000"/>
          <p14:tracePt t="128732" x="5584825" y="4572000"/>
          <p14:tracePt t="128748" x="5476875" y="4572000"/>
          <p14:tracePt t="128765" x="5357813" y="4572000"/>
          <p14:tracePt t="128781" x="5227638" y="4572000"/>
          <p14:tracePt t="128781" x="5203825" y="4572000"/>
          <p14:tracePt t="128798" x="5132388" y="4572000"/>
          <p14:tracePt t="128814" x="5072063" y="4572000"/>
          <p14:tracePt t="128814" x="5060950" y="4572000"/>
          <p14:tracePt t="128832" x="5037138" y="4572000"/>
          <p14:tracePt t="128848" x="5024438" y="4572000"/>
          <p14:tracePt t="128864" x="5013325" y="4572000"/>
          <p14:tracePt t="128888" x="5000625" y="4572000"/>
          <p14:tracePt t="128898" x="4976813" y="4572000"/>
          <p14:tracePt t="128916" x="4929188" y="4572000"/>
          <p14:tracePt t="128932" x="4881563" y="4584700"/>
          <p14:tracePt t="128948" x="4822825" y="4595813"/>
          <p14:tracePt t="128965" x="4751388" y="4595813"/>
          <p14:tracePt t="128982" x="4703763" y="4619625"/>
          <p14:tracePt t="128998" x="4667250" y="4619625"/>
          <p14:tracePt t="128998" x="4656138" y="4619625"/>
          <p14:tracePt t="129016" x="4595813" y="4643438"/>
          <p14:tracePt t="129032" x="4548188" y="4643438"/>
          <p14:tracePt t="129049" x="4537075" y="4656138"/>
          <p14:tracePt t="129065" x="4524375" y="4667250"/>
          <p14:tracePt t="129136" x="4524375" y="4679950"/>
          <p14:tracePt t="129184" x="4524375" y="4691063"/>
          <p14:tracePt t="129202" x="4524375" y="4703763"/>
          <p14:tracePt t="129242" x="4524375" y="4714875"/>
          <p14:tracePt t="129260" x="4524375" y="4727575"/>
          <p14:tracePt t="129276" x="4524375" y="4738688"/>
          <p14:tracePt t="129292" x="4524375" y="4751388"/>
          <p14:tracePt t="129304" x="4524375" y="4775200"/>
          <p14:tracePt t="129324" x="4524375" y="4786313"/>
          <p14:tracePt t="129342" x="4524375" y="4799013"/>
          <p14:tracePt t="129346" x="4524375" y="4810125"/>
          <p14:tracePt t="129354" x="4524375" y="4833938"/>
          <p14:tracePt t="129366" x="4524375" y="4857750"/>
          <p14:tracePt t="129383" x="4524375" y="4870450"/>
          <p14:tracePt t="129399" x="4537075" y="4905375"/>
          <p14:tracePt t="129417" x="4548188" y="4918075"/>
          <p14:tracePt t="130319" x="4572000" y="4918075"/>
          <p14:tracePt t="130980" x="4632325" y="4918075"/>
          <p14:tracePt t="130986" x="4703763" y="4918075"/>
          <p14:tracePt t="130990" x="4870450" y="4918075"/>
          <p14:tracePt t="131005" x="5132388" y="4881563"/>
          <p14:tracePt t="131021" x="5418138" y="4822825"/>
          <p14:tracePt t="131038" x="5667375" y="4775200"/>
          <p14:tracePt t="131055" x="5846763" y="4738688"/>
          <p14:tracePt t="131055" x="5881688" y="4727575"/>
          <p14:tracePt t="131072" x="5976938" y="4714875"/>
          <p14:tracePt t="131088" x="6013450" y="4703763"/>
          <p14:tracePt t="131105" x="6024563" y="4691063"/>
          <p14:tracePt t="131122" x="6037263" y="4679950"/>
          <p14:tracePt t="131164" x="6048375" y="4679950"/>
          <p14:tracePt t="131216" x="6048375" y="4667250"/>
          <p14:tracePt t="131234" x="6048375" y="4656138"/>
          <p14:tracePt t="131340" x="6072188" y="4656138"/>
          <p14:tracePt t="132142" x="6108700" y="4656138"/>
          <p14:tracePt t="132150" x="6167438" y="4656138"/>
          <p14:tracePt t="132158" x="6299200" y="4656138"/>
          <p14:tracePt t="132175" x="6418263" y="4656138"/>
          <p14:tracePt t="132191" x="6548438" y="4643438"/>
          <p14:tracePt t="132208" x="6632575" y="4643438"/>
          <p14:tracePt t="132225" x="6704013" y="4632325"/>
          <p14:tracePt t="132242" x="6858000" y="4608513"/>
          <p14:tracePt t="132258" x="7013575" y="4584700"/>
          <p14:tracePt t="132275" x="7132638" y="4572000"/>
          <p14:tracePt t="132292" x="7215188" y="4560888"/>
          <p14:tracePt t="132308" x="7275513" y="4548188"/>
          <p14:tracePt t="132325" x="7299325" y="4548188"/>
          <p14:tracePt t="133050" x="7323138" y="4548188"/>
          <p14:tracePt t="133056" x="7334250" y="4548188"/>
          <p14:tracePt t="133061" x="7418388" y="4548188"/>
          <p14:tracePt t="133078" x="7489825" y="4548188"/>
          <p14:tracePt t="133094" x="7596188" y="4548188"/>
          <p14:tracePt t="133111" x="7704138" y="4548188"/>
          <p14:tracePt t="133128" x="7918450" y="4548188"/>
          <p14:tracePt t="133144" x="8143875" y="4524375"/>
          <p14:tracePt t="133161" x="8358188" y="4476750"/>
          <p14:tracePt t="133178" x="8561388" y="4476750"/>
          <p14:tracePt t="133195" x="8715375" y="4476750"/>
          <p14:tracePt t="133195" x="8763000" y="4476750"/>
          <p14:tracePt t="133212" x="9024938" y="4476750"/>
          <p14:tracePt t="133228" x="9251950" y="4476750"/>
          <p14:tracePt t="133245" x="9490075" y="4476750"/>
          <p14:tracePt t="133245" x="9525000" y="4476750"/>
          <p14:tracePt t="133262" x="9739313" y="4476750"/>
          <p14:tracePt t="133278" x="9882188" y="4476750"/>
          <p14:tracePt t="133295" x="10001250" y="4476750"/>
          <p14:tracePt t="133295" x="10013950" y="4476750"/>
          <p14:tracePt t="133312" x="10061575" y="4476750"/>
          <p14:tracePt t="133328" x="10072688" y="4476750"/>
          <p14:tracePt t="133345" x="10061575" y="4476750"/>
          <p14:tracePt t="133500" x="10037763" y="4476750"/>
          <p14:tracePt t="133504" x="9990138" y="4476750"/>
          <p14:tracePt t="133512" x="9871075" y="4476750"/>
          <p14:tracePt t="133529" x="9453563" y="4476750"/>
          <p14:tracePt t="133529" x="9323388" y="4476750"/>
          <p14:tracePt t="133546" x="8739188" y="4489450"/>
          <p14:tracePt t="133562" x="8108950" y="4537075"/>
          <p14:tracePt t="133579" x="7394575" y="4643438"/>
          <p14:tracePt t="133596" x="6965950" y="4714875"/>
          <p14:tracePt t="133612" x="6608763" y="4727575"/>
          <p14:tracePt t="133629" x="6286500" y="4799013"/>
          <p14:tracePt t="133646" x="5905500" y="4846638"/>
          <p14:tracePt t="133663" x="5632450" y="4857750"/>
          <p14:tracePt t="133679" x="5357813" y="4870450"/>
          <p14:tracePt t="133696" x="5167313" y="4881563"/>
          <p14:tracePt t="133713" x="5000625" y="4881563"/>
          <p14:tracePt t="133729" x="4905375" y="4881563"/>
          <p14:tracePt t="133746" x="4857750" y="4881563"/>
          <p14:tracePt t="133763" x="4822825" y="4881563"/>
          <p14:tracePt t="133780" x="4799013" y="4881563"/>
          <p14:tracePt t="133796" x="4786313" y="4881563"/>
          <p14:tracePt t="133813" x="4775200" y="4881563"/>
          <p14:tracePt t="134710" x="4738688" y="4881563"/>
          <p14:tracePt t="135016" x="4656138" y="4881563"/>
          <p14:tracePt t="135020" x="4465638" y="4822825"/>
          <p14:tracePt t="135033" x="4251325" y="4762500"/>
          <p14:tracePt t="135050" x="4060825" y="4714875"/>
          <p14:tracePt t="135066" x="3941763" y="4667250"/>
          <p14:tracePt t="135083" x="3881438" y="4643438"/>
          <p14:tracePt t="135101" x="3846513" y="4632325"/>
          <p14:tracePt t="135117" x="3810000" y="4595813"/>
          <p14:tracePt t="135134" x="3798888" y="4584700"/>
          <p14:tracePt t="135156" x="3798888" y="4595813"/>
          <p14:tracePt t="135320" x="3810000" y="4608513"/>
          <p14:tracePt t="135332" x="3822700" y="4619625"/>
          <p14:tracePt t="135336" x="3905250" y="4643438"/>
          <p14:tracePt t="135351" x="4024313" y="4679950"/>
          <p14:tracePt t="135368" x="4298950" y="4727575"/>
          <p14:tracePt t="135385" x="4524375" y="4738688"/>
          <p14:tracePt t="135385" x="4572000" y="4738688"/>
          <p14:tracePt t="135402" x="4751388" y="4738688"/>
          <p14:tracePt t="135418" x="4894263" y="4738688"/>
          <p14:tracePt t="135435" x="4989513" y="4738688"/>
          <p14:tracePt t="135435" x="5000625" y="4738688"/>
          <p14:tracePt t="135452" x="5048250" y="4738688"/>
          <p14:tracePt t="135468" x="5084763" y="4738688"/>
          <p14:tracePt t="135485" x="5119688" y="4738688"/>
          <p14:tracePt t="135502" x="5167313" y="4738688"/>
          <p14:tracePt t="135518" x="5214938" y="4738688"/>
          <p14:tracePt t="135535" x="5286375" y="4727575"/>
          <p14:tracePt t="135552" x="5334000" y="4727575"/>
          <p14:tracePt t="135568" x="5405438" y="4727575"/>
          <p14:tracePt t="135585" x="5429250" y="4727575"/>
          <p14:tracePt t="135602" x="5441950" y="4714875"/>
          <p14:tracePt t="135632" x="5418138" y="4714875"/>
          <p14:tracePt t="136114" x="5405438" y="4714875"/>
          <p14:tracePt t="136118" x="5381625" y="4714875"/>
          <p14:tracePt t="136122" x="5299075" y="4714875"/>
          <p14:tracePt t="136137" x="5203825" y="4691063"/>
          <p14:tracePt t="136137" x="5180013" y="4691063"/>
          <p14:tracePt t="136154" x="4846638" y="4679950"/>
          <p14:tracePt t="136170" x="4632325" y="4667250"/>
          <p14:tracePt t="136187" x="4381500" y="4656138"/>
          <p14:tracePt t="136204" x="4275138" y="4632325"/>
          <p14:tracePt t="136220" x="4143375" y="4619625"/>
          <p14:tracePt t="136237" x="4048125" y="4608513"/>
          <p14:tracePt t="136254" x="3976688" y="4595813"/>
          <p14:tracePt t="136270" x="3965575" y="4595813"/>
          <p14:tracePt t="136287" x="3952875" y="4595813"/>
          <p14:tracePt t="137196" x="3989388" y="4595813"/>
          <p14:tracePt t="138062" x="4060825" y="4595813"/>
          <p14:tracePt t="138066" x="4227513" y="4595813"/>
          <p14:tracePt t="138076" x="4691063" y="4595813"/>
          <p14:tracePt t="138092" x="5048250" y="4595813"/>
          <p14:tracePt t="138109" x="5394325" y="4595813"/>
          <p14:tracePt t="138127" x="5715000" y="4595813"/>
          <p14:tracePt t="138143" x="5870575" y="4595813"/>
          <p14:tracePt t="138159" x="6180138" y="4595813"/>
          <p14:tracePt t="138175" x="6500813" y="4595813"/>
          <p14:tracePt t="138192" x="6823075" y="4595813"/>
          <p14:tracePt t="138209" x="7143750" y="4595813"/>
          <p14:tracePt t="138226" x="7310438" y="4595813"/>
          <p14:tracePt t="138243" x="7466013" y="4595813"/>
          <p14:tracePt t="138260" x="7489825" y="4595813"/>
          <p14:tracePt t="138276" x="7500938" y="4595813"/>
          <p14:tracePt t="138293" x="7489825" y="4595813"/>
          <p14:tracePt t="138548" x="7477125" y="4595813"/>
          <p14:tracePt t="138712" x="7466013" y="4595813"/>
          <p14:tracePt t="138716" x="7442200" y="4584700"/>
          <p14:tracePt t="138732" x="7429500" y="4572000"/>
          <p14:tracePt t="138744" x="7418388" y="4572000"/>
          <p14:tracePt t="138761" x="7418388" y="4560888"/>
          <p14:tracePt t="139580" x="7429500" y="4560888"/>
          <p14:tracePt t="139599" x="7442200" y="4560888"/>
          <p14:tracePt t="139603" x="7489825" y="4560888"/>
          <p14:tracePt t="139613" x="7608888" y="4548188"/>
          <p14:tracePt t="139630" x="7667625" y="4537075"/>
          <p14:tracePt t="139647" x="7680325" y="4537075"/>
          <p14:tracePt t="140555" x="7704138" y="4537075"/>
          <p14:tracePt t="141420" x="7704138" y="4548188"/>
          <p14:tracePt t="141470" x="7704138" y="4560888"/>
          <p14:tracePt t="141494" x="7704138" y="4572000"/>
          <p14:tracePt t="141502" x="7704138" y="4584700"/>
          <p14:tracePt t="141506" x="7704138" y="4595813"/>
          <p14:tracePt t="141519" x="7704138" y="4632325"/>
          <p14:tracePt t="141536" x="7704138" y="4656138"/>
          <p14:tracePt t="141553" x="7715250" y="4679950"/>
          <p14:tracePt t="141570" x="7727950" y="4727575"/>
          <p14:tracePt t="141586" x="7751763" y="4786313"/>
          <p14:tracePt t="141603" x="7762875" y="4810125"/>
          <p14:tracePt t="141619" x="7799388" y="4846638"/>
          <p14:tracePt t="141637" x="7810500" y="4857750"/>
          <p14:tracePt t="141637" x="7823200" y="4870450"/>
          <p14:tracePt t="141654" x="7823200" y="4905375"/>
          <p14:tracePt t="141670" x="7834313" y="4918075"/>
          <p14:tracePt t="141687" x="7834313" y="4929188"/>
          <p14:tracePt t="141746" x="7823200" y="4929188"/>
          <p14:tracePt t="141934" x="7810500" y="4929188"/>
          <p14:tracePt t="142210" x="7799388" y="4929188"/>
          <p14:tracePt t="142252" x="7786688" y="4929188"/>
          <p14:tracePt t="142303" x="7775575" y="4929188"/>
          <p14:tracePt t="142345" x="7762875" y="4929188"/>
          <p14:tracePt t="142412" x="7739063" y="4929188"/>
          <p14:tracePt t="142420" x="7727950" y="4929188"/>
          <p14:tracePt t="142440" x="7727950" y="4918075"/>
          <p14:tracePt t="142444" x="7715250" y="4918075"/>
          <p14:tracePt t="142470" x="7704138" y="4905375"/>
          <p14:tracePt t="142510" x="7691438" y="4894263"/>
          <p14:tracePt t="142918" x="7680325" y="4894263"/>
          <p14:tracePt t="143116" x="7667625" y="4894263"/>
          <p14:tracePt t="143136" x="7656513" y="4894263"/>
          <p14:tracePt t="143148" x="7643813" y="4894263"/>
          <p14:tracePt t="143156" x="7632700" y="4894263"/>
          <p14:tracePt t="143160" x="7620000" y="4894263"/>
          <p14:tracePt t="143176" x="7585075" y="4894263"/>
          <p14:tracePt t="143191" x="7524750" y="4870450"/>
          <p14:tracePt t="143208" x="7453313" y="4857750"/>
          <p14:tracePt t="143225" x="7119938" y="4857750"/>
          <p14:tracePt t="143225" x="7024688" y="4857750"/>
          <p14:tracePt t="143242" x="6691313" y="4857750"/>
          <p14:tracePt t="143258" x="6370638" y="4857750"/>
          <p14:tracePt t="143275" x="6037263" y="4857750"/>
          <p14:tracePt t="143292" x="5822950" y="4857750"/>
          <p14:tracePt t="143309" x="5691188" y="4857750"/>
          <p14:tracePt t="143309" x="5667375" y="4857750"/>
          <p14:tracePt t="143326" x="5548313" y="4857750"/>
          <p14:tracePt t="143342" x="5429250" y="4857750"/>
          <p14:tracePt t="143358" x="5310188" y="4905375"/>
          <p14:tracePt t="143374" x="5167313" y="4953000"/>
          <p14:tracePt t="143391" x="4976813" y="5037138"/>
          <p14:tracePt t="143408" x="4822825" y="5119688"/>
          <p14:tracePt t="143426" x="4679950" y="5191125"/>
          <p14:tracePt t="143442" x="4584700" y="5238750"/>
          <p14:tracePt t="143459" x="4537075" y="5299075"/>
          <p14:tracePt t="143476" x="4500563" y="5334000"/>
          <p14:tracePt t="143492" x="4465638" y="5346700"/>
          <p14:tracePt t="143492" x="4452938" y="5357813"/>
          <p14:tracePt t="143510" x="4405313" y="5394325"/>
          <p14:tracePt t="143526" x="4322763" y="5405438"/>
          <p14:tracePt t="143542" x="4251325" y="5429250"/>
          <p14:tracePt t="143559" x="4227513" y="5441950"/>
          <p14:tracePt t="143576" x="4179888" y="5465763"/>
          <p14:tracePt t="143592" x="4119563" y="5489575"/>
          <p14:tracePt t="143610" x="4084638" y="5500688"/>
          <p14:tracePt t="143626" x="4060825" y="5513388"/>
          <p14:tracePt t="143642" x="4048125" y="5548313"/>
          <p14:tracePt t="143659" x="4037013" y="5561013"/>
          <p14:tracePt t="143676" x="4013200" y="5561013"/>
          <p14:tracePt t="143692" x="4000500" y="5561013"/>
          <p14:tracePt t="143774" x="4000500" y="5548313"/>
          <p14:tracePt t="143814" x="3989388" y="5537200"/>
          <p14:tracePt t="143818" x="3976688" y="5524500"/>
          <p14:tracePt t="143832" x="3965575" y="5513388"/>
          <p14:tracePt t="143860" x="3965575" y="5500688"/>
          <p14:tracePt t="143876" x="3976688" y="5500688"/>
          <p14:tracePt t="144296" x="4000500" y="5500688"/>
          <p14:tracePt t="144300" x="4071938" y="5513388"/>
          <p14:tracePt t="144312" x="4214813" y="5537200"/>
          <p14:tracePt t="144328" x="4394200" y="5584825"/>
          <p14:tracePt t="144345" x="4595813" y="5643563"/>
          <p14:tracePt t="144362" x="4894263" y="5715000"/>
          <p14:tracePt t="144378" x="5156200" y="5775325"/>
          <p14:tracePt t="144395" x="5394325" y="5822950"/>
          <p14:tracePt t="144411" x="5608638" y="5846763"/>
          <p14:tracePt t="144428" x="5727700" y="5857875"/>
          <p14:tracePt t="144444" x="5846763" y="5857875"/>
          <p14:tracePt t="144462" x="5989638" y="5870575"/>
          <p14:tracePt t="144479" x="6108700" y="5870575"/>
          <p14:tracePt t="144495" x="6251575" y="5870575"/>
          <p14:tracePt t="144512" x="6381750" y="5870575"/>
          <p14:tracePt t="144529" x="6548438" y="5870575"/>
          <p14:tracePt t="144545" x="6632575" y="5870575"/>
          <p14:tracePt t="144562" x="6704013" y="5870575"/>
          <p14:tracePt t="144579" x="6810375" y="5870575"/>
          <p14:tracePt t="144579" x="6834188" y="5870575"/>
          <p14:tracePt t="144596" x="6894513" y="5881688"/>
          <p14:tracePt t="144612" x="6965950" y="5894388"/>
          <p14:tracePt t="144629" x="7037388" y="5905500"/>
          <p14:tracePt t="144646" x="7108825" y="5918200"/>
          <p14:tracePt t="144662" x="7204075" y="5929313"/>
          <p14:tracePt t="144679" x="7323138" y="5929313"/>
          <p14:tracePt t="144696" x="7418388" y="5929313"/>
          <p14:tracePt t="144712" x="7466013" y="5929313"/>
          <p14:tracePt t="144729" x="7513638" y="5929313"/>
          <p14:tracePt t="144746" x="7572375" y="5929313"/>
          <p14:tracePt t="144762" x="7632700" y="5929313"/>
          <p14:tracePt t="144779" x="7667625" y="5929313"/>
          <p14:tracePt t="144796" x="7691438" y="5929313"/>
          <p14:tracePt t="144812" x="7727950" y="5929313"/>
          <p14:tracePt t="144829" x="7762875" y="5929313"/>
          <p14:tracePt t="144846" x="7810500" y="5905500"/>
          <p14:tracePt t="144863" x="7881938" y="5894388"/>
          <p14:tracePt t="144880" x="7929563" y="5881688"/>
          <p14:tracePt t="144896" x="7977188" y="5857875"/>
          <p14:tracePt t="144896" x="8001000" y="5846763"/>
          <p14:tracePt t="144914" x="8024813" y="5834063"/>
          <p14:tracePt t="144930" x="8061325" y="5810250"/>
          <p14:tracePt t="144947" x="8085138" y="5786438"/>
          <p14:tracePt t="144963" x="8096250" y="5786438"/>
          <p14:tracePt t="144980" x="8108950" y="5786438"/>
          <p14:tracePt t="145028" x="8120063" y="5775325"/>
          <p14:tracePt t="145124" x="8120063" y="5762625"/>
          <p14:tracePt t="145168" x="8120063" y="5751513"/>
          <p14:tracePt t="145176" x="8108950" y="5751513"/>
          <p14:tracePt t="145184" x="8108950" y="5738813"/>
          <p14:tracePt t="145210" x="8096250" y="5738813"/>
          <p14:tracePt t="145218" x="8085138" y="5727700"/>
          <p14:tracePt t="145238" x="8072438" y="5727700"/>
          <p14:tracePt t="145930" x="8072438" y="5715000"/>
          <p14:tracePt t="145964" x="8061325" y="5703888"/>
          <p14:tracePt t="145984" x="8048625" y="5691188"/>
          <p14:tracePt t="146030" x="8048625" y="5667375"/>
          <p14:tracePt t="146412" x="8048625" y="5656263"/>
          <p14:tracePt t="146424" x="8048625" y="5632450"/>
          <p14:tracePt t="146428" x="8048625" y="5619750"/>
          <p14:tracePt t="146448" x="8037513" y="5608638"/>
          <p14:tracePt t="146517" x="8048625" y="5608638"/>
          <p14:tracePt t="146576" x="8061325" y="5608638"/>
          <p14:tracePt t="146580" x="8072438" y="5608638"/>
          <p14:tracePt t="146588" x="8132763" y="5608638"/>
          <p14:tracePt t="146602" x="8262938" y="5595938"/>
          <p14:tracePt t="146618" x="8358188" y="5584825"/>
          <p14:tracePt t="146635" x="8477250" y="5572125"/>
          <p14:tracePt t="146652" x="8643938" y="5524500"/>
          <p14:tracePt t="146668" x="8799513" y="5476875"/>
          <p14:tracePt t="146685" x="8870950" y="5453063"/>
          <p14:tracePt t="146702" x="8953500" y="5405438"/>
          <p14:tracePt t="146718" x="9037638" y="5370513"/>
          <p14:tracePt t="146718" x="9061450" y="5370513"/>
          <p14:tracePt t="146736" x="9132888" y="5357813"/>
          <p14:tracePt t="146752" x="9191625" y="5322888"/>
          <p14:tracePt t="146769" x="9251950" y="5299075"/>
          <p14:tracePt t="146786" x="9275763" y="5286375"/>
          <p14:tracePt t="146802" x="9299575" y="5275263"/>
          <p14:tracePt t="146819" x="9299575" y="5262563"/>
          <p14:tracePt t="146892" x="9310688" y="5262563"/>
          <p14:tracePt t="146910" x="9310688" y="5251450"/>
          <p14:tracePt t="146946" x="9323388" y="5238750"/>
          <p14:tracePt t="146972" x="9323388" y="5227638"/>
          <p14:tracePt t="146984" x="9323388" y="5214938"/>
          <p14:tracePt t="146992" x="9323388" y="5203825"/>
          <p14:tracePt t="147002" x="9323388" y="5156200"/>
          <p14:tracePt t="147020" x="9323388" y="5132388"/>
          <p14:tracePt t="147036" x="9323388" y="5095875"/>
          <p14:tracePt t="147053" x="9323388" y="5084763"/>
          <p14:tracePt t="147069" x="9323388" y="5072063"/>
          <p14:tracePt t="147086" x="9323388" y="5048250"/>
          <p14:tracePt t="147103" x="9323388" y="5037138"/>
          <p14:tracePt t="147119" x="9310688" y="5037138"/>
          <p14:tracePt t="147140" x="9299575" y="5024438"/>
          <p14:tracePt t="147153" x="9286875" y="5013325"/>
          <p14:tracePt t="147169" x="9299575" y="5013325"/>
          <p14:tracePt t="147288" x="9310688" y="5013325"/>
          <p14:tracePt t="147300" x="9323388" y="5013325"/>
          <p14:tracePt t="147304" x="9371013" y="5013325"/>
          <p14:tracePt t="147320" x="9382125" y="5013325"/>
          <p14:tracePt t="147337" x="9394825" y="5013325"/>
          <p14:tracePt t="147353" x="9418638" y="5013325"/>
          <p14:tracePt t="147370" x="9442450" y="5013325"/>
          <p14:tracePt t="147387" x="9490075" y="5013325"/>
          <p14:tracePt t="147404" x="9537700" y="5013325"/>
          <p14:tracePt t="147421" x="9609138" y="5024438"/>
          <p14:tracePt t="147437" x="9656763" y="5024438"/>
          <p14:tracePt t="147454" x="9715500" y="5024438"/>
          <p14:tracePt t="147471" x="9786938" y="5024438"/>
          <p14:tracePt t="147488" x="9847263" y="5024438"/>
          <p14:tracePt t="147504" x="9906000" y="5024438"/>
          <p14:tracePt t="147520" x="9966325" y="5024438"/>
          <p14:tracePt t="147520" x="9990138" y="5024438"/>
          <p14:tracePt t="147538" x="10061575" y="5024438"/>
          <p14:tracePt t="147554" x="10133013" y="5024438"/>
          <p14:tracePt t="147570" x="10204450" y="5024438"/>
          <p14:tracePt t="147587" x="10287000" y="5024438"/>
          <p14:tracePt t="147604" x="10347325" y="5024438"/>
          <p14:tracePt t="147604" x="10358438" y="5024438"/>
          <p14:tracePt t="147622" x="10418763" y="5024438"/>
          <p14:tracePt t="147638" x="10477500" y="5024438"/>
          <p14:tracePt t="147655" x="10525125" y="5024438"/>
          <p14:tracePt t="147671" x="10572750" y="5024438"/>
          <p14:tracePt t="147688" x="10620375" y="5024438"/>
          <p14:tracePt t="147705" x="10633075" y="5024438"/>
          <p14:tracePt t="147721" x="10656888" y="5024438"/>
          <p14:tracePt t="147738" x="10691813" y="5024438"/>
          <p14:tracePt t="147755" x="10728325" y="5037138"/>
          <p14:tracePt t="147772" x="10763250" y="5072063"/>
          <p14:tracePt t="147789" x="10763250" y="5132388"/>
          <p14:tracePt t="147805" x="10763250" y="5203825"/>
          <p14:tracePt t="147822" x="10763250" y="5275263"/>
          <p14:tracePt t="147838" x="10728325" y="5334000"/>
          <p14:tracePt t="147838" x="10691813" y="5357813"/>
          <p14:tracePt t="147856" x="10561638" y="5429250"/>
          <p14:tracePt t="147872" x="10287000" y="5513388"/>
          <p14:tracePt t="147889" x="9966325" y="5595938"/>
          <p14:tracePt t="147889" x="9906000" y="5608638"/>
          <p14:tracePt t="147906" x="9667875" y="5656263"/>
          <p14:tracePt t="147923" x="9442450" y="5715000"/>
          <p14:tracePt t="147939" x="9263063" y="5738813"/>
          <p14:tracePt t="147956" x="9096375" y="5762625"/>
          <p14:tracePt t="147972" x="8823325" y="5822950"/>
          <p14:tracePt t="147989" x="8501063" y="5881688"/>
          <p14:tracePt t="148006" x="8239125" y="5918200"/>
          <p14:tracePt t="148022" x="7881938" y="5929313"/>
          <p14:tracePt t="148040" x="7608888" y="5929313"/>
          <p14:tracePt t="148056" x="7323138" y="5929313"/>
          <p14:tracePt t="148073" x="7048500" y="5929313"/>
          <p14:tracePt t="148073" x="6965950" y="5929313"/>
          <p14:tracePt t="148090" x="6680200" y="5929313"/>
          <p14:tracePt t="148106" x="6405563" y="5929313"/>
          <p14:tracePt t="148123" x="6061075" y="5905500"/>
          <p14:tracePt t="148140" x="5775325" y="5881688"/>
          <p14:tracePt t="148156" x="5465763" y="5846763"/>
          <p14:tracePt t="148173" x="5013325" y="5799138"/>
          <p14:tracePt t="148190" x="4703763" y="5762625"/>
          <p14:tracePt t="148206" x="4524375" y="5715000"/>
          <p14:tracePt t="148223" x="4441825" y="5691188"/>
          <p14:tracePt t="148240" x="4418013" y="5680075"/>
          <p14:tracePt t="148257" x="4394200" y="5656263"/>
          <p14:tracePt t="148273" x="4370388" y="5632450"/>
          <p14:tracePt t="148290" x="4310063" y="5608638"/>
          <p14:tracePt t="148306" x="4251325" y="5584825"/>
          <p14:tracePt t="148306" x="4227513" y="5584825"/>
          <p14:tracePt t="148324" x="4143375" y="5561013"/>
          <p14:tracePt t="148340" x="4071938" y="5537200"/>
          <p14:tracePt t="148357" x="3941763" y="5500688"/>
          <p14:tracePt t="148374" x="3894138" y="5476875"/>
          <p14:tracePt t="148390" x="3857625" y="5441950"/>
          <p14:tracePt t="148407" x="3833813" y="5405438"/>
          <p14:tracePt t="148424" x="3822700" y="5370513"/>
          <p14:tracePt t="148440" x="3810000" y="5346700"/>
          <p14:tracePt t="148457" x="3786188" y="5310188"/>
          <p14:tracePt t="148474" x="3738563" y="5286375"/>
          <p14:tracePt t="148490" x="3703638" y="5286375"/>
          <p14:tracePt t="148508" x="3667125" y="5262563"/>
          <p14:tracePt t="148524" x="3632200" y="5251450"/>
          <p14:tracePt t="148541" x="3595688" y="5251450"/>
          <p14:tracePt t="148557" x="3548063" y="5251450"/>
          <p14:tracePt t="148573" x="3489325" y="5251450"/>
          <p14:tracePt t="148590" x="3441700" y="5251450"/>
          <p14:tracePt t="148607" x="3333750" y="5251450"/>
          <p14:tracePt t="148623" x="3275013" y="5251450"/>
          <p14:tracePt t="148640" x="3203575" y="5251450"/>
          <p14:tracePt t="148657" x="3132138" y="5251450"/>
          <p14:tracePt t="148674" x="3108325" y="5262563"/>
          <p14:tracePt t="148691" x="3071813" y="5286375"/>
          <p14:tracePt t="148708" x="3048000" y="5299075"/>
          <p14:tracePt t="148724" x="3024188" y="5334000"/>
          <p14:tracePt t="148741" x="3013075" y="5357813"/>
          <p14:tracePt t="148758" x="3000375" y="5405438"/>
          <p14:tracePt t="148775" x="3000375" y="5429250"/>
          <p14:tracePt t="148791" x="2976563" y="5476875"/>
          <p14:tracePt t="148808" x="2965450" y="5537200"/>
          <p14:tracePt t="148825" x="2965450" y="5584825"/>
          <p14:tracePt t="148841" x="2976563" y="5632450"/>
          <p14:tracePt t="148858" x="3013075" y="5680075"/>
          <p14:tracePt t="148875" x="3084513" y="5762625"/>
          <p14:tracePt t="148892" x="3155950" y="5822950"/>
          <p14:tracePt t="148908" x="3309938" y="5857875"/>
          <p14:tracePt t="148908" x="3346450" y="5870575"/>
          <p14:tracePt t="148926" x="3489325" y="5905500"/>
          <p14:tracePt t="148942" x="3619500" y="5905500"/>
          <p14:tracePt t="148959" x="3703638" y="5905500"/>
          <p14:tracePt t="148975" x="3798888" y="5905500"/>
          <p14:tracePt t="148992" x="3833813" y="5905500"/>
          <p14:tracePt t="149009" x="3846513" y="5905500"/>
          <p14:tracePt t="149036" x="3846513" y="5894388"/>
          <p14:tracePt t="149070" x="3846513" y="5881688"/>
          <p14:tracePt t="149316" x="3846513" y="5870575"/>
          <p14:tracePt t="149324" x="3846513" y="5857875"/>
          <p14:tracePt t="149328" x="3846513" y="5822950"/>
          <p14:tracePt t="149343" x="3857625" y="5810250"/>
          <p14:tracePt t="149359" x="3870325" y="5799138"/>
          <p14:tracePt t="149376" x="3929063" y="5775325"/>
          <p14:tracePt t="149376" x="3952875" y="5775325"/>
          <p14:tracePt t="149394" x="4071938" y="5727700"/>
          <p14:tracePt t="149410" x="4262438" y="5667375"/>
          <p14:tracePt t="149427" x="4537075" y="5608638"/>
          <p14:tracePt t="149427" x="4608513" y="5595938"/>
          <p14:tracePt t="149444" x="4905375" y="5548313"/>
          <p14:tracePt t="149460" x="5167313" y="5500688"/>
          <p14:tracePt t="149477" x="5453063" y="5476875"/>
          <p14:tracePt t="149494" x="5619750" y="5465763"/>
          <p14:tracePt t="149510" x="5799138" y="5441950"/>
          <p14:tracePt t="149527" x="5905500" y="5418138"/>
          <p14:tracePt t="149544" x="6096000" y="5357813"/>
          <p14:tracePt t="149560" x="6286500" y="5310188"/>
          <p14:tracePt t="149578" x="6465888" y="5251450"/>
          <p14:tracePt t="149594" x="6608763" y="5214938"/>
          <p14:tracePt t="149611" x="6727825" y="5191125"/>
          <p14:tracePt t="149626" x="6786563" y="5180013"/>
          <p14:tracePt t="149643" x="6823075" y="5167313"/>
          <p14:tracePt t="149660" x="6823075" y="5156200"/>
          <p14:tracePt t="149798" x="6823075" y="5143500"/>
          <p14:tracePt t="149802" x="6823075" y="5132388"/>
          <p14:tracePt t="149822" x="6823075" y="5119688"/>
          <p14:tracePt t="149860" x="6810375" y="5108575"/>
          <p14:tracePt t="150212" x="6799263" y="5108575"/>
          <p14:tracePt t="150218" x="6751638" y="5108575"/>
          <p14:tracePt t="150230" x="6715125" y="5095875"/>
          <p14:tracePt t="150246" x="6704013" y="5095875"/>
          <p14:tracePt t="150268" x="6704013" y="5084763"/>
          <p14:tracePt t="150280" x="6691313" y="5072063"/>
          <p14:tracePt t="150296" x="6680200" y="5060950"/>
          <p14:tracePt t="150313" x="6667500" y="5060950"/>
          <p14:tracePt t="150329" x="6643688" y="5024438"/>
          <p14:tracePt t="150346" x="6632575" y="5013325"/>
          <p14:tracePt t="150363" x="6608763" y="5013325"/>
          <p14:tracePt t="150379" x="6608763" y="5000625"/>
          <p14:tracePt t="150396" x="6596063" y="5000625"/>
          <p14:tracePt t="151414" x="6608763" y="5013325"/>
          <p14:tracePt t="152398" x="6608763" y="5024438"/>
          <p14:tracePt t="153246" x="6619875" y="5037138"/>
          <p14:tracePt t="153250" x="6632575" y="5048250"/>
          <p14:tracePt t="153282" x="6643688" y="5048250"/>
          <p14:tracePt t="153310" x="6656388" y="5048250"/>
          <p14:tracePt t="153360" x="6667500" y="5048250"/>
          <p14:tracePt t="153426" x="6680200" y="5048250"/>
          <p14:tracePt t="153562" x="6667500" y="5048250"/>
          <p14:tracePt t="154138" x="6656388" y="5048250"/>
          <p14:tracePt t="154180" x="6643688" y="5048250"/>
          <p14:tracePt t="154184" x="6632575" y="5048250"/>
          <p14:tracePt t="154196" x="6619875" y="5048250"/>
          <p14:tracePt t="154207" x="6584950" y="5048250"/>
          <p14:tracePt t="154224" x="6537325" y="5048250"/>
          <p14:tracePt t="154224" x="6524625" y="5048250"/>
          <p14:tracePt t="154241" x="6429375" y="5048250"/>
          <p14:tracePt t="154258" x="6334125" y="5048250"/>
          <p14:tracePt t="154275" x="6251575" y="5048250"/>
          <p14:tracePt t="154291" x="6156325" y="5048250"/>
          <p14:tracePt t="154308" x="6061075" y="5048250"/>
          <p14:tracePt t="154324" x="6000750" y="5048250"/>
          <p14:tracePt t="154341" x="5953125" y="5048250"/>
          <p14:tracePt t="154358" x="5918200" y="5060950"/>
          <p14:tracePt t="154375" x="5846763" y="5084763"/>
          <p14:tracePt t="154391" x="5786438" y="5095875"/>
          <p14:tracePt t="154408" x="5703888" y="5132388"/>
          <p14:tracePt t="154408" x="5680075" y="5143500"/>
          <p14:tracePt t="154426" x="5608638" y="5180013"/>
          <p14:tracePt t="154442" x="5513388" y="5227638"/>
          <p14:tracePt t="154458" x="5429250" y="5251450"/>
          <p14:tracePt t="154458" x="5418138" y="5262563"/>
          <p14:tracePt t="154476" x="5357813" y="5286375"/>
          <p14:tracePt t="154492" x="5322888" y="5299075"/>
          <p14:tracePt t="154509" x="5286375" y="5322888"/>
          <p14:tracePt t="154526" x="5238750" y="5370513"/>
          <p14:tracePt t="154542" x="5214938" y="5394325"/>
          <p14:tracePt t="154559" x="5214938" y="5429250"/>
          <p14:tracePt t="154575" x="5203825" y="5465763"/>
          <p14:tracePt t="154592" x="5203825" y="5476875"/>
          <p14:tracePt t="154609" x="5203825" y="5500688"/>
          <p14:tracePt t="154625" x="5203825" y="5513388"/>
          <p14:tracePt t="154644" x="5203825" y="5524500"/>
          <p14:tracePt t="154694" x="5203825" y="5537200"/>
          <p14:tracePt t="154726" x="5203825" y="5548313"/>
          <p14:tracePt t="154740" x="5203825" y="5561013"/>
          <p14:tracePt t="154755" x="5203825" y="5572125"/>
          <p14:tracePt t="154768" x="5214938" y="5584825"/>
          <p14:tracePt t="154776" x="5227638" y="5584825"/>
          <p14:tracePt t="154793" x="5262563" y="5595938"/>
          <p14:tracePt t="154810" x="5299075" y="5608638"/>
          <p14:tracePt t="154826" x="5310188" y="5619750"/>
          <p14:tracePt t="154842" x="5370513" y="5632450"/>
          <p14:tracePt t="154859" x="5405438" y="5643563"/>
          <p14:tracePt t="154876" x="5476875" y="5667375"/>
          <p14:tracePt t="154892" x="5524500" y="5691188"/>
          <p14:tracePt t="154910" x="5548313" y="5691188"/>
          <p14:tracePt t="154927" x="5632450" y="5703888"/>
          <p14:tracePt t="154944" x="5727700" y="5727700"/>
          <p14:tracePt t="154960" x="5799138" y="5738813"/>
          <p14:tracePt t="154977" x="5870575" y="5762625"/>
          <p14:tracePt t="154993" x="5905500" y="5775325"/>
          <p14:tracePt t="155010" x="5942013" y="5786438"/>
          <p14:tracePt t="155027" x="6000750" y="5810250"/>
          <p14:tracePt t="155044" x="6013450" y="5822950"/>
          <p14:tracePt t="155060" x="6048375" y="5834063"/>
          <p14:tracePt t="155077" x="6096000" y="5834063"/>
          <p14:tracePt t="155094" x="6132513" y="5834063"/>
          <p14:tracePt t="155110" x="6180138" y="5834063"/>
          <p14:tracePt t="155127" x="6227763" y="5834063"/>
          <p14:tracePt t="155144" x="6251575" y="5834063"/>
          <p14:tracePt t="155160" x="6286500" y="5834063"/>
          <p14:tracePt t="155177" x="6299200" y="5834063"/>
          <p14:tracePt t="155194" x="6323013" y="5834063"/>
          <p14:tracePt t="155211" x="6334125" y="5834063"/>
          <p14:tracePt t="155228" x="6346825" y="5834063"/>
          <p14:tracePt t="155244" x="6346825" y="5822950"/>
          <p14:tracePt t="155282" x="6357938" y="5810250"/>
          <p14:tracePt t="155316" x="6370638" y="5810250"/>
          <p14:tracePt t="155624" x="6370638" y="5799138"/>
          <p14:tracePt t="155634" x="6370638" y="5786438"/>
          <p14:tracePt t="155645" x="6370638" y="5762625"/>
          <p14:tracePt t="155662" x="6370638" y="5738813"/>
          <p14:tracePt t="155679" x="6370638" y="5727700"/>
          <p14:tracePt t="155695" x="6370638" y="5715000"/>
          <p14:tracePt t="155720" x="6357938" y="5715000"/>
          <p14:tracePt t="155948" x="6346825" y="5715000"/>
          <p14:tracePt t="155952" x="6310313" y="5715000"/>
          <p14:tracePt t="155952" x="6275388" y="5715000"/>
          <p14:tracePt t="155964" x="6191250" y="5715000"/>
          <p14:tracePt t="155980" x="6072188" y="5715000"/>
          <p14:tracePt t="155996" x="5976938" y="5715000"/>
          <p14:tracePt t="155996" x="5942013" y="5715000"/>
          <p14:tracePt t="156014" x="5799138" y="5715000"/>
          <p14:tracePt t="156030" x="5703888" y="5715000"/>
          <p14:tracePt t="156047" x="5608638" y="5715000"/>
          <p14:tracePt t="156063" x="5524500" y="5715000"/>
          <p14:tracePt t="156080" x="5394325" y="5727700"/>
          <p14:tracePt t="156097" x="5286375" y="5751513"/>
          <p14:tracePt t="156113" x="5180013" y="5762625"/>
          <p14:tracePt t="156130" x="5060950" y="5799138"/>
          <p14:tracePt t="156147" x="4989513" y="5799138"/>
          <p14:tracePt t="156164" x="4918075" y="5834063"/>
          <p14:tracePt t="156180" x="4870450" y="5834063"/>
          <p14:tracePt t="156197" x="4786313" y="5857875"/>
          <p14:tracePt t="156214" x="4714875" y="5881688"/>
          <p14:tracePt t="156230" x="4656138" y="5881688"/>
          <p14:tracePt t="156230" x="4643438" y="5894388"/>
          <p14:tracePt t="156248" x="4584700" y="5905500"/>
          <p14:tracePt t="156264" x="4524375" y="5929313"/>
          <p14:tracePt t="156280" x="4489450" y="5953125"/>
          <p14:tracePt t="156297" x="4465638" y="5953125"/>
          <p14:tracePt t="156314" x="4452938" y="5965825"/>
          <p14:tracePt t="156384" x="4441825" y="5965825"/>
          <p14:tracePt t="156400" x="4429125" y="5965825"/>
          <p14:tracePt t="156415" x="4418013" y="5953125"/>
          <p14:tracePt t="156420" x="4405313" y="5953125"/>
          <p14:tracePt t="156431" x="4405313" y="5942013"/>
          <p14:tracePt t="156448" x="4394200" y="5929313"/>
          <p14:tracePt t="156464" x="4381500" y="5929313"/>
          <p14:tracePt t="156481" x="4381500" y="5918200"/>
          <p14:tracePt t="156498" x="4357688" y="5905500"/>
          <p14:tracePt t="156514" x="4357688" y="5894388"/>
          <p14:tracePt t="156716" x="4370388" y="5894388"/>
          <p14:tracePt t="156758" x="4381500" y="5894388"/>
          <p14:tracePt t="156762" x="4394200" y="5894388"/>
          <p14:tracePt t="156766" x="4418013" y="5894388"/>
          <p14:tracePt t="156782" x="4465638" y="5894388"/>
          <p14:tracePt t="156799" x="4537075" y="5894388"/>
          <p14:tracePt t="156816" x="4595813" y="5894388"/>
          <p14:tracePt t="156832" x="4703763" y="5894388"/>
          <p14:tracePt t="156849" x="4810125" y="5894388"/>
          <p14:tracePt t="156866" x="4941888" y="5894388"/>
          <p14:tracePt t="156883" x="5037138" y="5894388"/>
          <p14:tracePt t="156899" x="5072063" y="5905500"/>
          <p14:tracePt t="156916" x="5095875" y="5918200"/>
          <p14:tracePt t="156932" x="5119688" y="5918200"/>
          <p14:tracePt t="156948" x="5143500" y="5929313"/>
          <p14:tracePt t="156965" x="5156200" y="5942013"/>
          <p14:tracePt t="157128" x="5156200" y="5953125"/>
          <p14:tracePt t="157186" x="5143500" y="5953125"/>
          <p14:tracePt t="157201" x="5132388" y="5953125"/>
          <p14:tracePt t="157214" x="5119688" y="5953125"/>
          <p14:tracePt t="157217" x="5095875" y="5953125"/>
          <p14:tracePt t="157233" x="5084763" y="5953125"/>
          <p14:tracePt t="157250" x="5060950" y="5942013"/>
          <p14:tracePt t="157267" x="5048250" y="5942013"/>
          <p14:tracePt t="157283" x="5037138" y="5929313"/>
          <p14:tracePt t="157300" x="5013325" y="5905500"/>
          <p14:tracePt t="157317" x="5000625" y="5881688"/>
          <p14:tracePt t="157333" x="4976813" y="5870575"/>
          <p14:tracePt t="157350" x="4965700" y="5870575"/>
          <p14:tracePt t="157367" x="4965700" y="5857875"/>
          <p14:tracePt t="157384" x="4953000" y="5857875"/>
          <p14:tracePt t="157518" x="4941888" y="5870575"/>
          <p14:tracePt t="157532" x="4941888" y="5881688"/>
          <p14:tracePt t="157572" x="4929188" y="5894388"/>
          <p14:tracePt t="157576" x="4918075" y="5894388"/>
          <p14:tracePt t="157601" x="4905375" y="5894388"/>
          <p14:tracePt t="157613" x="4894263" y="5894388"/>
          <p14:tracePt t="157622" x="4870450" y="5894388"/>
          <p14:tracePt t="157634" x="4810125" y="5894388"/>
          <p14:tracePt t="157651" x="4738688" y="5894388"/>
          <p14:tracePt t="157668" x="4667250" y="5894388"/>
          <p14:tracePt t="157685" x="4619625" y="5894388"/>
          <p14:tracePt t="157701" x="4608513" y="5894388"/>
          <p14:tracePt t="157719" x="4560888" y="5894388"/>
          <p14:tracePt t="157735" x="4537075" y="5894388"/>
          <p14:tracePt t="157751" x="4500563" y="5894388"/>
          <p14:tracePt t="157768" x="4441825" y="5894388"/>
          <p14:tracePt t="157785" x="4381500" y="5894388"/>
          <p14:tracePt t="157802" x="4322763" y="5894388"/>
          <p14:tracePt t="157818" x="4238625" y="5894388"/>
          <p14:tracePt t="157836" x="4156075" y="5894388"/>
          <p14:tracePt t="157852" x="4108450" y="5894388"/>
          <p14:tracePt t="157869" x="4000500" y="5894388"/>
          <p14:tracePt t="157886" x="3952875" y="5894388"/>
          <p14:tracePt t="157902" x="3905250" y="5894388"/>
          <p14:tracePt t="157919" x="3881438" y="5894388"/>
          <p14:tracePt t="157936" x="3833813" y="5905500"/>
          <p14:tracePt t="157952" x="3810000" y="5905500"/>
          <p14:tracePt t="157968" x="3762375" y="5929313"/>
          <p14:tracePt t="157985" x="3727450" y="5929313"/>
          <p14:tracePt t="158002" x="3690938" y="5929313"/>
          <p14:tracePt t="158002" x="3679825" y="5929313"/>
          <p14:tracePt t="158020" x="3632200" y="5929313"/>
          <p14:tracePt t="158036" x="3608388" y="5929313"/>
          <p14:tracePt t="158052" x="3571875" y="5929313"/>
          <p14:tracePt t="158070" x="3560763" y="5929313"/>
          <p14:tracePt t="158086" x="3536950" y="5929313"/>
          <p14:tracePt t="158103" x="3524250" y="5929313"/>
          <p14:tracePt t="158119" x="3500438" y="5929313"/>
          <p14:tracePt t="158136" x="3465513" y="5905500"/>
          <p14:tracePt t="158153" x="3441700" y="5905500"/>
          <p14:tracePt t="158170" x="3405188" y="5905500"/>
          <p14:tracePt t="158186" x="3381375" y="5905500"/>
          <p14:tracePt t="158203" x="3357563" y="5905500"/>
          <p14:tracePt t="158314" x="3346450" y="5905500"/>
          <p14:tracePt t="158374" x="3333750" y="5905500"/>
          <p14:tracePt t="158404" x="3346450" y="5918200"/>
          <p14:tracePt t="159222" x="3381375" y="5918200"/>
          <p14:tracePt t="159226" x="3465513" y="5918200"/>
          <p14:tracePt t="159239" x="3833813" y="5929313"/>
          <p14:tracePt t="159256" x="4060825" y="5942013"/>
          <p14:tracePt t="159273" x="4286250" y="5953125"/>
          <p14:tracePt t="159290" x="4465638" y="5965825"/>
          <p14:tracePt t="159306" x="4608513" y="5989638"/>
          <p14:tracePt t="159323" x="4667250" y="5989638"/>
          <p14:tracePt t="159340" x="4714875" y="6013450"/>
          <p14:tracePt t="159356" x="4738688" y="6013450"/>
          <p14:tracePt t="159373" x="4775200" y="6013450"/>
          <p14:tracePt t="159390" x="4799013" y="6013450"/>
          <p14:tracePt t="159406" x="4810125" y="6013450"/>
          <p14:tracePt t="159680" x="4810125" y="6000750"/>
          <p14:tracePt t="159724" x="4810125" y="5989638"/>
          <p14:tracePt t="159744" x="4799013" y="5989638"/>
          <p14:tracePt t="159762" x="4799013" y="6000750"/>
          <p14:tracePt t="160016" x="4810125" y="6000750"/>
          <p14:tracePt t="160031" x="4833938" y="6000750"/>
          <p14:tracePt t="160033" x="4857750" y="6000750"/>
          <p14:tracePt t="160041" x="4941888" y="6000750"/>
          <p14:tracePt t="160058" x="5048250" y="6000750"/>
          <p14:tracePt t="160075" x="5167313" y="6000750"/>
          <p14:tracePt t="160092" x="5310188" y="6000750"/>
          <p14:tracePt t="160109" x="5405438" y="6048375"/>
          <p14:tracePt t="160126" x="5489575" y="6072188"/>
          <p14:tracePt t="160142" x="5572125" y="6084888"/>
          <p14:tracePt t="160159" x="5680075" y="6096000"/>
          <p14:tracePt t="160176" x="5751513" y="6108700"/>
          <p14:tracePt t="160192" x="5822950" y="6119813"/>
          <p14:tracePt t="160192" x="5846763" y="6119813"/>
          <p14:tracePt t="160210" x="5953125" y="6119813"/>
          <p14:tracePt t="160226" x="6191250" y="6119813"/>
          <p14:tracePt t="160242" x="6453188" y="6119813"/>
          <p14:tracePt t="160242" x="6548438" y="6119813"/>
          <p14:tracePt t="160260" x="6965950" y="6084888"/>
          <p14:tracePt t="160276" x="7418388" y="6013450"/>
          <p14:tracePt t="160293" x="7918450" y="5894388"/>
          <p14:tracePt t="160309" x="8501063" y="5727700"/>
          <p14:tracePt t="160326" x="8810625" y="5619750"/>
          <p14:tracePt t="160343" x="9024938" y="5513388"/>
          <p14:tracePt t="160359" x="9204325" y="5429250"/>
          <p14:tracePt t="160376" x="9334500" y="5346700"/>
          <p14:tracePt t="160393" x="9394825" y="5310188"/>
          <p14:tracePt t="160410" x="9442450" y="5275263"/>
          <p14:tracePt t="160426" x="9490075" y="5238750"/>
          <p14:tracePt t="160443" x="9537700" y="5203825"/>
          <p14:tracePt t="160460" x="9561513" y="5180013"/>
          <p14:tracePt t="160477" x="9561513" y="5167313"/>
          <p14:tracePt t="160493" x="9561513" y="5156200"/>
          <p14:tracePt t="160580" x="9548813" y="5156200"/>
          <p14:tracePt t="160592" x="9537700" y="5156200"/>
          <p14:tracePt t="160600" x="9501188" y="5156200"/>
          <p14:tracePt t="160610" x="9466263" y="5156200"/>
          <p14:tracePt t="160627" x="9442450" y="5156200"/>
          <p14:tracePt t="160644" x="9405938" y="5156200"/>
          <p14:tracePt t="160660" x="9371013" y="5156200"/>
          <p14:tracePt t="160660" x="9358313" y="5156200"/>
          <p14:tracePt t="160678" x="9310688" y="5143500"/>
          <p14:tracePt t="160694" x="9299575" y="5143500"/>
          <p14:tracePt t="160710" x="9275763" y="5143500"/>
          <p14:tracePt t="160727" x="9263063" y="5143500"/>
          <p14:tracePt t="160744" x="9251950" y="5156200"/>
          <p14:tracePt t="160760" x="9251950" y="5167313"/>
          <p14:tracePt t="160777" x="9251950" y="5180013"/>
          <p14:tracePt t="160794" x="9251950" y="5191125"/>
          <p14:tracePt t="160902" x="9263063" y="5191125"/>
          <p14:tracePt t="160922" x="9275763" y="5191125"/>
          <p14:tracePt t="160926" x="9286875" y="5191125"/>
          <p14:tracePt t="160929" x="9334500" y="5191125"/>
          <p14:tracePt t="160945" x="9394825" y="5191125"/>
          <p14:tracePt t="160945" x="9418638" y="5191125"/>
          <p14:tracePt t="160961" x="9490075" y="5191125"/>
          <p14:tracePt t="160978" x="9572625" y="5191125"/>
          <p14:tracePt t="160995" x="9656763" y="5191125"/>
          <p14:tracePt t="161011" x="9739313" y="5191125"/>
          <p14:tracePt t="161028" x="9834563" y="5191125"/>
          <p14:tracePt t="161045" x="9977438" y="5191125"/>
          <p14:tracePt t="161062" x="10072688" y="5191125"/>
          <p14:tracePt t="161078" x="10156825" y="5191125"/>
          <p14:tracePt t="161094" x="10252075" y="5191125"/>
          <p14:tracePt t="161094" x="10275888" y="5191125"/>
          <p14:tracePt t="161111" x="10371138" y="5191125"/>
          <p14:tracePt t="161128" x="10453688" y="5191125"/>
          <p14:tracePt t="161144" x="10501313" y="5191125"/>
          <p14:tracePt t="161161" x="10525125" y="5191125"/>
          <p14:tracePt t="161180" x="10537825" y="5191125"/>
          <p14:tracePt t="161264" x="10548938" y="5191125"/>
          <p14:tracePt t="161267" x="10561638" y="5191125"/>
          <p14:tracePt t="161279" x="10609263" y="5191125"/>
          <p14:tracePt t="161296" x="10656888" y="5191125"/>
          <p14:tracePt t="161312" x="10680700" y="5191125"/>
          <p14:tracePt t="161329" x="10691813" y="5191125"/>
          <p14:tracePt t="161345" x="10704513" y="5191125"/>
          <p14:tracePt t="161378" x="10680700" y="5191125"/>
          <p14:tracePt t="161431" x="10668000" y="5191125"/>
          <p14:tracePt t="161435" x="10644188" y="5191125"/>
          <p14:tracePt t="161446" x="10572750" y="5191125"/>
          <p14:tracePt t="161446" x="10548938" y="5191125"/>
          <p14:tracePt t="161464" x="10442575" y="5191125"/>
          <p14:tracePt t="161480" x="10347325" y="5191125"/>
          <p14:tracePt t="161496" x="10228263" y="5191125"/>
          <p14:tracePt t="161496" x="10204450" y="5191125"/>
          <p14:tracePt t="161514" x="10085388" y="5191125"/>
          <p14:tracePt t="161530" x="9942513" y="5191125"/>
          <p14:tracePt t="161546" x="9847263" y="5191125"/>
          <p14:tracePt t="161546" x="9823450" y="5191125"/>
          <p14:tracePt t="161564" x="9763125" y="5191125"/>
          <p14:tracePt t="161580" x="9715500" y="5191125"/>
          <p14:tracePt t="161597" x="9656763" y="5191125"/>
          <p14:tracePt t="161614" x="9632950" y="5191125"/>
          <p14:tracePt t="161629" x="9620250" y="5191125"/>
          <p14:tracePt t="161646" x="9609138" y="5191125"/>
          <p14:tracePt t="161681" x="9596438" y="5191125"/>
          <p14:tracePt t="161732" x="9585325" y="5191125"/>
          <p14:tracePt t="161739" x="9572625" y="5191125"/>
          <p14:tracePt t="161747" x="9477375" y="5203825"/>
          <p14:tracePt t="161764" x="9371013" y="5203825"/>
          <p14:tracePt t="161780" x="9013825" y="5203825"/>
          <p14:tracePt t="161780" x="8905875" y="5203825"/>
          <p14:tracePt t="161798" x="8286750" y="5238750"/>
          <p14:tracePt t="161814" x="7691438" y="5238750"/>
          <p14:tracePt t="161830" x="6881813" y="5334000"/>
          <p14:tracePt t="161848" x="6227763" y="5346700"/>
          <p14:tracePt t="161864" x="5727700" y="5346700"/>
          <p14:tracePt t="161881" x="5132388" y="5346700"/>
          <p14:tracePt t="161898" x="4751388" y="5346700"/>
          <p14:tracePt t="161915" x="4429125" y="5346700"/>
          <p14:tracePt t="161931" x="4143375" y="5346700"/>
          <p14:tracePt t="161948" x="3905250" y="5346700"/>
          <p14:tracePt t="161964" x="3632200" y="5346700"/>
          <p14:tracePt t="161981" x="3429000" y="5346700"/>
          <p14:tracePt t="161998" x="3298825" y="5346700"/>
          <p14:tracePt t="162015" x="3203575" y="5346700"/>
          <p14:tracePt t="162031" x="3167063" y="5346700"/>
          <p14:tracePt t="162048" x="3155950" y="5346700"/>
          <p14:tracePt t="162064" x="3143250" y="5346700"/>
          <p14:tracePt t="163023" x="3132138" y="5334000"/>
          <p14:tracePt t="163189" x="3132138" y="5346700"/>
          <p14:tracePt t="163628" x="3132138" y="5357813"/>
          <p14:tracePt t="163658" x="3132138" y="5370513"/>
          <p14:tracePt t="163673" x="3143250" y="5370513"/>
          <p14:tracePt t="163677" x="3155950" y="5370513"/>
          <p14:tracePt t="163686" x="3155950" y="5381625"/>
          <p14:tracePt t="163702" x="3214688" y="5405438"/>
          <p14:tracePt t="163720" x="3251200" y="5405438"/>
          <p14:tracePt t="163736" x="3286125" y="5418138"/>
          <p14:tracePt t="163753" x="3286125" y="5429250"/>
          <p14:tracePt t="163769" x="3309938" y="5441950"/>
          <p14:tracePt t="163786" x="3322638" y="5453063"/>
          <p14:tracePt t="163803" x="3333750" y="5465763"/>
          <p14:tracePt t="164574" x="3370263" y="5476875"/>
          <p14:tracePt t="164577" x="3394075" y="5489575"/>
          <p14:tracePt t="164577" x="3394075" y="5500688"/>
          <p14:tracePt t="164590" x="3476625" y="5524500"/>
          <p14:tracePt t="164606" x="3595688" y="5561013"/>
          <p14:tracePt t="164622" x="3881438" y="5667375"/>
          <p14:tracePt t="164639" x="4251325" y="5786438"/>
          <p14:tracePt t="164656" x="4560888" y="5918200"/>
          <p14:tracePt t="164672" x="4881563" y="6024563"/>
          <p14:tracePt t="164689" x="5203825" y="6143625"/>
          <p14:tracePt t="164706" x="5405438" y="6251575"/>
          <p14:tracePt t="164722" x="5584825" y="6334125"/>
          <p14:tracePt t="164739" x="5715000" y="6405563"/>
          <p14:tracePt t="164756" x="5786438" y="6442075"/>
          <p14:tracePt t="164773" x="5834063" y="6465888"/>
          <p14:tracePt t="164789" x="5846763" y="6465888"/>
          <p14:tracePt t="164806" x="5834063" y="6465888"/>
          <p14:tracePt t="164889" x="5822950" y="6453188"/>
          <p14:tracePt t="164897" x="5799138" y="6429375"/>
          <p14:tracePt t="164917" x="5786438" y="6429375"/>
          <p14:tracePt t="164927" x="5775325" y="6429375"/>
          <p14:tracePt t="164955" x="5762625" y="6429375"/>
          <p14:tracePt t="164963" x="5751513" y="6418263"/>
          <p14:tracePt t="164988" x="5738813" y="6418263"/>
          <p14:tracePt t="164997" x="5727700" y="6418263"/>
          <p14:tracePt t="165006" x="5715000" y="6405563"/>
          <p14:tracePt t="165023" x="5691188" y="6394450"/>
          <p14:tracePt t="165068" x="5691188" y="6381750"/>
          <p14:tracePt t="165088" x="5680075" y="6381750"/>
          <p14:tracePt t="165091" x="5667375" y="6370638"/>
          <p14:tracePt t="165128" x="5656263" y="6357938"/>
          <p14:tracePt t="165400" x="5643563" y="6357938"/>
          <p14:tracePt t="165748" x="5643563" y="6346825"/>
          <p14:tracePt t="165751" x="5632450" y="6334125"/>
          <p14:tracePt t="165825" x="5619750" y="6334125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113" y="1201426"/>
            <a:ext cx="7854418" cy="2676799"/>
          </a:xfrm>
        </p:spPr>
        <p:txBody>
          <a:bodyPr>
            <a:normAutofit/>
          </a:bodyPr>
          <a:lstStyle/>
          <a:p>
            <a:r>
              <a:rPr lang="sr-Cyrl-RS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ХВАЛА НА ПАЖЊИ!</a:t>
            </a:r>
            <a:br>
              <a:rPr lang="sr-Cyrl-RS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Cyrl-RS" sz="3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Наставница Миљана Степаноски</a:t>
            </a:r>
            <a:endParaRPr lang="en-US" sz="3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>
            <a:off x="9066882" y="4120308"/>
            <a:ext cx="2566930" cy="219235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963538" y="4483865"/>
            <a:ext cx="2049137" cy="1725797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9997807" y="3448279"/>
            <a:ext cx="705080" cy="672029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18" y="401355"/>
            <a:ext cx="1650537" cy="1599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4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2"/>
    </mc:Choice>
    <mc:Fallback xmlns="">
      <p:transition spd="slow" advTm="19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  <p:extLst>
    <p:ext uri="{3A86A75C-4F4B-4683-9AE1-C65F6400EC91}">
      <p14:laserTraceLst xmlns:p14="http://schemas.microsoft.com/office/powerpoint/2010/main">
        <p14:tracePtLst>
          <p14:tracePt t="3" x="5619750" y="6323013"/>
          <p14:tracePt t="2946" x="5619750" y="6310313"/>
          <p14:tracePt t="2963" x="5619750" y="6299200"/>
          <p14:tracePt t="3097" x="5608638" y="6286500"/>
          <p14:tracePt t="5807" x="5619750" y="6262688"/>
          <p14:tracePt t="6400" x="5632450" y="6238875"/>
          <p14:tracePt t="6404" x="5667375" y="6215063"/>
          <p14:tracePt t="6408" x="5751513" y="6096000"/>
          <p14:tracePt t="6425" x="5810250" y="5965825"/>
          <p14:tracePt t="6441" x="5905500" y="5751513"/>
          <p14:tracePt t="6441" x="5942013" y="5691188"/>
          <p14:tracePt t="6459" x="6061075" y="5465763"/>
          <p14:tracePt t="6475" x="6143625" y="5251450"/>
          <p14:tracePt t="6492" x="6203950" y="5048250"/>
          <p14:tracePt t="6508" x="6286500" y="4857750"/>
          <p14:tracePt t="6525" x="6323013" y="4703763"/>
          <p14:tracePt t="6542" x="6334125" y="4608513"/>
          <p14:tracePt t="6558" x="6346825" y="4489450"/>
          <p14:tracePt t="6575" x="6346825" y="4357688"/>
          <p14:tracePt t="6592" x="6346825" y="4286250"/>
          <p14:tracePt t="6609" x="6323013" y="4251325"/>
          <p14:tracePt t="6626" x="6299200" y="4238625"/>
          <p14:tracePt t="6642" x="6275388" y="4227513"/>
          <p14:tracePt t="6659" x="6262688" y="4227513"/>
          <p14:tracePt t="6675" x="6238875" y="4227513"/>
          <p14:tracePt t="6675" x="6227763" y="4227513"/>
          <p14:tracePt t="6692" x="6203950" y="4238625"/>
          <p14:tracePt t="6709" x="6167438" y="4298950"/>
          <p14:tracePt t="6726" x="6119813" y="4370388"/>
          <p14:tracePt t="6743" x="6096000" y="4405313"/>
          <p14:tracePt t="6759" x="6084888" y="4441825"/>
          <p14:tracePt t="6776" x="6072188" y="4465638"/>
          <p14:tracePt t="6793" x="6072188" y="4476750"/>
          <p14:tracePt t="6809" x="6061075" y="4476750"/>
          <p14:tracePt t="6826" x="6061075" y="4489450"/>
          <p14:tracePt t="6843" x="6061075" y="4500563"/>
          <p14:tracePt t="6898" x="6061075" y="4513263"/>
          <p14:tracePt t="7140" x="6061075" y="4524375"/>
          <p14:tracePt t="9606" x="6024563" y="4537075"/>
          <p14:tracePt t="9882" x="5976938" y="4548188"/>
          <p14:tracePt t="9886" x="5905500" y="4548188"/>
          <p14:tracePt t="9886" x="5881688" y="4548188"/>
          <p14:tracePt t="9903" x="5822950" y="4548188"/>
          <p14:tracePt t="9919" x="5751513" y="4548188"/>
          <p14:tracePt t="9936" x="5715000" y="4548188"/>
          <p14:tracePt t="9952" x="5656263" y="4537075"/>
          <p14:tracePt t="9968" x="5619750" y="4513263"/>
          <p14:tracePt t="9985" x="5584825" y="4513263"/>
          <p14:tracePt t="10001" x="5524500" y="4513263"/>
          <p14:tracePt t="10018" x="5500688" y="4513263"/>
          <p14:tracePt t="10036" x="5489575" y="4513263"/>
          <p14:tracePt t="15165" x="5476875" y="451326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029" y="447840"/>
            <a:ext cx="8911687" cy="1280890"/>
          </a:xfrm>
        </p:spPr>
        <p:txBody>
          <a:bodyPr/>
          <a:lstStyle/>
          <a:p>
            <a:r>
              <a:rPr lang="sr-Cyrl-RS" b="1" dirty="0"/>
              <a:t>ПРЕДИКАТ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632" y="1268843"/>
            <a:ext cx="8915400" cy="3777622"/>
          </a:xfrm>
        </p:spPr>
        <p:txBody>
          <a:bodyPr/>
          <a:lstStyle/>
          <a:p>
            <a:r>
              <a:rPr lang="sr-Cyrl-RS" sz="2400" dirty="0"/>
              <a:t>Најважнији члан предикатске реченице</a:t>
            </a:r>
          </a:p>
          <a:p>
            <a:r>
              <a:rPr lang="sr-Cyrl-RS" sz="2400" dirty="0"/>
              <a:t>Може бити </a:t>
            </a:r>
            <a:r>
              <a:rPr lang="sr-Cyrl-RS" sz="2400" b="1" dirty="0"/>
              <a:t>глаголски</a:t>
            </a:r>
            <a:r>
              <a:rPr lang="sr-Cyrl-RS" sz="2400" dirty="0"/>
              <a:t> (прост и сложен) </a:t>
            </a:r>
            <a:r>
              <a:rPr lang="sr-Cyrl-RS" sz="2400" b="1" dirty="0"/>
              <a:t>и именски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5886" y="2567824"/>
            <a:ext cx="6129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Примери за прост глаголски п</a:t>
            </a:r>
            <a:r>
              <a:rPr lang="sr-Cyrl-BA" sz="2000" dirty="0"/>
              <a:t>р</a:t>
            </a:r>
            <a:r>
              <a:rPr lang="sr-Cyrl-RS" sz="2000" dirty="0"/>
              <a:t>едикат:</a:t>
            </a:r>
          </a:p>
          <a:p>
            <a:r>
              <a:rPr lang="sr-Cyrl-RS" sz="2000" dirty="0"/>
              <a:t> </a:t>
            </a:r>
          </a:p>
          <a:p>
            <a:pPr marL="342900" indent="-342900">
              <a:buAutoNum type="arabicPeriod"/>
            </a:pPr>
            <a:r>
              <a:rPr lang="sr-Cyrl-RS" sz="2000" b="1" i="1" u="sng" dirty="0"/>
              <a:t>Водите</a:t>
            </a:r>
            <a:r>
              <a:rPr lang="sr-Cyrl-RS" sz="2000" i="1" dirty="0"/>
              <a:t> овога харамбаши! </a:t>
            </a:r>
          </a:p>
          <a:p>
            <a:pPr marL="342900" indent="-342900">
              <a:buAutoNum type="arabicPeriod"/>
            </a:pPr>
            <a:r>
              <a:rPr lang="sr-Cyrl-RS" sz="2000" i="1" dirty="0"/>
              <a:t>Он </a:t>
            </a:r>
            <a:r>
              <a:rPr lang="sr-Cyrl-RS" sz="2000" b="1" i="1" u="sng" dirty="0"/>
              <a:t>није владао </a:t>
            </a:r>
            <a:r>
              <a:rPr lang="sr-Cyrl-RS" sz="2000" i="1" dirty="0"/>
              <a:t>собом, него </a:t>
            </a:r>
            <a:r>
              <a:rPr lang="sr-Cyrl-RS" sz="2000" b="1" i="1" u="sng" dirty="0"/>
              <a:t>се кретао</a:t>
            </a:r>
            <a:r>
              <a:rPr lang="sr-Cyrl-RS" sz="2000" i="1" dirty="0"/>
              <a:t> по заповести. 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15886" y="4602192"/>
            <a:ext cx="5644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Примери за сложен глаголски педикат:</a:t>
            </a:r>
          </a:p>
          <a:p>
            <a:endParaRPr lang="ru-RU" sz="2000" dirty="0"/>
          </a:p>
          <a:p>
            <a:pPr marL="342900" indent="-342900">
              <a:buAutoNum type="arabicPeriod"/>
            </a:pPr>
            <a:r>
              <a:rPr lang="ru-RU" sz="2000" i="1" dirty="0"/>
              <a:t>Снијег </a:t>
            </a:r>
            <a:r>
              <a:rPr lang="ru-RU" sz="2000" b="1" i="1" u="sng" dirty="0"/>
              <a:t>поче</a:t>
            </a:r>
            <a:r>
              <a:rPr lang="ru-RU" sz="2000" i="1" dirty="0"/>
              <a:t> гушће </a:t>
            </a:r>
            <a:r>
              <a:rPr lang="ru-RU" sz="2000" b="1" i="1" u="sng" dirty="0"/>
              <a:t>лепршати</a:t>
            </a:r>
            <a:r>
              <a:rPr lang="ru-RU" sz="2000" i="1" dirty="0"/>
              <a:t>. </a:t>
            </a:r>
          </a:p>
          <a:p>
            <a:pPr marL="342900" indent="-342900">
              <a:buAutoNum type="arabicPeriod"/>
            </a:pPr>
            <a:r>
              <a:rPr lang="ru-RU" sz="2000" i="1" dirty="0"/>
              <a:t>Високе оморике под тешким ињем </a:t>
            </a:r>
            <a:r>
              <a:rPr lang="ru-RU" sz="2000" b="1" i="1" u="sng" dirty="0"/>
              <a:t>стадоше да се</a:t>
            </a:r>
            <a:r>
              <a:rPr lang="ru-RU" sz="2000" i="1" dirty="0"/>
              <a:t> лагано </a:t>
            </a:r>
            <a:r>
              <a:rPr lang="ru-RU" sz="2000" b="1" i="1" u="sng" dirty="0"/>
              <a:t>њишу</a:t>
            </a:r>
            <a:r>
              <a:rPr lang="ru-RU" sz="2000" i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5701" y="3005146"/>
            <a:ext cx="2472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Примери за именски предикат:</a:t>
            </a:r>
          </a:p>
          <a:p>
            <a:r>
              <a:rPr lang="sr-Cyrl-RS" sz="2000" dirty="0"/>
              <a:t> </a:t>
            </a:r>
          </a:p>
          <a:p>
            <a:pPr marL="342900" indent="-342900">
              <a:buAutoNum type="arabicPeriod"/>
            </a:pPr>
            <a:r>
              <a:rPr lang="sr-Cyrl-RS" sz="2000" i="1" dirty="0"/>
              <a:t>Стас му </a:t>
            </a:r>
            <a:r>
              <a:rPr lang="sr-Cyrl-RS" sz="2000" b="1" i="1" u="sng" dirty="0"/>
              <a:t>је прав</a:t>
            </a:r>
            <a:r>
              <a:rPr lang="sr-Cyrl-RS" sz="2000" i="1" dirty="0"/>
              <a:t>, а корак </a:t>
            </a:r>
            <a:r>
              <a:rPr lang="sr-Cyrl-RS" sz="2000" b="1" i="1" u="sng" dirty="0"/>
              <a:t>је сигуран</a:t>
            </a:r>
            <a:r>
              <a:rPr lang="sr-Cyrl-RS" sz="2000" i="1" dirty="0"/>
              <a:t>.</a:t>
            </a:r>
          </a:p>
          <a:p>
            <a:pPr marL="342900" indent="-342900">
              <a:buAutoNum type="arabicPeriod"/>
            </a:pPr>
            <a:r>
              <a:rPr lang="sr-Cyrl-RS" sz="2000" i="1" dirty="0"/>
              <a:t>Стабло </a:t>
            </a:r>
            <a:r>
              <a:rPr lang="sr-Cyrl-RS" sz="2000" b="1" i="1" u="sng" dirty="0"/>
              <a:t>је било врло високо</a:t>
            </a:r>
            <a:r>
              <a:rPr lang="sr-Cyrl-RS" sz="2000" i="1" dirty="0"/>
              <a:t>. </a:t>
            </a:r>
            <a:endParaRPr lang="en-US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8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959"/>
    </mc:Choice>
    <mc:Fallback xmlns="">
      <p:transition spd="slow" advTm="512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  <p:extLst>
    <p:ext uri="{3A86A75C-4F4B-4683-9AE1-C65F6400EC91}">
      <p14:laserTraceLst xmlns:p14="http://schemas.microsoft.com/office/powerpoint/2010/main">
        <p14:tracePtLst>
          <p14:tracePt t="10066" x="3024188" y="5775325"/>
          <p14:tracePt t="10082" x="3333750" y="5513388"/>
          <p14:tracePt t="10098" x="3548063" y="5214938"/>
          <p14:tracePt t="10115" x="3703638" y="4976813"/>
          <p14:tracePt t="10115" x="3738563" y="4918075"/>
          <p14:tracePt t="10132" x="3846513" y="4727575"/>
          <p14:tracePt t="10149" x="3905250" y="4572000"/>
          <p14:tracePt t="10165" x="3976688" y="4370388"/>
          <p14:tracePt t="10182" x="4037013" y="4179888"/>
          <p14:tracePt t="10199" x="4108450" y="3989388"/>
          <p14:tracePt t="10216" x="4167188" y="3810000"/>
          <p14:tracePt t="10232" x="4227513" y="3608388"/>
          <p14:tracePt t="10249" x="4262438" y="3524250"/>
          <p14:tracePt t="10265" x="4298950" y="3441700"/>
          <p14:tracePt t="10282" x="4322763" y="3394075"/>
          <p14:tracePt t="10299" x="4333875" y="3333750"/>
          <p14:tracePt t="10299" x="4346575" y="3309938"/>
          <p14:tracePt t="10316" x="4357688" y="3262313"/>
          <p14:tracePt t="10332" x="4381500" y="3238500"/>
          <p14:tracePt t="10349" x="4405313" y="3190875"/>
          <p14:tracePt t="10349" x="4418013" y="3167063"/>
          <p14:tracePt t="10366" x="4476750" y="3084513"/>
          <p14:tracePt t="10383" x="4537075" y="3013075"/>
          <p14:tracePt t="10399" x="4703763" y="2762250"/>
          <p14:tracePt t="10416" x="4810125" y="2560638"/>
          <p14:tracePt t="10433" x="4881563" y="2322513"/>
          <p14:tracePt t="10449" x="4905375" y="2155825"/>
          <p14:tracePt t="10466" x="4905375" y="2000250"/>
          <p14:tracePt t="10483" x="4905375" y="1881188"/>
          <p14:tracePt t="10499" x="4881563" y="1833563"/>
          <p14:tracePt t="10516" x="4857750" y="1809750"/>
          <p14:tracePt t="10533" x="4881563" y="1809750"/>
          <p14:tracePt t="11342" x="4894263" y="1809750"/>
          <p14:tracePt t="11344" x="4918075" y="1822450"/>
          <p14:tracePt t="11352" x="4953000" y="1846263"/>
          <p14:tracePt t="11369" x="5000625" y="1917700"/>
          <p14:tracePt t="11386" x="5048250" y="1965325"/>
          <p14:tracePt t="11402" x="5108575" y="2012950"/>
          <p14:tracePt t="11419" x="5167313" y="2047875"/>
          <p14:tracePt t="11436" x="5214938" y="2084388"/>
          <p14:tracePt t="11452" x="5310188" y="2119313"/>
          <p14:tracePt t="11469" x="5572125" y="2166938"/>
          <p14:tracePt t="11486" x="5738813" y="2166938"/>
          <p14:tracePt t="11503" x="5870575" y="2166938"/>
          <p14:tracePt t="11519" x="6013450" y="2166938"/>
          <p14:tracePt t="11536" x="6096000" y="2203450"/>
          <p14:tracePt t="11553" x="6156325" y="2214563"/>
          <p14:tracePt t="11570" x="6227763" y="2227263"/>
          <p14:tracePt t="11587" x="6238875" y="2227263"/>
          <p14:tracePt t="11738" x="6251575" y="2227263"/>
          <p14:tracePt t="11746" x="6262688" y="2227263"/>
          <p14:tracePt t="11762" x="6275388" y="2227263"/>
          <p14:tracePt t="11774" x="6299200" y="2227263"/>
          <p14:tracePt t="11792" x="6310313" y="2227263"/>
          <p14:tracePt t="11836" x="6310313" y="2214563"/>
          <p14:tracePt t="11894" x="6299200" y="2214563"/>
          <p14:tracePt t="11906" x="6286500" y="2203450"/>
          <p14:tracePt t="11920" x="6275388" y="2203450"/>
          <p14:tracePt t="12096" x="6251575" y="2203450"/>
          <p14:tracePt t="12596" x="6215063" y="2203450"/>
          <p14:tracePt t="12600" x="6167438" y="2203450"/>
          <p14:tracePt t="12606" x="5918200" y="2203450"/>
          <p14:tracePt t="12623" x="5727700" y="2203450"/>
          <p14:tracePt t="12639" x="5500688" y="2203450"/>
          <p14:tracePt t="12656" x="5346700" y="2203450"/>
          <p14:tracePt t="12673" x="5203825" y="2203450"/>
          <p14:tracePt t="12689" x="5143500" y="2190750"/>
          <p14:tracePt t="12706" x="5037138" y="2190750"/>
          <p14:tracePt t="12724" x="4965700" y="2179638"/>
          <p14:tracePt t="12740" x="4894263" y="2179638"/>
          <p14:tracePt t="12756" x="4846638" y="2179638"/>
          <p14:tracePt t="12773" x="4810125" y="2190750"/>
          <p14:tracePt t="12790" x="4799013" y="2190750"/>
          <p14:tracePt t="13052" x="4799013" y="2203450"/>
          <p14:tracePt t="13055" x="4799013" y="2227263"/>
          <p14:tracePt t="13074" x="4799013" y="2262188"/>
          <p14:tracePt t="13091" x="4799013" y="2286000"/>
          <p14:tracePt t="13107" x="4799013" y="2322513"/>
          <p14:tracePt t="13124" x="4810125" y="2357438"/>
          <p14:tracePt t="13141" x="4846638" y="2393950"/>
          <p14:tracePt t="13157" x="4894263" y="2417763"/>
          <p14:tracePt t="13174" x="4918075" y="2441575"/>
          <p14:tracePt t="13191" x="4976813" y="2489200"/>
          <p14:tracePt t="13208" x="5037138" y="2524125"/>
          <p14:tracePt t="13225" x="5119688" y="2560638"/>
          <p14:tracePt t="13241" x="5180013" y="2608263"/>
          <p14:tracePt t="13241" x="5191125" y="2619375"/>
          <p14:tracePt t="13258" x="5286375" y="2655888"/>
          <p14:tracePt t="13275" x="5357813" y="2690813"/>
          <p14:tracePt t="13291" x="5441950" y="2738438"/>
          <p14:tracePt t="13308" x="5476875" y="2762250"/>
          <p14:tracePt t="13325" x="5584825" y="2774950"/>
          <p14:tracePt t="13341" x="5762625" y="2774950"/>
          <p14:tracePt t="13358" x="5929313" y="2774950"/>
          <p14:tracePt t="13375" x="6108700" y="2774950"/>
          <p14:tracePt t="13392" x="6275388" y="2774950"/>
          <p14:tracePt t="13408" x="6489700" y="2774950"/>
          <p14:tracePt t="13425" x="6619875" y="2774950"/>
          <p14:tracePt t="13442" x="6704013" y="2774950"/>
          <p14:tracePt t="13458" x="6751638" y="2774950"/>
          <p14:tracePt t="13475" x="6858000" y="2751138"/>
          <p14:tracePt t="13492" x="6953250" y="2727325"/>
          <p14:tracePt t="13509" x="7132638" y="2703513"/>
          <p14:tracePt t="13509" x="7204075" y="2690813"/>
          <p14:tracePt t="13526" x="7429500" y="2655888"/>
          <p14:tracePt t="13542" x="7643813" y="2619375"/>
          <p14:tracePt t="13559" x="7847013" y="2584450"/>
          <p14:tracePt t="13559" x="7881938" y="2584450"/>
          <p14:tracePt t="13576" x="8048625" y="2524125"/>
          <p14:tracePt t="13592" x="8120063" y="2500313"/>
          <p14:tracePt t="13609" x="8167688" y="2476500"/>
          <p14:tracePt t="13626" x="8180388" y="2465388"/>
          <p14:tracePt t="13642" x="8191500" y="2452688"/>
          <p14:tracePt t="13659" x="8191500" y="2428875"/>
          <p14:tracePt t="13676" x="8191500" y="2393950"/>
          <p14:tracePt t="13693" x="8191500" y="2357438"/>
          <p14:tracePt t="13709" x="8191500" y="2346325"/>
          <p14:tracePt t="13726" x="8191500" y="2309813"/>
          <p14:tracePt t="13743" x="8180388" y="2298700"/>
          <p14:tracePt t="13759" x="8167688" y="2286000"/>
          <p14:tracePt t="13806" x="8143875" y="2286000"/>
          <p14:tracePt t="13942" x="8120063" y="2286000"/>
          <p14:tracePt t="13946" x="7977188" y="2286000"/>
          <p14:tracePt t="13960" x="7762875" y="2322513"/>
          <p14:tracePt t="13977" x="7453313" y="2346325"/>
          <p14:tracePt t="13993" x="7215188" y="2381250"/>
          <p14:tracePt t="14010" x="7000875" y="2417763"/>
          <p14:tracePt t="14027" x="6870700" y="2417763"/>
          <p14:tracePt t="14027" x="6834188" y="2417763"/>
          <p14:tracePt t="14044" x="6738938" y="2417763"/>
          <p14:tracePt t="14060" x="6632575" y="2417763"/>
          <p14:tracePt t="14077" x="6548438" y="2417763"/>
          <p14:tracePt t="14077" x="6524625" y="2417763"/>
          <p14:tracePt t="14094" x="6357938" y="2417763"/>
          <p14:tracePt t="14110" x="6180138" y="2428875"/>
          <p14:tracePt t="14127" x="5989638" y="2441575"/>
          <p14:tracePt t="14127" x="5953125" y="2452688"/>
          <p14:tracePt t="14144" x="5822950" y="2476500"/>
          <p14:tracePt t="14160" x="5751513" y="2476500"/>
          <p14:tracePt t="14177" x="5727700" y="2476500"/>
          <p14:tracePt t="14194" x="5691188" y="2476500"/>
          <p14:tracePt t="14211" x="5680075" y="2476500"/>
          <p14:tracePt t="14234" x="5656263" y="2476500"/>
          <p14:tracePt t="14244" x="5619750" y="2465388"/>
          <p14:tracePt t="14261" x="5584825" y="2452688"/>
          <p14:tracePt t="14278" x="5572125" y="2428875"/>
          <p14:tracePt t="14294" x="5561013" y="2428875"/>
          <p14:tracePt t="14311" x="5584825" y="2428875"/>
          <p14:tracePt t="14564" x="5595938" y="2428875"/>
          <p14:tracePt t="14572" x="5608638" y="2428875"/>
          <p14:tracePt t="14580" x="5691188" y="2417763"/>
          <p14:tracePt t="14595" x="5846763" y="2405063"/>
          <p14:tracePt t="14612" x="5989638" y="2405063"/>
          <p14:tracePt t="14629" x="6143625" y="2405063"/>
          <p14:tracePt t="14645" x="6334125" y="2405063"/>
          <p14:tracePt t="14662" x="6513513" y="2405063"/>
          <p14:tracePt t="14679" x="6656388" y="2405063"/>
          <p14:tracePt t="14696" x="6810375" y="2405063"/>
          <p14:tracePt t="14713" x="6905625" y="2405063"/>
          <p14:tracePt t="14729" x="6965950" y="2405063"/>
          <p14:tracePt t="14746" x="7037388" y="2405063"/>
          <p14:tracePt t="14762" x="7119938" y="2405063"/>
          <p14:tracePt t="14779" x="7204075" y="2405063"/>
          <p14:tracePt t="14796" x="7262813" y="2405063"/>
          <p14:tracePt t="14813" x="7323138" y="2405063"/>
          <p14:tracePt t="14829" x="7381875" y="2405063"/>
          <p14:tracePt t="14846" x="7405688" y="2405063"/>
          <p14:tracePt t="14863" x="7429500" y="2405063"/>
          <p14:tracePt t="14879" x="7453313" y="2405063"/>
          <p14:tracePt t="14896" x="7466013" y="2393950"/>
          <p14:tracePt t="14946" x="7453313" y="2393950"/>
          <p14:tracePt t="15806" x="7466013" y="2393950"/>
          <p14:tracePt t="16016" x="7500938" y="2393950"/>
          <p14:tracePt t="16020" x="7643813" y="2393950"/>
          <p14:tracePt t="16033" x="7918450" y="2393950"/>
          <p14:tracePt t="16033" x="8001000" y="2393950"/>
          <p14:tracePt t="16050" x="8323263" y="2393950"/>
          <p14:tracePt t="16066" x="8656638" y="2393950"/>
          <p14:tracePt t="16083" x="9085263" y="2393950"/>
          <p14:tracePt t="16100" x="9501188" y="2370138"/>
          <p14:tracePt t="16117" x="9656763" y="2333625"/>
          <p14:tracePt t="16133" x="9680575" y="2333625"/>
          <p14:tracePt t="16150" x="9691688" y="2322513"/>
          <p14:tracePt t="16436" x="9691688" y="2309813"/>
          <p14:tracePt t="16472" x="9680575" y="2309813"/>
          <p14:tracePt t="16484" x="9667875" y="2298700"/>
          <p14:tracePt t="16492" x="9656763" y="2286000"/>
          <p14:tracePt t="16526" x="9644063" y="2274888"/>
          <p14:tracePt t="16974" x="9644063" y="2262188"/>
          <p14:tracePt t="17042" x="9632950" y="2251075"/>
          <p14:tracePt t="18624" x="9609138" y="2251075"/>
          <p14:tracePt t="19352" x="9596438" y="2251075"/>
          <p14:tracePt t="19354" x="9466263" y="2286000"/>
          <p14:tracePt t="19359" x="9109075" y="2476500"/>
          <p14:tracePt t="19376" x="8585200" y="2774950"/>
          <p14:tracePt t="19393" x="8132763" y="2989263"/>
          <p14:tracePt t="19410" x="7667625" y="3155950"/>
          <p14:tracePt t="19426" x="7275513" y="3309938"/>
          <p14:tracePt t="19443" x="6715125" y="3489325"/>
          <p14:tracePt t="19460" x="6299200" y="3632200"/>
          <p14:tracePt t="19477" x="5810250" y="3786188"/>
          <p14:tracePt t="19493" x="5060950" y="4000500"/>
          <p14:tracePt t="19510" x="4572000" y="4095750"/>
          <p14:tracePt t="19527" x="4143375" y="4167188"/>
          <p14:tracePt t="19543" x="3738563" y="4238625"/>
          <p14:tracePt t="19560" x="3584575" y="4238625"/>
          <p14:tracePt t="19577" x="3513138" y="4238625"/>
          <p14:tracePt t="19594" x="3500438" y="4238625"/>
          <p14:tracePt t="19634" x="3489325" y="4238625"/>
          <p14:tracePt t="20523" x="3500438" y="4238625"/>
          <p14:tracePt t="21024" x="3513138" y="4238625"/>
          <p14:tracePt t="21026" x="3548063" y="4238625"/>
          <p14:tracePt t="21031" x="3703638" y="4238625"/>
          <p14:tracePt t="21048" x="3965575" y="4238625"/>
          <p14:tracePt t="21065" x="4167188" y="4227513"/>
          <p14:tracePt t="21081" x="4275138" y="4238625"/>
          <p14:tracePt t="21098" x="4310063" y="4238625"/>
          <p14:tracePt t="21115" x="4322763" y="4238625"/>
          <p14:tracePt t="21858" x="4333875" y="4238625"/>
          <p14:tracePt t="21862" x="4346575" y="4238625"/>
          <p14:tracePt t="21867" x="4405313" y="4262438"/>
          <p14:tracePt t="21884" x="4452938" y="4275138"/>
          <p14:tracePt t="21901" x="4513263" y="4286250"/>
          <p14:tracePt t="21917" x="4619625" y="4286250"/>
          <p14:tracePt t="21934" x="4714875" y="4298950"/>
          <p14:tracePt t="21951" x="4822825" y="4298950"/>
          <p14:tracePt t="21967" x="4918075" y="4298950"/>
          <p14:tracePt t="21984" x="4976813" y="4298950"/>
          <p14:tracePt t="22001" x="5024438" y="4298950"/>
          <p14:tracePt t="22001" x="5037138" y="4298950"/>
          <p14:tracePt t="22018" x="5119688" y="4298950"/>
          <p14:tracePt t="22034" x="5203825" y="4298950"/>
          <p14:tracePt t="22051" x="5299075" y="4322763"/>
          <p14:tracePt t="22051" x="5322888" y="4322763"/>
          <p14:tracePt t="22068" x="5394325" y="4322763"/>
          <p14:tracePt t="22084" x="5476875" y="4322763"/>
          <p14:tracePt t="22101" x="5524500" y="4322763"/>
          <p14:tracePt t="22118" x="5548313" y="4322763"/>
          <p14:tracePt t="22134" x="5561013" y="4322763"/>
          <p14:tracePt t="22151" x="5584825" y="4322763"/>
          <p14:tracePt t="22168" x="5608638" y="4322763"/>
          <p14:tracePt t="22185" x="5632450" y="4346575"/>
          <p14:tracePt t="22201" x="5667375" y="4370388"/>
          <p14:tracePt t="22219" x="5691188" y="4381500"/>
          <p14:tracePt t="22235" x="5703888" y="4394200"/>
          <p14:tracePt t="22252" x="5727700" y="4394200"/>
          <p14:tracePt t="22398" x="5738813" y="4394200"/>
          <p14:tracePt t="22450" x="5751513" y="4405313"/>
          <p14:tracePt t="23138" x="5751513" y="4418013"/>
          <p14:tracePt t="23142" x="5762625" y="4452938"/>
          <p14:tracePt t="23154" x="5881688" y="4513263"/>
          <p14:tracePt t="23171" x="5965825" y="4572000"/>
          <p14:tracePt t="23188" x="6024563" y="4632325"/>
          <p14:tracePt t="23204" x="6084888" y="4679950"/>
          <p14:tracePt t="23221" x="6108700" y="4703763"/>
          <p14:tracePt t="23238" x="6108700" y="4714875"/>
          <p14:tracePt t="23254" x="6119813" y="4714875"/>
          <p14:tracePt t="23286" x="6119813" y="4727575"/>
          <p14:tracePt t="23754" x="6096000" y="4727575"/>
          <p14:tracePt t="23760" x="6048375" y="4714875"/>
          <p14:tracePt t="23773" x="5929313" y="4643438"/>
          <p14:tracePt t="23773" x="5870575" y="4619625"/>
          <p14:tracePt t="23790" x="5691188" y="4476750"/>
          <p14:tracePt t="23806" x="5500688" y="4238625"/>
          <p14:tracePt t="23823" x="5262563" y="3870325"/>
          <p14:tracePt t="23840" x="5048250" y="3524250"/>
          <p14:tracePt t="23857" x="4857750" y="3167063"/>
          <p14:tracePt t="23873" x="4679950" y="2798763"/>
          <p14:tracePt t="23890" x="4452938" y="2346325"/>
          <p14:tracePt t="23907" x="4333875" y="2119313"/>
          <p14:tracePt t="23923" x="4275138" y="1965325"/>
          <p14:tracePt t="23940" x="4275138" y="1928813"/>
          <p14:tracePt t="23957" x="4275138" y="1917700"/>
          <p14:tracePt t="23973" x="4275138" y="1905000"/>
          <p14:tracePt t="23990" x="4275138" y="1893888"/>
          <p14:tracePt t="24012" x="4275138" y="1881188"/>
          <p14:tracePt t="24024" x="4286250" y="1870075"/>
          <p14:tracePt t="24040" x="4333875" y="1870075"/>
          <p14:tracePt t="24057" x="4381500" y="1870075"/>
          <p14:tracePt t="24057" x="4405313" y="1870075"/>
          <p14:tracePt t="24074" x="4513263" y="1870075"/>
          <p14:tracePt t="24090" x="4703763" y="1870075"/>
          <p14:tracePt t="24107" x="5024438" y="1870075"/>
          <p14:tracePt t="24124" x="5156200" y="1870075"/>
          <p14:tracePt t="24141" x="5322888" y="1870075"/>
          <p14:tracePt t="24157" x="5441950" y="1870075"/>
          <p14:tracePt t="24174" x="5500688" y="1870075"/>
          <p14:tracePt t="24191" x="5572125" y="1881188"/>
          <p14:tracePt t="24207" x="5632450" y="1881188"/>
          <p14:tracePt t="24224" x="5715000" y="1893888"/>
          <p14:tracePt t="24241" x="5786438" y="1905000"/>
          <p14:tracePt t="24241" x="5810250" y="1905000"/>
          <p14:tracePt t="24258" x="5942013" y="1917700"/>
          <p14:tracePt t="24275" x="6024563" y="1928813"/>
          <p14:tracePt t="24291" x="6061075" y="1928813"/>
          <p14:tracePt t="24307" x="6096000" y="1928813"/>
          <p14:tracePt t="24325" x="6119813" y="1952625"/>
          <p14:tracePt t="24341" x="6191250" y="1976438"/>
          <p14:tracePt t="24358" x="6286500" y="2000250"/>
          <p14:tracePt t="24374" x="6346825" y="2012950"/>
          <p14:tracePt t="24391" x="6405563" y="2012950"/>
          <p14:tracePt t="24407" x="6500813" y="2000250"/>
          <p14:tracePt t="24424" x="6572250" y="2000250"/>
          <p14:tracePt t="24441" x="6656388" y="2000250"/>
          <p14:tracePt t="24458" x="6704013" y="2000250"/>
          <p14:tracePt t="24475" x="6823075" y="1917700"/>
          <p14:tracePt t="24492" x="6929438" y="1917700"/>
          <p14:tracePt t="24508" x="7085013" y="1917700"/>
          <p14:tracePt t="24525" x="7239000" y="1917700"/>
          <p14:tracePt t="24542" x="7394575" y="1905000"/>
          <p14:tracePt t="24558" x="7537450" y="1881188"/>
          <p14:tracePt t="24575" x="7691438" y="1881188"/>
          <p14:tracePt t="24592" x="7823200" y="1881188"/>
          <p14:tracePt t="24609" x="7966075" y="1881188"/>
          <p14:tracePt t="24625" x="8085138" y="1881188"/>
          <p14:tracePt t="24642" x="8215313" y="1881188"/>
          <p14:tracePt t="24659" x="8286750" y="1881188"/>
          <p14:tracePt t="24675" x="8394700" y="1881188"/>
          <p14:tracePt t="24692" x="8524875" y="1881188"/>
          <p14:tracePt t="24709" x="8667750" y="1881188"/>
          <p14:tracePt t="24726" x="8775700" y="1881188"/>
          <p14:tracePt t="24742" x="8882063" y="1881188"/>
          <p14:tracePt t="24759" x="9013825" y="1893888"/>
          <p14:tracePt t="24776" x="9085263" y="1893888"/>
          <p14:tracePt t="24792" x="9132888" y="1893888"/>
          <p14:tracePt t="24809" x="9191625" y="1893888"/>
          <p14:tracePt t="24826" x="9228138" y="1893888"/>
          <p14:tracePt t="24843" x="9310688" y="1905000"/>
          <p14:tracePt t="24843" x="9334500" y="1917700"/>
          <p14:tracePt t="24860" x="9347200" y="1928813"/>
          <p14:tracePt t="24880" x="9382125" y="1941513"/>
          <p14:tracePt t="24893" x="9453563" y="1976438"/>
          <p14:tracePt t="24893" x="9477375" y="1989138"/>
          <p14:tracePt t="24910" x="9513888" y="2000250"/>
          <p14:tracePt t="24926" x="9585325" y="2024063"/>
          <p14:tracePt t="24943" x="9632950" y="2060575"/>
          <p14:tracePt t="24960" x="9667875" y="2108200"/>
          <p14:tracePt t="24976" x="9691688" y="2155825"/>
          <p14:tracePt t="24993" x="9691688" y="2190750"/>
          <p14:tracePt t="25010" x="9691688" y="2262188"/>
          <p14:tracePt t="25026" x="9691688" y="2333625"/>
          <p14:tracePt t="25043" x="9644063" y="2441575"/>
          <p14:tracePt t="25060" x="9572625" y="2536825"/>
          <p14:tracePt t="25077" x="9525000" y="2632075"/>
          <p14:tracePt t="25093" x="9453563" y="2762250"/>
          <p14:tracePt t="25110" x="9418638" y="2846388"/>
          <p14:tracePt t="25127" x="9382125" y="2905125"/>
          <p14:tracePt t="25127" x="9382125" y="2928938"/>
          <p14:tracePt t="25144" x="9334500" y="2989263"/>
          <p14:tracePt t="25160" x="9286875" y="3036888"/>
          <p14:tracePt t="25177" x="9215438" y="3119438"/>
          <p14:tracePt t="25194" x="9144000" y="3179763"/>
          <p14:tracePt t="25210" x="9072563" y="3238500"/>
          <p14:tracePt t="25227" x="8990013" y="3298825"/>
          <p14:tracePt t="25244" x="8918575" y="3357563"/>
          <p14:tracePt t="25261" x="8858250" y="3394075"/>
          <p14:tracePt t="25277" x="8823325" y="3417888"/>
          <p14:tracePt t="25294" x="8786813" y="3429000"/>
          <p14:tracePt t="25311" x="8763000" y="3429000"/>
          <p14:tracePt t="25311" x="8751888" y="3429000"/>
          <p14:tracePt t="25328" x="8728075" y="3429000"/>
          <p14:tracePt t="25344" x="8704263" y="3429000"/>
          <p14:tracePt t="25361" x="8680450" y="3394075"/>
          <p14:tracePt t="25361" x="8656638" y="3394075"/>
          <p14:tracePt t="25378" x="8548688" y="3357563"/>
          <p14:tracePt t="25395" x="8347075" y="3298825"/>
          <p14:tracePt t="25411" x="8120063" y="3238500"/>
          <p14:tracePt t="25427" x="7775575" y="3143250"/>
          <p14:tracePt t="25444" x="7477125" y="3095625"/>
          <p14:tracePt t="25461" x="7251700" y="3060700"/>
          <p14:tracePt t="25478" x="7132638" y="3024188"/>
          <p14:tracePt t="25495" x="7048500" y="3000375"/>
          <p14:tracePt t="25511" x="7013575" y="3000375"/>
          <p14:tracePt t="25528" x="6989763" y="2989263"/>
          <p14:tracePt t="25545" x="6953250" y="2976563"/>
          <p14:tracePt t="25561" x="6942138" y="2976563"/>
          <p14:tracePt t="25580" x="6894513" y="2976563"/>
          <p14:tracePt t="25595" x="6810375" y="2976563"/>
          <p14:tracePt t="25595" x="6786563" y="2976563"/>
          <p14:tracePt t="25612" x="6656388" y="2976563"/>
          <p14:tracePt t="25628" x="6489700" y="2976563"/>
          <p14:tracePt t="25645" x="6191250" y="2965450"/>
          <p14:tracePt t="25662" x="5965825" y="2965450"/>
          <p14:tracePt t="25678" x="5751513" y="2965450"/>
          <p14:tracePt t="25695" x="5418138" y="2989263"/>
          <p14:tracePt t="25713" x="5167313" y="3024188"/>
          <p14:tracePt t="25729" x="4929188" y="3071813"/>
          <p14:tracePt t="25745" x="4667250" y="3132138"/>
          <p14:tracePt t="25762" x="4381500" y="3214688"/>
          <p14:tracePt t="25779" x="4156075" y="3275013"/>
          <p14:tracePt t="25795" x="3917950" y="3346450"/>
          <p14:tracePt t="25812" x="3727450" y="3381375"/>
          <p14:tracePt t="25829" x="3571875" y="3417888"/>
          <p14:tracePt t="25846" x="3489325" y="3441700"/>
          <p14:tracePt t="25862" x="3452813" y="3441700"/>
          <p14:tracePt t="25879" x="3417888" y="3465513"/>
          <p14:tracePt t="25896" x="3417888" y="3476625"/>
          <p14:tracePt t="25918" x="3405188" y="3476625"/>
          <p14:tracePt t="25930" x="3381375" y="3500438"/>
          <p14:tracePt t="25946" x="3370263" y="3524250"/>
          <p14:tracePt t="25963" x="3357563" y="3571875"/>
          <p14:tracePt t="25979" x="3357563" y="3619500"/>
          <p14:tracePt t="25996" x="3357563" y="3679825"/>
          <p14:tracePt t="26013" x="3357563" y="3775075"/>
          <p14:tracePt t="26030" x="3381375" y="3846513"/>
          <p14:tracePt t="26046" x="3476625" y="3952875"/>
          <p14:tracePt t="26063" x="3584575" y="4024313"/>
          <p14:tracePt t="26080" x="3714750" y="4084638"/>
          <p14:tracePt t="26096" x="3857625" y="4132263"/>
          <p14:tracePt t="26113" x="4037013" y="4191000"/>
          <p14:tracePt t="26130" x="4156075" y="4238625"/>
          <p14:tracePt t="26146" x="4310063" y="4286250"/>
          <p14:tracePt t="26146" x="4346575" y="4298950"/>
          <p14:tracePt t="26164" x="4465638" y="4322763"/>
          <p14:tracePt t="26180" x="4584700" y="4346575"/>
          <p14:tracePt t="26197" x="4727575" y="4381500"/>
          <p14:tracePt t="26197" x="4762500" y="4394200"/>
          <p14:tracePt t="26214" x="4894263" y="4418013"/>
          <p14:tracePt t="26230" x="5060950" y="4429125"/>
          <p14:tracePt t="26247" x="5214938" y="4452938"/>
          <p14:tracePt t="26263" x="5453063" y="4476750"/>
          <p14:tracePt t="26280" x="5632450" y="4513263"/>
          <p14:tracePt t="26297" x="5822950" y="4513263"/>
          <p14:tracePt t="26314" x="6024563" y="4513263"/>
          <p14:tracePt t="26331" x="6310313" y="4513263"/>
          <p14:tracePt t="26347" x="6572250" y="4513263"/>
          <p14:tracePt t="26364" x="6834188" y="4513263"/>
          <p14:tracePt t="26381" x="7061200" y="4489450"/>
          <p14:tracePt t="26397" x="7346950" y="4441825"/>
          <p14:tracePt t="26414" x="7524750" y="4429125"/>
          <p14:tracePt t="26414" x="7561263" y="4418013"/>
          <p14:tracePt t="26432" x="7632700" y="4405313"/>
          <p14:tracePt t="26432" x="7643813" y="4394200"/>
          <p14:tracePt t="26448" x="7680325" y="4381500"/>
          <p14:tracePt t="26464" x="7739063" y="4370388"/>
          <p14:tracePt t="26480" x="7810500" y="4333875"/>
          <p14:tracePt t="26497" x="7870825" y="4298950"/>
          <p14:tracePt t="26514" x="7942263" y="4262438"/>
          <p14:tracePt t="26531" x="8048625" y="4214813"/>
          <p14:tracePt t="26548" x="8156575" y="4156075"/>
          <p14:tracePt t="26564" x="8228013" y="4119563"/>
          <p14:tracePt t="26581" x="8299450" y="4071938"/>
          <p14:tracePt t="26598" x="8323263" y="4037013"/>
          <p14:tracePt t="26615" x="8347075" y="4013200"/>
          <p14:tracePt t="26631" x="8370888" y="3976688"/>
          <p14:tracePt t="26648" x="8370888" y="3929063"/>
          <p14:tracePt t="26665" x="8382000" y="3905250"/>
          <p14:tracePt t="26665" x="8382000" y="3894138"/>
          <p14:tracePt t="26682" x="8394700" y="3846513"/>
          <p14:tracePt t="26698" x="8394700" y="3798888"/>
          <p14:tracePt t="26716" x="8394700" y="3775075"/>
          <p14:tracePt t="26716" x="8394700" y="3762375"/>
          <p14:tracePt t="26732" x="8394700" y="3738563"/>
          <p14:tracePt t="26748" x="8394700" y="3714750"/>
          <p14:tracePt t="26765" x="8394700" y="3703638"/>
          <p14:tracePt t="26830" x="8382000" y="3703638"/>
          <p14:tracePt t="26834" x="8323263" y="3679825"/>
          <p14:tracePt t="26849" x="8262938" y="3667125"/>
          <p14:tracePt t="26865" x="8180388" y="3632200"/>
          <p14:tracePt t="26882" x="8085138" y="3595688"/>
          <p14:tracePt t="26899" x="7894638" y="3548063"/>
          <p14:tracePt t="26916" x="7739063" y="3489325"/>
          <p14:tracePt t="26933" x="7548563" y="3429000"/>
          <p14:tracePt t="26949" x="7334250" y="3357563"/>
          <p14:tracePt t="26949" x="7275513" y="3346450"/>
          <p14:tracePt t="26966" x="6977063" y="3275013"/>
          <p14:tracePt t="26982" x="6667500" y="3238500"/>
          <p14:tracePt t="26999" x="6310313" y="3238500"/>
          <p14:tracePt t="27016" x="6119813" y="3238500"/>
          <p14:tracePt t="27033" x="5953125" y="3238500"/>
          <p14:tracePt t="27049" x="5715000" y="3238500"/>
          <p14:tracePt t="27066" x="5561013" y="3238500"/>
          <p14:tracePt t="27083" x="5441950" y="3238500"/>
          <p14:tracePt t="27099" x="5310188" y="3227388"/>
          <p14:tracePt t="27116" x="5251450" y="3214688"/>
          <p14:tracePt t="27133" x="5191125" y="3214688"/>
          <p14:tracePt t="27150" x="5119688" y="3214688"/>
          <p14:tracePt t="27166" x="5013325" y="3203575"/>
          <p14:tracePt t="27183" x="4870450" y="3179763"/>
          <p14:tracePt t="27200" x="4786313" y="3179763"/>
          <p14:tracePt t="27217" x="4691063" y="3179763"/>
          <p14:tracePt t="27233" x="4560888" y="3190875"/>
          <p14:tracePt t="27250" x="4476750" y="3190875"/>
          <p14:tracePt t="27267" x="4418013" y="3190875"/>
          <p14:tracePt t="27283" x="4357688" y="3190875"/>
          <p14:tracePt t="27300" x="4322763" y="3190875"/>
          <p14:tracePt t="27317" x="4286250" y="3190875"/>
          <p14:tracePt t="27333" x="4275138" y="3190875"/>
          <p14:tracePt t="27350" x="4286250" y="3179763"/>
          <p14:tracePt t="27692" x="4310063" y="3179763"/>
          <p14:tracePt t="27700" x="4322763" y="3167063"/>
          <p14:tracePt t="27713" x="4333875" y="3167063"/>
          <p14:tracePt t="27718" x="4381500" y="3167063"/>
          <p14:tracePt t="27735" x="4572000" y="3155950"/>
          <p14:tracePt t="27751" x="4775200" y="3143250"/>
          <p14:tracePt t="27768" x="4929188" y="3108325"/>
          <p14:tracePt t="27785" x="5072063" y="3095625"/>
          <p14:tracePt t="27785" x="5108575" y="3095625"/>
          <p14:tracePt t="27802" x="5238750" y="3084513"/>
          <p14:tracePt t="27818" x="5334000" y="3071813"/>
          <p14:tracePt t="27835" x="5357813" y="3071813"/>
          <p14:tracePt t="29618" x="5346700" y="3071813"/>
          <p14:tracePt t="30016" x="5334000" y="3071813"/>
          <p14:tracePt t="30020" x="5310188" y="3084513"/>
          <p14:tracePt t="30025" x="5167313" y="3095625"/>
          <p14:tracePt t="30042" x="4989513" y="3132138"/>
          <p14:tracePt t="30058" x="4905375" y="3132138"/>
          <p14:tracePt t="30075" x="4846638" y="3132138"/>
          <p14:tracePt t="30092" x="4833938" y="3132138"/>
          <p14:tracePt t="30108" x="4810125" y="3095625"/>
          <p14:tracePt t="30125" x="4810125" y="3084513"/>
          <p14:tracePt t="30152" x="4810125" y="3071813"/>
          <p14:tracePt t="30158" x="4786313" y="3071813"/>
          <p14:tracePt t="30402" x="4786313" y="3084513"/>
          <p14:tracePt t="30404" x="4775200" y="3084513"/>
          <p14:tracePt t="30409" x="4703763" y="3167063"/>
          <p14:tracePt t="30426" x="4632325" y="3227388"/>
          <p14:tracePt t="30443" x="4537075" y="3309938"/>
          <p14:tracePt t="30443" x="4513263" y="3333750"/>
          <p14:tracePt t="30460" x="4418013" y="3394075"/>
          <p14:tracePt t="30476" x="4333875" y="3452813"/>
          <p14:tracePt t="30493" x="4191000" y="3513138"/>
          <p14:tracePt t="30510" x="4108450" y="3536950"/>
          <p14:tracePt t="30526" x="4037013" y="3536950"/>
          <p14:tracePt t="30543" x="3894138" y="3560763"/>
          <p14:tracePt t="30560" x="3822700" y="3560763"/>
          <p14:tracePt t="30577" x="3762375" y="3584575"/>
          <p14:tracePt t="30593" x="3714750" y="3584575"/>
          <p14:tracePt t="30610" x="3667125" y="3560763"/>
          <p14:tracePt t="30627" x="3643313" y="3536950"/>
          <p14:tracePt t="31523" x="3679825" y="3536950"/>
          <p14:tracePt t="31782" x="3714750" y="3536950"/>
          <p14:tracePt t="31786" x="3881438" y="3536950"/>
          <p14:tracePt t="31797" x="4119563" y="3536950"/>
          <p14:tracePt t="31814" x="4286250" y="3536950"/>
          <p14:tracePt t="31830" x="4452938" y="3536950"/>
          <p14:tracePt t="31847" x="4619625" y="3524250"/>
          <p14:tracePt t="31864" x="4714875" y="3524250"/>
          <p14:tracePt t="31881" x="4786313" y="3524250"/>
          <p14:tracePt t="31881" x="4799013" y="3524250"/>
          <p14:tracePt t="31898" x="4846638" y="3524250"/>
          <p14:tracePt t="31914" x="4870450" y="3524250"/>
          <p14:tracePt t="31931" x="4918075" y="3524250"/>
          <p14:tracePt t="31931" x="4929188" y="3524250"/>
          <p14:tracePt t="31948" x="4976813" y="3524250"/>
          <p14:tracePt t="31964" x="5024438" y="3524250"/>
          <p14:tracePt t="31981" x="5060950" y="3524250"/>
          <p14:tracePt t="31997" x="5072063" y="3524250"/>
          <p14:tracePt t="32014" x="5084763" y="3524250"/>
          <p14:tracePt t="32062" x="5095875" y="3524250"/>
          <p14:tracePt t="32326" x="5119688" y="3524250"/>
          <p14:tracePt t="32330" x="5143500" y="3524250"/>
          <p14:tracePt t="32334" x="5251450" y="3500438"/>
          <p14:tracePt t="32349" x="5381625" y="3489325"/>
          <p14:tracePt t="32365" x="5513388" y="3476625"/>
          <p14:tracePt t="32382" x="5595938" y="3465513"/>
          <p14:tracePt t="32399" x="5643563" y="3465513"/>
          <p14:tracePt t="32415" x="5680075" y="3465513"/>
          <p14:tracePt t="32432" x="5703888" y="3465513"/>
          <p14:tracePt t="32449" x="5738813" y="3465513"/>
          <p14:tracePt t="32449" x="5751513" y="3465513"/>
          <p14:tracePt t="32466" x="5786438" y="3465513"/>
          <p14:tracePt t="32482" x="5846763" y="3476625"/>
          <p14:tracePt t="32499" x="5942013" y="3476625"/>
          <p14:tracePt t="32516" x="5976938" y="3476625"/>
          <p14:tracePt t="32532" x="6013450" y="3476625"/>
          <p14:tracePt t="32549" x="6024563" y="3476625"/>
          <p14:tracePt t="32566" x="6037263" y="3476625"/>
          <p14:tracePt t="32582" x="6048375" y="3476625"/>
          <p14:tracePt t="32820" x="6072188" y="3476625"/>
          <p14:tracePt t="32836" x="6084888" y="3476625"/>
          <p14:tracePt t="32840" x="6119813" y="3500438"/>
          <p14:tracePt t="32850" x="6156325" y="3500438"/>
          <p14:tracePt t="32867" x="6238875" y="3500438"/>
          <p14:tracePt t="32884" x="6286500" y="3500438"/>
          <p14:tracePt t="32900" x="6334125" y="3500438"/>
          <p14:tracePt t="32917" x="6357938" y="3500438"/>
          <p14:tracePt t="32917" x="6370638" y="3500438"/>
          <p14:tracePt t="32934" x="6381750" y="3500438"/>
          <p14:tracePt t="32950" x="6418263" y="3465513"/>
          <p14:tracePt t="32967" x="6465888" y="3381375"/>
          <p14:tracePt t="32984" x="6524625" y="3322638"/>
          <p14:tracePt t="33000" x="6548438" y="3251200"/>
          <p14:tracePt t="33000" x="6561138" y="3238500"/>
          <p14:tracePt t="33018" x="6584950" y="3167063"/>
          <p14:tracePt t="33034" x="6596063" y="3095625"/>
          <p14:tracePt t="33051" x="6596063" y="3036888"/>
          <p14:tracePt t="33067" x="6596063" y="2989263"/>
          <p14:tracePt t="33084" x="6596063" y="2965450"/>
          <p14:tracePt t="33101" x="6596063" y="2928938"/>
          <p14:tracePt t="33117" x="6596063" y="2905125"/>
          <p14:tracePt t="33134" x="6596063" y="2881313"/>
          <p14:tracePt t="33174" x="6608763" y="2881313"/>
          <p14:tracePt t="33260" x="6619875" y="2881313"/>
          <p14:tracePt t="33307" x="6632575" y="2881313"/>
          <p14:tracePt t="33310" x="6632575" y="2894013"/>
          <p14:tracePt t="33366" x="6632575" y="2905125"/>
          <p14:tracePt t="33372" x="6632575" y="2917825"/>
          <p14:tracePt t="33385" x="6632575" y="2965450"/>
          <p14:tracePt t="33402" x="6656388" y="3000375"/>
          <p14:tracePt t="33418" x="6656388" y="3048000"/>
          <p14:tracePt t="33435" x="6656388" y="3143250"/>
          <p14:tracePt t="33452" x="6656388" y="3203575"/>
          <p14:tracePt t="33469" x="6667500" y="3262313"/>
          <p14:tracePt t="33485" x="6691313" y="3333750"/>
          <p14:tracePt t="33502" x="6691313" y="3357563"/>
          <p14:tracePt t="33519" x="6715125" y="3394075"/>
          <p14:tracePt t="33519" x="6715125" y="3405188"/>
          <p14:tracePt t="33536" x="6715125" y="3417888"/>
          <p14:tracePt t="33552" x="6727825" y="3429000"/>
          <p14:tracePt t="33569" x="6751638" y="3441700"/>
          <p14:tracePt t="34316" x="6786563" y="3441700"/>
          <p14:tracePt t="34324" x="6942138" y="3429000"/>
          <p14:tracePt t="34338" x="7072313" y="3429000"/>
          <p14:tracePt t="34355" x="7239000" y="3429000"/>
          <p14:tracePt t="34371" x="7286625" y="3429000"/>
          <p14:tracePt t="34388" x="7310438" y="3429000"/>
          <p14:tracePt t="35291" x="7323138" y="3429000"/>
          <p14:tracePt t="35414" x="7334250" y="3429000"/>
          <p14:tracePt t="35416" x="7358063" y="3429000"/>
          <p14:tracePt t="35424" x="7381875" y="3417888"/>
          <p14:tracePt t="35441" x="7466013" y="3405188"/>
          <p14:tracePt t="35458" x="7477125" y="3405188"/>
          <p14:tracePt t="40729" x="7489825" y="3394075"/>
          <p14:tracePt t="41086" x="7489825" y="3370263"/>
          <p14:tracePt t="41090" x="7489825" y="3357563"/>
          <p14:tracePt t="41098" x="7477125" y="3333750"/>
          <p14:tracePt t="41108" x="7477125" y="3298825"/>
          <p14:tracePt t="41124" x="7442200" y="3262313"/>
          <p14:tracePt t="41142" x="7418388" y="3251200"/>
          <p14:tracePt t="41158" x="7394575" y="3227388"/>
          <p14:tracePt t="41175" x="7394575" y="3214688"/>
          <p14:tracePt t="41226" x="7381875" y="3214688"/>
          <p14:tracePt t="41374" x="7370763" y="3214688"/>
          <p14:tracePt t="41386" x="7358063" y="3214688"/>
          <p14:tracePt t="41394" x="7346950" y="3238500"/>
          <p14:tracePt t="41409" x="7286625" y="3262313"/>
          <p14:tracePt t="41426" x="7239000" y="3286125"/>
          <p14:tracePt t="41442" x="7156450" y="3298825"/>
          <p14:tracePt t="41442" x="7119938" y="3309938"/>
          <p14:tracePt t="41460" x="6965950" y="3346450"/>
          <p14:tracePt t="41476" x="6823075" y="3417888"/>
          <p14:tracePt t="41493" x="6584950" y="3465513"/>
          <p14:tracePt t="41493" x="6500813" y="3476625"/>
          <p14:tracePt t="41510" x="6227763" y="3513138"/>
          <p14:tracePt t="41526" x="5953125" y="3548063"/>
          <p14:tracePt t="41543" x="5608638" y="3619500"/>
          <p14:tracePt t="41560" x="5357813" y="3667125"/>
          <p14:tracePt t="41576" x="5108575" y="3679825"/>
          <p14:tracePt t="41593" x="4905375" y="3679825"/>
          <p14:tracePt t="41610" x="4667250" y="3679825"/>
          <p14:tracePt t="41626" x="4346575" y="3679825"/>
          <p14:tracePt t="41643" x="4095750" y="3679825"/>
          <p14:tracePt t="41660" x="3810000" y="3714750"/>
          <p14:tracePt t="41677" x="3476625" y="3751263"/>
          <p14:tracePt t="41693" x="3143250" y="3786188"/>
          <p14:tracePt t="41710" x="2870200" y="3798888"/>
          <p14:tracePt t="41727" x="2619375" y="3822700"/>
          <p14:tracePt t="41727" x="2560638" y="3822700"/>
          <p14:tracePt t="41744" x="2417763" y="3846513"/>
          <p14:tracePt t="41760" x="2286000" y="3846513"/>
          <p14:tracePt t="41777" x="2238375" y="3846513"/>
          <p14:tracePt t="41794" x="2251075" y="3846513"/>
          <p14:tracePt t="41996" x="2251075" y="3833813"/>
          <p14:tracePt t="42004" x="2274888" y="3822700"/>
          <p14:tracePt t="42012" x="2333625" y="3786188"/>
          <p14:tracePt t="42028" x="2417763" y="3762375"/>
          <p14:tracePt t="42044" x="2524125" y="3738563"/>
          <p14:tracePt t="42061" x="2655888" y="3703638"/>
          <p14:tracePt t="42078" x="2738438" y="3690938"/>
          <p14:tracePt t="42095" x="2786063" y="3690938"/>
          <p14:tracePt t="42111" x="2809875" y="3690938"/>
          <p14:tracePt t="42128" x="2870200" y="3690938"/>
          <p14:tracePt t="42145" x="2905125" y="3690938"/>
          <p14:tracePt t="42161" x="2989263" y="3690938"/>
          <p14:tracePt t="42177" x="3095625" y="3690938"/>
          <p14:tracePt t="42194" x="3286125" y="3656013"/>
          <p14:tracePt t="42211" x="3346450" y="3656013"/>
          <p14:tracePt t="42228" x="3394075" y="3643313"/>
          <p14:tracePt t="42245" x="3417888" y="3643313"/>
          <p14:tracePt t="42262" x="3417888" y="3632200"/>
          <p14:tracePt t="42300" x="3429000" y="3632200"/>
          <p14:tracePt t="42320" x="3429000" y="3619500"/>
          <p14:tracePt t="42324" x="3441700" y="3608388"/>
          <p14:tracePt t="42328" x="3441700" y="3595688"/>
          <p14:tracePt t="42346" x="3476625" y="3571875"/>
          <p14:tracePt t="42362" x="3489325" y="3548063"/>
          <p14:tracePt t="42378" x="3500438" y="3524250"/>
          <p14:tracePt t="42395" x="3500438" y="3513138"/>
          <p14:tracePt t="42412" x="3500438" y="3500438"/>
          <p14:tracePt t="42429" x="3513138" y="3489325"/>
          <p14:tracePt t="42445" x="3513138" y="3476625"/>
          <p14:tracePt t="42620" x="3500438" y="3476625"/>
          <p14:tracePt t="42650" x="3489325" y="3476625"/>
          <p14:tracePt t="42682" x="3465513" y="3476625"/>
          <p14:tracePt t="42686" x="3452813" y="3476625"/>
          <p14:tracePt t="42696" x="3381375" y="3476625"/>
          <p14:tracePt t="42714" x="3346450" y="3500438"/>
          <p14:tracePt t="42730" x="3322638" y="3513138"/>
          <p14:tracePt t="42746" x="3275013" y="3524250"/>
          <p14:tracePt t="42763" x="3238500" y="3548063"/>
          <p14:tracePt t="42780" x="3238500" y="3560763"/>
          <p14:tracePt t="42796" x="3227388" y="3560763"/>
          <p14:tracePt t="42813" x="3238500" y="3560763"/>
          <p14:tracePt t="43524" x="3262313" y="3560763"/>
          <p14:tracePt t="43528" x="3286125" y="3560763"/>
          <p14:tracePt t="43532" x="3357563" y="3560763"/>
          <p14:tracePt t="43549" x="3441700" y="3571875"/>
          <p14:tracePt t="43549" x="3465513" y="3571875"/>
          <p14:tracePt t="43566" x="3513138" y="3584575"/>
          <p14:tracePt t="43582" x="3560763" y="3584575"/>
          <p14:tracePt t="43599" x="3571875" y="3608388"/>
          <p14:tracePt t="43616" x="3584575" y="3608388"/>
          <p14:tracePt t="43632" x="3595688" y="3608388"/>
          <p14:tracePt t="43700" x="3608388" y="3608388"/>
          <p14:tracePt t="43742" x="3619500" y="3608388"/>
          <p14:tracePt t="43746" x="3643313" y="3608388"/>
          <p14:tracePt t="43754" x="3727450" y="3608388"/>
          <p14:tracePt t="43766" x="3810000" y="3608388"/>
          <p14:tracePt t="43783" x="3952875" y="3560763"/>
          <p14:tracePt t="43800" x="4000500" y="3536950"/>
          <p14:tracePt t="43816" x="4048125" y="3524250"/>
          <p14:tracePt t="43833" x="4060825" y="3513138"/>
          <p14:tracePt t="44666" x="4048125" y="3513138"/>
          <p14:tracePt t="44674" x="4037013" y="3513138"/>
          <p14:tracePt t="45572" x="4060825" y="3513138"/>
          <p14:tracePt t="45942" x="4071938" y="3513138"/>
          <p14:tracePt t="45946" x="4095750" y="3513138"/>
          <p14:tracePt t="45956" x="4143375" y="3524250"/>
          <p14:tracePt t="45973" x="4167188" y="3536950"/>
          <p14:tracePt t="45990" x="4203700" y="3548063"/>
          <p14:tracePt t="46006" x="4214813" y="3548063"/>
          <p14:tracePt t="46032" x="4214813" y="3560763"/>
          <p14:tracePt t="46052" x="4203700" y="3560763"/>
          <p14:tracePt t="46352" x="4167188" y="3571875"/>
          <p14:tracePt t="46356" x="4132263" y="3584575"/>
          <p14:tracePt t="46359" x="4024313" y="3608388"/>
          <p14:tracePt t="46373" x="3894138" y="3632200"/>
          <p14:tracePt t="46391" x="3822700" y="3643313"/>
          <p14:tracePt t="46391" x="3798888" y="3656013"/>
          <p14:tracePt t="46408" x="3786188" y="3656013"/>
          <p14:tracePt t="46492" x="3786188" y="3643313"/>
          <p14:tracePt t="46516" x="3775075" y="3632200"/>
          <p14:tracePt t="46524" x="3775075" y="3619500"/>
          <p14:tracePt t="46924" x="3786188" y="3608388"/>
          <p14:tracePt t="47092" x="3798888" y="3608388"/>
          <p14:tracePt t="47162" x="3810000" y="3608388"/>
          <p14:tracePt t="47182" x="3822700" y="3608388"/>
          <p14:tracePt t="47198" x="3833813" y="3608388"/>
          <p14:tracePt t="47206" x="3846513" y="3608388"/>
          <p14:tracePt t="47218" x="3857625" y="3608388"/>
          <p14:tracePt t="47226" x="3881438" y="3608388"/>
          <p14:tracePt t="47244" x="3894138" y="3608388"/>
          <p14:tracePt t="47260" x="3905250" y="3608388"/>
          <p14:tracePt t="47716" x="3952875" y="3595688"/>
          <p14:tracePt t="47720" x="3965575" y="3584575"/>
          <p14:tracePt t="47728" x="4013200" y="3571875"/>
          <p14:tracePt t="47745" x="4024313" y="3560763"/>
          <p14:tracePt t="47761" x="4037013" y="3560763"/>
          <p14:tracePt t="47778" x="4048125" y="3560763"/>
          <p14:tracePt t="47916" x="4048125" y="3548063"/>
          <p14:tracePt t="47920" x="4037013" y="3548063"/>
          <p14:tracePt t="47946" x="4037013" y="3536950"/>
          <p14:tracePt t="48094" x="4037013" y="3524250"/>
          <p14:tracePt t="48590" x="4037013" y="3513138"/>
          <p14:tracePt t="48600" x="4037013" y="3500438"/>
          <p14:tracePt t="48616" x="4037013" y="3489325"/>
          <p14:tracePt t="48630" x="4037013" y="3476625"/>
          <p14:tracePt t="48658" x="4048125" y="3476625"/>
          <p14:tracePt t="48994" x="4048125" y="3489325"/>
          <p14:tracePt t="49334" x="4048125" y="3500438"/>
          <p14:tracePt t="49346" x="4048125" y="3513138"/>
          <p14:tracePt t="49368" x="4048125" y="3524250"/>
          <p14:tracePt t="49474" x="4048125" y="3536950"/>
          <p14:tracePt t="49477" x="4048125" y="3548063"/>
          <p14:tracePt t="49486" x="4060825" y="3548063"/>
          <p14:tracePt t="49499" x="4060825" y="3560763"/>
          <p14:tracePt t="49516" x="4071938" y="3595688"/>
          <p14:tracePt t="49533" x="4095750" y="3608388"/>
          <p14:tracePt t="49550" x="4108450" y="3643313"/>
          <p14:tracePt t="49567" x="4119563" y="3679825"/>
          <p14:tracePt t="49584" x="4156075" y="3738563"/>
          <p14:tracePt t="49600" x="4203700" y="3810000"/>
          <p14:tracePt t="49600" x="4203700" y="3833813"/>
          <p14:tracePt t="49618" x="4251325" y="3929063"/>
          <p14:tracePt t="49634" x="4298950" y="4037013"/>
          <p14:tracePt t="49651" x="4346575" y="4119563"/>
          <p14:tracePt t="49651" x="4357688" y="4143375"/>
          <p14:tracePt t="49668" x="4394200" y="4227513"/>
          <p14:tracePt t="49684" x="4418013" y="4298950"/>
          <p14:tracePt t="49701" x="4441825" y="4357688"/>
          <p14:tracePt t="49701" x="4452938" y="4370388"/>
          <p14:tracePt t="49718" x="4465638" y="4418013"/>
          <p14:tracePt t="49734" x="4476750" y="4452938"/>
          <p14:tracePt t="49751" x="4513263" y="4500563"/>
          <p14:tracePt t="49768" x="4524375" y="4560888"/>
          <p14:tracePt t="49784" x="4548188" y="4595813"/>
          <p14:tracePt t="49801" x="4560888" y="4608513"/>
          <p14:tracePt t="49817" x="4560888" y="4619625"/>
          <p14:tracePt t="51588" x="4584700" y="4619625"/>
          <p14:tracePt t="52022" x="4619625" y="4619625"/>
          <p14:tracePt t="52026" x="4667250" y="4584700"/>
          <p14:tracePt t="52041" x="4714875" y="4537075"/>
          <p14:tracePt t="52058" x="4727575" y="4524375"/>
          <p14:tracePt t="52074" x="4751388" y="4513263"/>
          <p14:tracePt t="52092" x="4751388" y="4476750"/>
          <p14:tracePt t="52108" x="4751388" y="4441825"/>
          <p14:tracePt t="52125" x="4751388" y="4405313"/>
          <p14:tracePt t="52141" x="4751388" y="4370388"/>
          <p14:tracePt t="52158" x="4751388" y="4310063"/>
          <p14:tracePt t="52175" x="4751388" y="4286250"/>
          <p14:tracePt t="52191" x="4751388" y="4262438"/>
          <p14:tracePt t="52208" x="4762500" y="4251325"/>
          <p14:tracePt t="52244" x="4762500" y="4262438"/>
          <p14:tracePt t="52506" x="4762500" y="4275138"/>
          <p14:tracePt t="52524" x="4762500" y="4286250"/>
          <p14:tracePt t="52536" x="4762500" y="4298950"/>
          <p14:tracePt t="52552" x="4762500" y="4310063"/>
          <p14:tracePt t="52568" x="4762500" y="4322763"/>
          <p14:tracePt t="53665" x="4810125" y="4322763"/>
          <p14:tracePt t="54278" x="4905375" y="4322763"/>
          <p14:tracePt t="54282" x="5072063" y="4322763"/>
          <p14:tracePt t="54298" x="5214938" y="4322763"/>
          <p14:tracePt t="54315" x="5334000" y="4310063"/>
          <p14:tracePt t="54331" x="5370513" y="4310063"/>
          <p14:tracePt t="54348" x="5370513" y="4298950"/>
          <p14:tracePt t="56432" x="5381625" y="4286250"/>
          <p14:tracePt t="58165" x="5394325" y="4286250"/>
          <p14:tracePt t="58897" x="5405438" y="4286250"/>
          <p14:tracePt t="58913" x="5418138" y="4286250"/>
          <p14:tracePt t="59012" x="5441950" y="4286250"/>
          <p14:tracePt t="59034" x="5453063" y="4286250"/>
          <p14:tracePt t="59046" x="5465763" y="4286250"/>
          <p14:tracePt t="59054" x="5476875" y="4286250"/>
          <p14:tracePt t="59062" x="5500688" y="4286250"/>
          <p14:tracePt t="59079" x="5537200" y="4286250"/>
          <p14:tracePt t="59096" x="5584825" y="4298950"/>
          <p14:tracePt t="59112" x="5584825" y="4310063"/>
          <p14:tracePt t="59129" x="5595938" y="4322763"/>
          <p14:tracePt t="59145" x="5608638" y="4322763"/>
          <p14:tracePt t="59924" x="5632450" y="4322763"/>
          <p14:tracePt t="59930" x="5656263" y="4333875"/>
          <p14:tracePt t="59936" x="5667375" y="4346575"/>
          <p14:tracePt t="59948" x="5680075" y="4346575"/>
          <p14:tracePt t="60088" x="5691188" y="4346575"/>
          <p14:tracePt t="60401" x="5703888" y="4346575"/>
          <p14:tracePt t="60413" x="5715000" y="4346575"/>
          <p14:tracePt t="60501" x="5715000" y="4333875"/>
          <p14:tracePt t="67635" x="5715000" y="4322763"/>
          <p14:tracePt t="67776" x="5727700" y="4322763"/>
          <p14:tracePt t="69524" x="5738813" y="4333875"/>
          <p14:tracePt t="69562" x="5751513" y="4346575"/>
          <p14:tracePt t="69569" x="5762625" y="4346575"/>
          <p14:tracePt t="69582" x="5786438" y="4370388"/>
          <p14:tracePt t="69594" x="5799138" y="4370388"/>
          <p14:tracePt t="69610" x="5810250" y="4381500"/>
          <p14:tracePt t="69627" x="5834063" y="4418013"/>
          <p14:tracePt t="69644" x="5846763" y="4429125"/>
          <p14:tracePt t="81961" x="5846763" y="4441825"/>
          <p14:tracePt t="82593" x="5846763" y="4452938"/>
          <p14:tracePt t="82605" x="5846763" y="4465638"/>
          <p14:tracePt t="82613" x="5857875" y="4465638"/>
          <p14:tracePt t="82697" x="5870575" y="4465638"/>
          <p14:tracePt t="82729" x="5881688" y="4465638"/>
          <p14:tracePt t="82733" x="5881688" y="4452938"/>
          <p14:tracePt t="82750" x="5881688" y="4441825"/>
          <p14:tracePt t="82766" x="5881688" y="4429125"/>
          <p14:tracePt t="82791" x="5881688" y="4418013"/>
          <p14:tracePt t="82800" x="5894388" y="4405313"/>
          <p14:tracePt t="89822" x="5894388" y="4394200"/>
          <p14:tracePt t="90635" x="5905500" y="4394200"/>
          <p14:tracePt t="90639" x="5918200" y="4394200"/>
          <p14:tracePt t="90657" x="5929313" y="4394200"/>
          <p14:tracePt t="95165" x="5834063" y="4394200"/>
          <p14:tracePt t="95255" x="5751513" y="4394200"/>
          <p14:tracePt t="95258" x="5251450" y="4394200"/>
          <p14:tracePt t="95258" x="5108575" y="4394200"/>
          <p14:tracePt t="95271" x="4524375" y="4394200"/>
          <p14:tracePt t="95288" x="4143375" y="4394200"/>
          <p14:tracePt t="95304" x="3881438" y="4346575"/>
          <p14:tracePt t="95321" x="3810000" y="4286250"/>
          <p14:tracePt t="95338" x="3786188" y="4262438"/>
          <p14:tracePt t="95354" x="3775075" y="4214813"/>
          <p14:tracePt t="95371" x="3775075" y="4191000"/>
          <p14:tracePt t="95388" x="3762375" y="4143375"/>
          <p14:tracePt t="95405" x="3751263" y="4108450"/>
          <p14:tracePt t="95421" x="3751263" y="4048125"/>
          <p14:tracePt t="95438" x="3751263" y="3965575"/>
          <p14:tracePt t="95455" x="3751263" y="3894138"/>
          <p14:tracePt t="95455" x="3751263" y="3881438"/>
          <p14:tracePt t="95471" x="3751263" y="3822700"/>
          <p14:tracePt t="95488" x="3751263" y="3751263"/>
          <p14:tracePt t="95504" x="3751263" y="3679825"/>
          <p14:tracePt t="95504" x="3751263" y="3656013"/>
          <p14:tracePt t="95521" x="3727450" y="3595688"/>
          <p14:tracePt t="95538" x="3703638" y="3560763"/>
          <p14:tracePt t="95538" x="3703638" y="3536950"/>
          <p14:tracePt t="95556" x="3679825" y="3489325"/>
          <p14:tracePt t="95572" x="3667125" y="3465513"/>
          <p14:tracePt t="95589" x="3656013" y="3441700"/>
          <p14:tracePt t="95605" x="3643313" y="3381375"/>
          <p14:tracePt t="95622" x="3643313" y="3370263"/>
          <p14:tracePt t="95645" x="3643313" y="3357563"/>
          <p14:tracePt t="95655" x="3632200" y="3346450"/>
          <p14:tracePt t="95672" x="3619500" y="3346450"/>
          <p14:tracePt t="95712" x="3608388" y="3346450"/>
          <p14:tracePt t="95735" x="3595688" y="3346450"/>
          <p14:tracePt t="95743" x="3584575" y="3346450"/>
          <p14:tracePt t="95756" x="3536950" y="3346450"/>
          <p14:tracePt t="95772" x="3452813" y="3346450"/>
          <p14:tracePt t="95790" x="3417888" y="3357563"/>
          <p14:tracePt t="95806" x="3357563" y="3381375"/>
          <p14:tracePt t="95822" x="3346450" y="3381375"/>
          <p14:tracePt t="95839" x="3333750" y="3394075"/>
          <p14:tracePt t="95913" x="3322638" y="3405188"/>
          <p14:tracePt t="95929" x="3298825" y="3417888"/>
          <p14:tracePt t="95937" x="3286125" y="3429000"/>
          <p14:tracePt t="95941" x="3262313" y="3452813"/>
          <p14:tracePt t="95956" x="3203575" y="3500438"/>
          <p14:tracePt t="95973" x="3167063" y="3513138"/>
          <p14:tracePt t="95990" x="3143250" y="3548063"/>
          <p14:tracePt t="96006" x="3119438" y="3571875"/>
          <p14:tracePt t="96024" x="3095625" y="3608388"/>
          <p14:tracePt t="96040" x="3095625" y="3632200"/>
          <p14:tracePt t="96056" x="3095625" y="3667125"/>
          <p14:tracePt t="96073" x="3071813" y="3679825"/>
          <p14:tracePt t="96090" x="3071813" y="3690938"/>
          <p14:tracePt t="96109" x="3071813" y="3703638"/>
          <p14:tracePt t="96586" x="3071813" y="3714750"/>
          <p14:tracePt t="96593" x="3084513" y="3714750"/>
          <p14:tracePt t="96601" x="3132138" y="3714750"/>
          <p14:tracePt t="96608" x="3214688" y="3714750"/>
          <p14:tracePt t="96625" x="3286125" y="3703638"/>
          <p14:tracePt t="96642" x="3357563" y="3690938"/>
          <p14:tracePt t="96658" x="3441700" y="3679825"/>
          <p14:tracePt t="96675" x="3489325" y="3679825"/>
          <p14:tracePt t="96692" x="3536950" y="3679825"/>
          <p14:tracePt t="96708" x="3595688" y="3679825"/>
          <p14:tracePt t="96726" x="3632200" y="3679825"/>
          <p14:tracePt t="96742" x="3690938" y="3679825"/>
          <p14:tracePt t="96742" x="3703638" y="3679825"/>
          <p14:tracePt t="96759" x="3751263" y="3679825"/>
          <p14:tracePt t="96776" x="3775075" y="3679825"/>
          <p14:tracePt t="96792" x="3810000" y="3679825"/>
          <p14:tracePt t="96809" x="3857625" y="3679825"/>
          <p14:tracePt t="96826" x="3870325" y="3679825"/>
          <p14:tracePt t="96955" x="3894138" y="3679825"/>
          <p14:tracePt t="96959" x="3965575" y="3667125"/>
          <p14:tracePt t="96976" x="4037013" y="3656013"/>
          <p14:tracePt t="96993" x="4108450" y="3643313"/>
          <p14:tracePt t="97010" x="4119563" y="3643313"/>
          <p14:tracePt t="97026" x="4132263" y="3643313"/>
          <p14:tracePt t="97161" x="4132263" y="3632200"/>
          <p14:tracePt t="97165" x="4132263" y="3619500"/>
          <p14:tracePt t="97176" x="4095750" y="3619500"/>
          <p14:tracePt t="97193" x="4000500" y="3619500"/>
          <p14:tracePt t="97210" x="3894138" y="3619500"/>
          <p14:tracePt t="97210" x="3857625" y="3619500"/>
          <p14:tracePt t="97227" x="3727450" y="3619500"/>
          <p14:tracePt t="97244" x="3643313" y="3608388"/>
          <p14:tracePt t="97260" x="3548063" y="3608388"/>
          <p14:tracePt t="97260" x="3524250" y="3595688"/>
          <p14:tracePt t="97277" x="3489325" y="3595688"/>
          <p14:tracePt t="97294" x="3465513" y="3595688"/>
          <p14:tracePt t="97310" x="3441700" y="3595688"/>
          <p14:tracePt t="97327" x="3429000" y="3595688"/>
          <p14:tracePt t="97344" x="3405188" y="3595688"/>
          <p14:tracePt t="97391" x="3394075" y="3595688"/>
          <p14:tracePt t="97397" x="3370263" y="3595688"/>
          <p14:tracePt t="97411" x="3298825" y="3595688"/>
          <p14:tracePt t="97427" x="3203575" y="3595688"/>
          <p14:tracePt t="97444" x="3143250" y="3571875"/>
          <p14:tracePt t="97444" x="3119438" y="3571875"/>
          <p14:tracePt t="97462" x="3024188" y="3571875"/>
          <p14:tracePt t="97478" x="2976563" y="3571875"/>
          <p14:tracePt t="97494" x="2941638" y="3571875"/>
          <p14:tracePt t="97511" x="2928938" y="3571875"/>
          <p14:tracePt t="97528" x="2941638" y="3571875"/>
          <p14:tracePt t="97779" x="2952750" y="3571875"/>
          <p14:tracePt t="97783" x="3013075" y="3571875"/>
          <p14:tracePt t="97795" x="3071813" y="3584575"/>
          <p14:tracePt t="97812" x="3179763" y="3584575"/>
          <p14:tracePt t="97828" x="3298825" y="3584575"/>
          <p14:tracePt t="97845" x="3394075" y="3584575"/>
          <p14:tracePt t="97862" x="3405188" y="3595688"/>
          <p14:tracePt t="97878" x="3429000" y="3608388"/>
          <p14:tracePt t="97895" x="3441700" y="3608388"/>
          <p14:tracePt t="97912" x="3452813" y="3608388"/>
          <p14:tracePt t="97985" x="3476625" y="3608388"/>
          <p14:tracePt t="97993" x="3489325" y="3608388"/>
          <p14:tracePt t="97997" x="3548063" y="3608388"/>
          <p14:tracePt t="98013" x="3643313" y="3608388"/>
          <p14:tracePt t="98030" x="3679825" y="3608388"/>
          <p14:tracePt t="98046" x="3714750" y="3608388"/>
          <p14:tracePt t="98063" x="3751263" y="3608388"/>
          <p14:tracePt t="98080" x="3762375" y="3608388"/>
          <p14:tracePt t="98096" x="3775075" y="3608388"/>
          <p14:tracePt t="98153" x="3786188" y="3608388"/>
          <p14:tracePt t="98161" x="3810000" y="3608388"/>
          <p14:tracePt t="98165" x="3833813" y="3608388"/>
          <p14:tracePt t="98180" x="3976688" y="3608388"/>
          <p14:tracePt t="98196" x="4084638" y="3608388"/>
          <p14:tracePt t="98213" x="4167188" y="3608388"/>
          <p14:tracePt t="98230" x="4203700" y="3619500"/>
          <p14:tracePt t="98246" x="4214813" y="3632200"/>
          <p14:tracePt t="98263" x="4191000" y="3632200"/>
          <p14:tracePt t="98891" x="4179888" y="3632200"/>
          <p14:tracePt t="98895" x="4156075" y="3608388"/>
          <p14:tracePt t="98899" x="4132263" y="3571875"/>
          <p14:tracePt t="98916" x="4119563" y="3560763"/>
          <p14:tracePt t="98932" x="4108450" y="3524250"/>
          <p14:tracePt t="98949" x="4095750" y="3489325"/>
          <p14:tracePt t="98965" x="4095750" y="3476625"/>
          <p14:tracePt t="98982" x="4095750" y="3465513"/>
          <p14:tracePt t="99043" x="4095750" y="3452813"/>
          <p14:tracePt t="99117" x="4095750" y="3441700"/>
          <p14:tracePt t="99121" x="4095750" y="3429000"/>
          <p14:tracePt t="99132" x="4095750" y="3357563"/>
          <p14:tracePt t="99150" x="4095750" y="3309938"/>
          <p14:tracePt t="99166" x="4071938" y="3251200"/>
          <p14:tracePt t="99183" x="4024313" y="3190875"/>
          <p14:tracePt t="99200" x="4013200" y="3179763"/>
          <p14:tracePt t="99216" x="3965575" y="3143250"/>
          <p14:tracePt t="99216" x="3941763" y="3132138"/>
          <p14:tracePt t="99233" x="3881438" y="3084513"/>
          <p14:tracePt t="99250" x="3833813" y="3071813"/>
          <p14:tracePt t="99266" x="3775075" y="3024188"/>
          <p14:tracePt t="99283" x="3690938" y="3000375"/>
          <p14:tracePt t="99300" x="3548063" y="3000375"/>
          <p14:tracePt t="99316" x="3429000" y="3000375"/>
          <p14:tracePt t="99333" x="3333750" y="3000375"/>
          <p14:tracePt t="99350" x="3251200" y="3000375"/>
          <p14:tracePt t="99366" x="3203575" y="3000375"/>
          <p14:tracePt t="99383" x="3190875" y="3000375"/>
          <p14:tracePt t="99400" x="3179763" y="3013075"/>
          <p14:tracePt t="99416" x="3143250" y="3024188"/>
          <p14:tracePt t="99433" x="3132138" y="3048000"/>
          <p14:tracePt t="99450" x="3119438" y="3060700"/>
          <p14:tracePt t="99467" x="3084513" y="3108325"/>
          <p14:tracePt t="99484" x="3060700" y="3143250"/>
          <p14:tracePt t="99500" x="3024188" y="3167063"/>
          <p14:tracePt t="99517" x="2989263" y="3203575"/>
          <p14:tracePt t="99534" x="2976563" y="3227388"/>
          <p14:tracePt t="99550" x="2941638" y="3262313"/>
          <p14:tracePt t="99567" x="2928938" y="3286125"/>
          <p14:tracePt t="99584" x="2917825" y="3333750"/>
          <p14:tracePt t="99601" x="2917825" y="3370263"/>
          <p14:tracePt t="99618" x="2917825" y="3381375"/>
          <p14:tracePt t="99634" x="2917825" y="3394075"/>
          <p14:tracePt t="99650" x="2917825" y="3429000"/>
          <p14:tracePt t="99667" x="2917825" y="3452813"/>
          <p14:tracePt t="99683" x="2917825" y="3476625"/>
          <p14:tracePt t="99683" x="2917825" y="3489325"/>
          <p14:tracePt t="99701" x="2917825" y="3513138"/>
          <p14:tracePt t="99718" x="2941638" y="3548063"/>
          <p14:tracePt t="99734" x="2952750" y="3595688"/>
          <p14:tracePt t="99752" x="2989263" y="3643313"/>
          <p14:tracePt t="99768" x="3036888" y="3679825"/>
          <p14:tracePt t="99784" x="3095625" y="3714750"/>
          <p14:tracePt t="99801" x="3155950" y="3762375"/>
          <p14:tracePt t="99818" x="3214688" y="3810000"/>
          <p14:tracePt t="99835" x="3298825" y="3833813"/>
          <p14:tracePt t="99851" x="3346450" y="3857625"/>
          <p14:tracePt t="99868" x="3417888" y="3881438"/>
          <p14:tracePt t="99885" x="3465513" y="3881438"/>
          <p14:tracePt t="99902" x="3500438" y="3894138"/>
          <p14:tracePt t="99918" x="3536950" y="3905250"/>
          <p14:tracePt t="99935" x="3560763" y="3894138"/>
          <p14:tracePt t="99957" x="3584575" y="3894138"/>
          <p14:tracePt t="99968" x="3632200" y="3894138"/>
          <p14:tracePt t="99985" x="3679825" y="3894138"/>
          <p14:tracePt t="100002" x="3738563" y="3894138"/>
          <p14:tracePt t="100019" x="3810000" y="3894138"/>
          <p14:tracePt t="100035" x="3857625" y="3881438"/>
          <p14:tracePt t="100052" x="3941763" y="3822700"/>
          <p14:tracePt t="100069" x="4000500" y="3798888"/>
          <p14:tracePt t="100085" x="4071938" y="3762375"/>
          <p14:tracePt t="100102" x="4084638" y="3738563"/>
          <p14:tracePt t="100119" x="4108450" y="3703638"/>
          <p14:tracePt t="100135" x="4143375" y="3679825"/>
          <p14:tracePt t="100152" x="4156075" y="3656013"/>
          <p14:tracePt t="100169" x="4167188" y="3632200"/>
          <p14:tracePt t="100186" x="4167188" y="3595688"/>
          <p14:tracePt t="100202" x="4167188" y="3571875"/>
          <p14:tracePt t="100202" x="4167188" y="3548063"/>
          <p14:tracePt t="100220" x="4167188" y="3513138"/>
          <p14:tracePt t="100236" x="4167188" y="3465513"/>
          <p14:tracePt t="100253" x="4167188" y="3429000"/>
          <p14:tracePt t="100269" x="4143375" y="3405188"/>
          <p14:tracePt t="100286" x="4132263" y="3394075"/>
          <p14:tracePt t="100302" x="4071938" y="3346450"/>
          <p14:tracePt t="100320" x="4037013" y="3322638"/>
          <p14:tracePt t="100336" x="3989388" y="3298825"/>
          <p14:tracePt t="100353" x="3941763" y="3275013"/>
          <p14:tracePt t="100370" x="3846513" y="3251200"/>
          <p14:tracePt t="100386" x="3727450" y="3238500"/>
          <p14:tracePt t="100403" x="3667125" y="3227388"/>
          <p14:tracePt t="100420" x="3619500" y="3214688"/>
          <p14:tracePt t="100436" x="3584575" y="3203575"/>
          <p14:tracePt t="100453" x="3560763" y="3203575"/>
          <p14:tracePt t="100470" x="3536950" y="3190875"/>
          <p14:tracePt t="100487" x="3513138" y="3190875"/>
          <p14:tracePt t="100503" x="3500438" y="3190875"/>
          <p14:tracePt t="100520" x="3489325" y="3190875"/>
          <p14:tracePt t="100581" x="3465513" y="3190875"/>
          <p14:tracePt t="100589" x="3452813" y="3190875"/>
          <p14:tracePt t="100593" x="3441700" y="3190875"/>
          <p14:tracePt t="100603" x="3417888" y="3203575"/>
          <p14:tracePt t="100620" x="3394075" y="3227388"/>
          <p14:tracePt t="100637" x="3381375" y="3238500"/>
          <p14:tracePt t="100654" x="3346450" y="3262313"/>
          <p14:tracePt t="100671" x="3322638" y="3286125"/>
          <p14:tracePt t="100687" x="3309938" y="3333750"/>
          <p14:tracePt t="100703" x="3286125" y="3370263"/>
          <p14:tracePt t="100720" x="3275013" y="3394075"/>
          <p14:tracePt t="100737" x="3262313" y="3417888"/>
          <p14:tracePt t="100754" x="3262313" y="3429000"/>
          <p14:tracePt t="100770" x="3262313" y="3441700"/>
          <p14:tracePt t="100787" x="3262313" y="3465513"/>
          <p14:tracePt t="100804" x="3262313" y="3476625"/>
          <p14:tracePt t="100821" x="3262313" y="3500438"/>
          <p14:tracePt t="100838" x="3262313" y="3524250"/>
          <p14:tracePt t="100854" x="3262313" y="3560763"/>
          <p14:tracePt t="100871" x="3262313" y="3595688"/>
          <p14:tracePt t="100888" x="3262313" y="3608388"/>
          <p14:tracePt t="100904" x="3275013" y="3643313"/>
          <p14:tracePt t="100921" x="3286125" y="3656013"/>
          <p14:tracePt t="100938" x="3298825" y="3679825"/>
          <p14:tracePt t="100955" x="3309938" y="3679825"/>
          <p14:tracePt t="100981" x="3309938" y="3690938"/>
          <p14:tracePt t="101113" x="3322638" y="3690938"/>
          <p14:tracePt t="101117" x="3333750" y="3690938"/>
          <p14:tracePt t="101122" x="3536950" y="3690938"/>
          <p14:tracePt t="101138" x="3833813" y="3690938"/>
          <p14:tracePt t="101155" x="4167188" y="3679825"/>
          <p14:tracePt t="101172" x="4357688" y="3656013"/>
          <p14:tracePt t="101189" x="4524375" y="3643313"/>
          <p14:tracePt t="101205" x="4656138" y="3619500"/>
          <p14:tracePt t="101222" x="4775200" y="3608388"/>
          <p14:tracePt t="101222" x="4799013" y="3595688"/>
          <p14:tracePt t="101239" x="4894263" y="3584575"/>
          <p14:tracePt t="101256" x="5013325" y="3571875"/>
          <p14:tracePt t="101272" x="5119688" y="3548063"/>
          <p14:tracePt t="101272" x="5143500" y="3548063"/>
          <p14:tracePt t="101289" x="5262563" y="3536950"/>
          <p14:tracePt t="101306" x="5370513" y="3513138"/>
          <p14:tracePt t="101323" x="5537200" y="3489325"/>
          <p14:tracePt t="101339" x="5667375" y="3465513"/>
          <p14:tracePt t="101356" x="5786438" y="3465513"/>
          <p14:tracePt t="101373" x="5976938" y="3441700"/>
          <p14:tracePt t="101389" x="6108700" y="3417888"/>
          <p14:tracePt t="101406" x="6215063" y="3405188"/>
          <p14:tracePt t="101423" x="6310313" y="3370263"/>
          <p14:tracePt t="101439" x="6477000" y="3346450"/>
          <p14:tracePt t="101456" x="6619875" y="3298825"/>
          <p14:tracePt t="101473" x="6751638" y="3251200"/>
          <p14:tracePt t="101489" x="6870700" y="3214688"/>
          <p14:tracePt t="101506" x="6942138" y="3179763"/>
          <p14:tracePt t="101506" x="6953250" y="3179763"/>
          <p14:tracePt t="101524" x="6965950" y="3155950"/>
          <p14:tracePt t="101540" x="6989763" y="3143250"/>
          <p14:tracePt t="101557" x="7013575" y="3119438"/>
          <p14:tracePt t="101573" x="7024688" y="3084513"/>
          <p14:tracePt t="101590" x="7048500" y="3048000"/>
          <p14:tracePt t="101607" x="7048500" y="3000375"/>
          <p14:tracePt t="101623" x="7061200" y="2965450"/>
          <p14:tracePt t="101640" x="7061200" y="2928938"/>
          <p14:tracePt t="101657" x="7061200" y="2894013"/>
          <p14:tracePt t="101673" x="7061200" y="2857500"/>
          <p14:tracePt t="101690" x="7048500" y="2846388"/>
          <p14:tracePt t="101707" x="7037388" y="2846388"/>
          <p14:tracePt t="101733" x="7024688" y="2846388"/>
          <p14:tracePt t="101740" x="7000875" y="2846388"/>
          <p14:tracePt t="101756" x="6977063" y="2846388"/>
          <p14:tracePt t="101773" x="6942138" y="2846388"/>
          <p14:tracePt t="101790" x="6905625" y="2846388"/>
          <p14:tracePt t="101808" x="6881813" y="2846388"/>
          <p14:tracePt t="101824" x="6858000" y="2846388"/>
          <p14:tracePt t="101841" x="6810375" y="2846388"/>
          <p14:tracePt t="101858" x="6751638" y="2846388"/>
          <p14:tracePt t="101874" x="6656388" y="2846388"/>
          <p14:tracePt t="101891" x="6548438" y="2857500"/>
          <p14:tracePt t="101908" x="6489700" y="2894013"/>
          <p14:tracePt t="101924" x="6465888" y="2894013"/>
          <p14:tracePt t="101941" x="6442075" y="2905125"/>
          <p14:tracePt t="101958" x="6429375" y="2928938"/>
          <p14:tracePt t="101974" x="6418263" y="2941638"/>
          <p14:tracePt t="101991" x="6418263" y="2952750"/>
          <p14:tracePt t="102013" x="6418263" y="2965450"/>
          <p14:tracePt t="102025" x="6418263" y="2976563"/>
          <p14:tracePt t="102043" x="6418263" y="2989263"/>
          <p14:tracePt t="102091" x="6418263" y="3000375"/>
          <p14:tracePt t="102101" x="6418263" y="3024188"/>
          <p14:tracePt t="102118" x="6405563" y="3036888"/>
          <p14:tracePt t="102137" x="6405563" y="3048000"/>
          <p14:tracePt t="102429" x="6405563" y="3060700"/>
          <p14:tracePt t="102433" x="6418263" y="3071813"/>
          <p14:tracePt t="102442" x="6453188" y="3108325"/>
          <p14:tracePt t="102459" x="6477000" y="3167063"/>
          <p14:tracePt t="102476" x="6500813" y="3214688"/>
          <p14:tracePt t="102493" x="6513513" y="3262313"/>
          <p14:tracePt t="102509" x="6537325" y="3298825"/>
          <p14:tracePt t="102526" x="6537325" y="3333750"/>
          <p14:tracePt t="102543" x="6548438" y="3381375"/>
          <p14:tracePt t="102559" x="6572250" y="3441700"/>
          <p14:tracePt t="102576" x="6584950" y="3500438"/>
          <p14:tracePt t="102576" x="6596063" y="3524250"/>
          <p14:tracePt t="102593" x="6608763" y="3584575"/>
          <p14:tracePt t="102610" x="6632575" y="3632200"/>
          <p14:tracePt t="102626" x="6632575" y="3643313"/>
          <p14:tracePt t="104416" x="6572250" y="3667125"/>
          <p14:tracePt t="104843" x="6500813" y="3679825"/>
          <p14:tracePt t="104845" x="6275388" y="3703638"/>
          <p14:tracePt t="104850" x="5751513" y="3810000"/>
          <p14:tracePt t="104867" x="5357813" y="3846513"/>
          <p14:tracePt t="104883" x="5095875" y="3870325"/>
          <p14:tracePt t="104899" x="4965700" y="3870325"/>
          <p14:tracePt t="104916" x="4894263" y="3870325"/>
          <p14:tracePt t="104933" x="4833938" y="3870325"/>
          <p14:tracePt t="104950" x="4799013" y="3870325"/>
          <p14:tracePt t="104967" x="4727575" y="3870325"/>
          <p14:tracePt t="104983" x="4619625" y="3870325"/>
          <p14:tracePt t="105000" x="4441825" y="3870325"/>
          <p14:tracePt t="105017" x="4322763" y="3870325"/>
          <p14:tracePt t="105034" x="4251325" y="3894138"/>
          <p14:tracePt t="105050" x="4203700" y="3894138"/>
          <p14:tracePt t="105050" x="4191000" y="3894138"/>
          <p14:tracePt t="105067" x="4179888" y="3905250"/>
          <p14:tracePt t="105083" x="4179888" y="3881438"/>
          <p14:tracePt t="105301" x="4179888" y="3870325"/>
          <p14:tracePt t="105308" x="4179888" y="3846513"/>
          <p14:tracePt t="105318" x="4179888" y="3810000"/>
          <p14:tracePt t="105335" x="4132263" y="3775075"/>
          <p14:tracePt t="105351" x="4108450" y="3738563"/>
          <p14:tracePt t="105368" x="4095750" y="3703638"/>
          <p14:tracePt t="105385" x="4071938" y="3690938"/>
          <p14:tracePt t="105402" x="4071938" y="3679825"/>
          <p14:tracePt t="105418" x="4071938" y="3667125"/>
          <p14:tracePt t="105553" x="4071938" y="3656013"/>
          <p14:tracePt t="105557" x="4084638" y="3656013"/>
          <p14:tracePt t="105573" x="4095750" y="3643313"/>
          <p14:tracePt t="105585" x="4108450" y="3632200"/>
          <p14:tracePt t="105602" x="4191000" y="3619500"/>
          <p14:tracePt t="105619" x="4333875" y="3595688"/>
          <p14:tracePt t="105636" x="4513263" y="3548063"/>
          <p14:tracePt t="105652" x="4751388" y="3500438"/>
          <p14:tracePt t="105652" x="4786313" y="3489325"/>
          <p14:tracePt t="105669" x="4941888" y="3452813"/>
          <p14:tracePt t="105685" x="5143500" y="3417888"/>
          <p14:tracePt t="105702" x="5310188" y="3394075"/>
          <p14:tracePt t="105720" x="5524500" y="3357563"/>
          <p14:tracePt t="105736" x="5619750" y="3346450"/>
          <p14:tracePt t="105752" x="5751513" y="3333750"/>
          <p14:tracePt t="105769" x="5905500" y="3309938"/>
          <p14:tracePt t="105786" x="6037263" y="3309938"/>
          <p14:tracePt t="105802" x="6262688" y="3275013"/>
          <p14:tracePt t="105819" x="6442075" y="3275013"/>
          <p14:tracePt t="105836" x="6584950" y="3251200"/>
          <p14:tracePt t="105836" x="6619875" y="3251200"/>
          <p14:tracePt t="105853" x="6775450" y="3227388"/>
          <p14:tracePt t="105869" x="6894513" y="3227388"/>
          <p14:tracePt t="105886" x="6989763" y="3227388"/>
          <p14:tracePt t="105903" x="7048500" y="3203575"/>
          <p14:tracePt t="105920" x="7072313" y="3203575"/>
          <p14:tracePt t="105936" x="7085013" y="3203575"/>
          <p14:tracePt t="106001" x="7096125" y="3203575"/>
          <p14:tracePt t="106245" x="7037388" y="3203575"/>
          <p14:tracePt t="106823" x="6977063" y="3203575"/>
          <p14:tracePt t="106827" x="6799263" y="3227388"/>
          <p14:tracePt t="106839" x="6513513" y="3286125"/>
          <p14:tracePt t="106856" x="6191250" y="3346450"/>
          <p14:tracePt t="106872" x="5762625" y="3417888"/>
          <p14:tracePt t="106889" x="5286375" y="3489325"/>
          <p14:tracePt t="106906" x="4941888" y="3571875"/>
          <p14:tracePt t="106923" x="4667250" y="3632200"/>
          <p14:tracePt t="106939" x="4500563" y="3656013"/>
          <p14:tracePt t="106957" x="4179888" y="3667125"/>
          <p14:tracePt t="106973" x="3976688" y="3703638"/>
          <p14:tracePt t="106989" x="3786188" y="3762375"/>
          <p14:tracePt t="107005" x="3536950" y="3798888"/>
          <p14:tracePt t="107022" x="3275013" y="3833813"/>
          <p14:tracePt t="107039" x="3119438" y="3857625"/>
          <p14:tracePt t="107057" x="2952750" y="3881438"/>
          <p14:tracePt t="107073" x="2833688" y="3905250"/>
          <p14:tracePt t="107090" x="2714625" y="3917950"/>
          <p14:tracePt t="107106" x="2560638" y="3917950"/>
          <p14:tracePt t="107123" x="2441575" y="3917950"/>
          <p14:tracePt t="107140" x="2333625" y="3917950"/>
          <p14:tracePt t="107156" x="2286000" y="3917950"/>
          <p14:tracePt t="107173" x="2227263" y="3917950"/>
          <p14:tracePt t="107190" x="2214563" y="3905250"/>
          <p14:tracePt t="107295" x="2214563" y="3894138"/>
          <p14:tracePt t="107303" x="2203450" y="3894138"/>
          <p14:tracePt t="107315" x="2203450" y="3881438"/>
          <p14:tracePt t="107324" x="2203450" y="3857625"/>
          <p14:tracePt t="107341" x="2203450" y="3833813"/>
          <p14:tracePt t="107357" x="2203450" y="3810000"/>
          <p14:tracePt t="107377" x="2203450" y="3798888"/>
          <p14:tracePt t="107390" x="2238375" y="3775075"/>
          <p14:tracePt t="107408" x="2309813" y="3751263"/>
          <p14:tracePt t="107424" x="2405063" y="3727450"/>
          <p14:tracePt t="107441" x="2513013" y="3703638"/>
          <p14:tracePt t="107457" x="2632075" y="3679825"/>
          <p14:tracePt t="107474" x="2703513" y="3656013"/>
          <p14:tracePt t="107491" x="2786063" y="3643313"/>
          <p14:tracePt t="107508" x="2857500" y="3632200"/>
          <p14:tracePt t="107524" x="2989263" y="3632200"/>
          <p14:tracePt t="107541" x="3071813" y="3619500"/>
          <p14:tracePt t="107558" x="3155950" y="3619500"/>
          <p14:tracePt t="107574" x="3275013" y="3619500"/>
          <p14:tracePt t="107591" x="3370263" y="3608388"/>
          <p14:tracePt t="107608" x="3441700" y="3608388"/>
          <p14:tracePt t="107625" x="3476625" y="3608388"/>
          <p14:tracePt t="107641" x="3500438" y="3608388"/>
          <p14:tracePt t="107687" x="3513138" y="3595688"/>
          <p14:tracePt t="107695" x="3536950" y="3595688"/>
          <p14:tracePt t="107712" x="3548063" y="3571875"/>
          <p14:tracePt t="107725" x="3619500" y="3548063"/>
          <p14:tracePt t="107742" x="3656013" y="3536950"/>
          <p14:tracePt t="107758" x="3667125" y="3524250"/>
          <p14:tracePt t="107775" x="3714750" y="3500438"/>
          <p14:tracePt t="107792" x="3738563" y="3500438"/>
          <p14:tracePt t="107855" x="3762375" y="3500438"/>
          <p14:tracePt t="107859" x="3798888" y="3489325"/>
          <p14:tracePt t="107875" x="3917950" y="3476625"/>
          <p14:tracePt t="107892" x="4037013" y="3465513"/>
          <p14:tracePt t="107892" x="4084638" y="3452813"/>
          <p14:tracePt t="107910" x="4179888" y="3452813"/>
          <p14:tracePt t="107926" x="4262438" y="3441700"/>
          <p14:tracePt t="107942" x="4275138" y="3441700"/>
          <p14:tracePt t="108673" x="4286250" y="3441700"/>
          <p14:tracePt t="108677" x="4310063" y="3441700"/>
          <p14:tracePt t="108695" x="4322763" y="3452813"/>
          <p14:tracePt t="108751" x="4310063" y="3452813"/>
          <p14:tracePt t="108759" x="4298950" y="3452813"/>
          <p14:tracePt t="108763" x="4286250" y="3441700"/>
          <p14:tracePt t="109664" x="4298950" y="3476625"/>
          <p14:tracePt t="109727" x="4298950" y="3536950"/>
          <p14:tracePt t="109731" x="4298950" y="3667125"/>
          <p14:tracePt t="109748" x="4286250" y="3810000"/>
          <p14:tracePt t="109764" x="4275138" y="3952875"/>
          <p14:tracePt t="109781" x="4251325" y="4060825"/>
          <p14:tracePt t="109798" x="4251325" y="4143375"/>
          <p14:tracePt t="109815" x="4251325" y="4227513"/>
          <p14:tracePt t="109831" x="4251325" y="4322763"/>
          <p14:tracePt t="109848" x="4251325" y="4394200"/>
          <p14:tracePt t="109865" x="4251325" y="4429125"/>
          <p14:tracePt t="109881" x="4251325" y="4452938"/>
          <p14:tracePt t="109898" x="4251325" y="4465638"/>
          <p14:tracePt t="109915" x="4251325" y="4476750"/>
          <p14:tracePt t="110019" x="4262438" y="4476750"/>
          <p14:tracePt t="110423" x="4275138" y="4476750"/>
          <p14:tracePt t="110435" x="4298950" y="4476750"/>
          <p14:tracePt t="110439" x="4333875" y="4476750"/>
          <p14:tracePt t="110450" x="4489450" y="4476750"/>
          <p14:tracePt t="110467" x="4643438" y="4476750"/>
          <p14:tracePt t="110483" x="4775200" y="4465638"/>
          <p14:tracePt t="110500" x="4881563" y="4441825"/>
          <p14:tracePt t="110500" x="4905375" y="4441825"/>
          <p14:tracePt t="110517" x="4965700" y="4441825"/>
          <p14:tracePt t="110533" x="4965700" y="4429125"/>
          <p14:tracePt t="111207" x="4976813" y="4418013"/>
          <p14:tracePt t="111219" x="4976813" y="4405313"/>
          <p14:tracePt t="111235" x="4976813" y="4394200"/>
          <p14:tracePt t="111247" x="4989513" y="4381500"/>
          <p14:tracePt t="111257" x="4989513" y="4370388"/>
          <p14:tracePt t="112148" x="5000625" y="4357688"/>
          <p14:tracePt t="112609" x="5000625" y="4346575"/>
          <p14:tracePt t="112611" x="5048250" y="4346575"/>
          <p14:tracePt t="112623" x="5072063" y="4333875"/>
          <p14:tracePt t="112640" x="5095875" y="4310063"/>
          <p14:tracePt t="112656" x="5108575" y="4310063"/>
          <p14:tracePt t="113081" x="5119688" y="4310063"/>
          <p14:tracePt t="113093" x="5143500" y="4310063"/>
          <p14:tracePt t="113113" x="5156200" y="4310063"/>
          <p14:tracePt t="113131" x="5167313" y="4310063"/>
          <p14:tracePt t="113139" x="5180013" y="4310063"/>
          <p14:tracePt t="113147" x="5203825" y="4310063"/>
          <p14:tracePt t="113158" x="5251450" y="4310063"/>
          <p14:tracePt t="113175" x="5275263" y="4310063"/>
          <p14:tracePt t="113191" x="5310188" y="4310063"/>
          <p14:tracePt t="113208" x="5357813" y="4310063"/>
          <p14:tracePt t="113225" x="5381625" y="4310063"/>
          <p14:tracePt t="113241" x="5405438" y="4310063"/>
          <p14:tracePt t="113258" x="5441950" y="4310063"/>
          <p14:tracePt t="113275" x="5465763" y="4310063"/>
          <p14:tracePt t="113292" x="5489575" y="4310063"/>
          <p14:tracePt t="113308" x="5548313" y="4310063"/>
          <p14:tracePt t="113325" x="5619750" y="4310063"/>
          <p14:tracePt t="113342" x="5691188" y="4310063"/>
          <p14:tracePt t="113359" x="5786438" y="4310063"/>
          <p14:tracePt t="113375" x="5905500" y="4310063"/>
          <p14:tracePt t="113392" x="5976938" y="4310063"/>
          <p14:tracePt t="113392" x="6000750" y="4310063"/>
          <p14:tracePt t="113409" x="6108700" y="4310063"/>
          <p14:tracePt t="113425" x="6227763" y="4298950"/>
          <p14:tracePt t="113442" x="6357938" y="4275138"/>
          <p14:tracePt t="113459" x="6418263" y="4262438"/>
          <p14:tracePt t="113476" x="6524625" y="4251325"/>
          <p14:tracePt t="113492" x="6608763" y="4251325"/>
          <p14:tracePt t="113509" x="6704013" y="4251325"/>
          <p14:tracePt t="113526" x="6786563" y="4251325"/>
          <p14:tracePt t="113542" x="6858000" y="4251325"/>
          <p14:tracePt t="113559" x="6918325" y="4251325"/>
          <p14:tracePt t="113576" x="6953250" y="4251325"/>
          <p14:tracePt t="113593" x="6965950" y="4251325"/>
          <p14:tracePt t="113899" x="7013575" y="4227513"/>
          <p14:tracePt t="113903" x="7048500" y="4214813"/>
          <p14:tracePt t="113910" x="7286625" y="4167188"/>
          <p14:tracePt t="113927" x="7524750" y="4119563"/>
          <p14:tracePt t="113944" x="7727950" y="4108450"/>
          <p14:tracePt t="113960" x="7905750" y="4108450"/>
          <p14:tracePt t="113978" x="7942263" y="4108450"/>
          <p14:tracePt t="113994" x="7953375" y="4108450"/>
          <p14:tracePt t="114010" x="7942263" y="4108450"/>
          <p14:tracePt t="114245" x="7894638" y="4119563"/>
          <p14:tracePt t="114249" x="7691438" y="4156075"/>
          <p14:tracePt t="114262" x="7394575" y="4179888"/>
          <p14:tracePt t="114277" x="7132638" y="4227513"/>
          <p14:tracePt t="114294" x="6881813" y="4286250"/>
          <p14:tracePt t="114294" x="6810375" y="4298950"/>
          <p14:tracePt t="114311" x="6561138" y="4310063"/>
          <p14:tracePt t="114327" x="6346825" y="4322763"/>
          <p14:tracePt t="114327" x="6299200" y="4333875"/>
          <p14:tracePt t="114345" x="6096000" y="4370388"/>
          <p14:tracePt t="114362" x="5762625" y="4429125"/>
          <p14:tracePt t="114378" x="5370513" y="4465638"/>
          <p14:tracePt t="114395" x="4953000" y="4524375"/>
          <p14:tracePt t="114412" x="4370388" y="4560888"/>
          <p14:tracePt t="114428" x="3965575" y="4608513"/>
          <p14:tracePt t="114445" x="3643313" y="4608513"/>
          <p14:tracePt t="114462" x="3417888" y="4608513"/>
          <p14:tracePt t="114478" x="3227388" y="4608513"/>
          <p14:tracePt t="114495" x="3095625" y="4608513"/>
          <p14:tracePt t="114512" x="3000375" y="4608513"/>
          <p14:tracePt t="114512" x="2989263" y="4608513"/>
          <p14:tracePt t="114529" x="2941638" y="4608513"/>
          <p14:tracePt t="114545" x="2870200" y="4608513"/>
          <p14:tracePt t="114562" x="2809875" y="4608513"/>
          <p14:tracePt t="114579" x="2798763" y="4608513"/>
          <p14:tracePt t="114639" x="2822575" y="4608513"/>
          <p14:tracePt t="114833" x="2833688" y="4608513"/>
          <p14:tracePt t="114837" x="2881313" y="4584700"/>
          <p14:tracePt t="114846" x="3108325" y="4524375"/>
          <p14:tracePt t="114863" x="3275013" y="4489450"/>
          <p14:tracePt t="114880" x="3417888" y="4476750"/>
          <p14:tracePt t="114896" x="3524250" y="4441825"/>
          <p14:tracePt t="114914" x="3584575" y="4441825"/>
          <p14:tracePt t="114930" x="3608388" y="4441825"/>
          <p14:tracePt t="114947" x="3619500" y="4441825"/>
          <p14:tracePt t="114969" x="3632200" y="4441825"/>
          <p14:tracePt t="114980" x="3703638" y="4441825"/>
          <p14:tracePt t="114997" x="3786188" y="4441825"/>
          <p14:tracePt t="115014" x="3894138" y="4452938"/>
          <p14:tracePt t="115030" x="4013200" y="4476750"/>
          <p14:tracePt t="115047" x="4132263" y="4513263"/>
          <p14:tracePt t="115064" x="4167188" y="4537075"/>
          <p14:tracePt t="115080" x="4191000" y="4560888"/>
          <p14:tracePt t="115097" x="4203700" y="4572000"/>
          <p14:tracePt t="115114" x="4227513" y="4595813"/>
          <p14:tracePt t="115130" x="4251325" y="4619625"/>
          <p14:tracePt t="115147" x="4262438" y="4632325"/>
          <p14:tracePt t="115164" x="4275138" y="4643438"/>
          <p14:tracePt t="115181" x="4286250" y="4643438"/>
          <p14:tracePt t="115207" x="4298950" y="4643438"/>
          <p14:tracePt t="115214" x="4310063" y="4656138"/>
          <p14:tracePt t="115573" x="4322763" y="4656138"/>
          <p14:tracePt t="116335" x="4322763" y="4643438"/>
          <p14:tracePt t="116343" x="4322763" y="4632325"/>
          <p14:tracePt t="116351" x="4322763" y="4548188"/>
          <p14:tracePt t="116368" x="4310063" y="4500563"/>
          <p14:tracePt t="116384" x="4298950" y="4452938"/>
          <p14:tracePt t="116400" x="4262438" y="4394200"/>
          <p14:tracePt t="116417" x="4227513" y="4370388"/>
          <p14:tracePt t="116434" x="4203700" y="4333875"/>
          <p14:tracePt t="116451" x="4156075" y="4310063"/>
          <p14:tracePt t="116468" x="4095750" y="4251325"/>
          <p14:tracePt t="116485" x="4071938" y="4227513"/>
          <p14:tracePt t="116501" x="4037013" y="4203700"/>
          <p14:tracePt t="116518" x="3989388" y="4167188"/>
          <p14:tracePt t="116518" x="3976688" y="4167188"/>
          <p14:tracePt t="116535" x="3952875" y="4132263"/>
          <p14:tracePt t="116551" x="3917950" y="4108450"/>
          <p14:tracePt t="116568" x="3894138" y="4071938"/>
          <p14:tracePt t="116585" x="3857625" y="4048125"/>
          <p14:tracePt t="116602" x="3857625" y="4024313"/>
          <p14:tracePt t="116618" x="3833813" y="4013200"/>
          <p14:tracePt t="116635" x="3822700" y="4000500"/>
          <p14:tracePt t="116652" x="3810000" y="3989388"/>
          <p14:tracePt t="116668" x="3786188" y="3976688"/>
          <p14:tracePt t="116685" x="3762375" y="3965575"/>
          <p14:tracePt t="116702" x="3751263" y="3952875"/>
          <p14:tracePt t="116719" x="3738563" y="3941763"/>
          <p14:tracePt t="116795" x="3738563" y="3929063"/>
          <p14:tracePt t="116823" x="3727450" y="3917950"/>
          <p14:tracePt t="116827" x="3714750" y="3905250"/>
          <p14:tracePt t="116836" x="3703638" y="3894138"/>
          <p14:tracePt t="116857" x="3690938" y="3894138"/>
          <p14:tracePt t="116935" x="3667125" y="3894138"/>
          <p14:tracePt t="116947" x="3656013" y="3894138"/>
          <p14:tracePt t="116952" x="3656013" y="3905250"/>
          <p14:tracePt t="116971" x="3656013" y="3929063"/>
          <p14:tracePt t="116986" x="3667125" y="3965575"/>
          <p14:tracePt t="117003" x="3714750" y="3976688"/>
          <p14:tracePt t="117020" x="3703638" y="3976688"/>
          <p14:tracePt t="117036" x="3690938" y="3976688"/>
          <p14:tracePt t="117053" x="3679825" y="3976688"/>
          <p14:tracePt t="117141" x="3679825" y="4000500"/>
          <p14:tracePt t="117145" x="3703638" y="4000500"/>
          <p14:tracePt t="117173" x="3714750" y="4000500"/>
          <p14:tracePt t="117177" x="3751263" y="4000500"/>
          <p14:tracePt t="117187" x="3905250" y="4000500"/>
          <p14:tracePt t="117203" x="4024313" y="4000500"/>
          <p14:tracePt t="117220" x="4179888" y="4000500"/>
          <p14:tracePt t="117237" x="4310063" y="4000500"/>
          <p14:tracePt t="117254" x="4370388" y="4000500"/>
          <p14:tracePt t="117270" x="4381500" y="4000500"/>
          <p14:tracePt t="117287" x="4394200" y="4000500"/>
          <p14:tracePt t="117303" x="4418013" y="4000500"/>
          <p14:tracePt t="117325" x="4441825" y="4000500"/>
          <p14:tracePt t="117338" x="4513263" y="4000500"/>
          <p14:tracePt t="117354" x="4608513" y="4000500"/>
          <p14:tracePt t="117354" x="4643438" y="4000500"/>
          <p14:tracePt t="117371" x="4727575" y="4000500"/>
          <p14:tracePt t="117388" x="4833938" y="4000500"/>
          <p14:tracePt t="117404" x="4881563" y="4000500"/>
          <p14:tracePt t="117421" x="4905375" y="4000500"/>
          <p14:tracePt t="117437" x="4918075" y="4000500"/>
          <p14:tracePt t="117453" x="4929188" y="4000500"/>
          <p14:tracePt t="117551" x="4941888" y="4000500"/>
          <p14:tracePt t="117815" x="4953000" y="4000500"/>
          <p14:tracePt t="117819" x="4965700" y="4000500"/>
          <p14:tracePt t="117827" x="4989513" y="4000500"/>
          <p14:tracePt t="117838" x="5037138" y="4000500"/>
          <p14:tracePt t="117855" x="5048250" y="4000500"/>
          <p14:tracePt t="117872" x="5060950" y="4000500"/>
          <p14:tracePt t="119666" x="5072063" y="4000500"/>
          <p14:tracePt t="120171" x="5095875" y="4000500"/>
          <p14:tracePt t="120175" x="5119688" y="4000500"/>
          <p14:tracePt t="120183" x="5167313" y="4013200"/>
          <p14:tracePt t="120196" x="5191125" y="4037013"/>
          <p14:tracePt t="120196" x="5203825" y="4037013"/>
          <p14:tracePt t="120213" x="5227638" y="4060825"/>
          <p14:tracePt t="120229" x="5238750" y="4071938"/>
          <p14:tracePt t="120249" x="5227638" y="4060825"/>
          <p14:tracePt t="120561" x="5214938" y="4048125"/>
          <p14:tracePt t="120569" x="5214938" y="4037013"/>
          <p14:tracePt t="120589" x="5203825" y="4037013"/>
          <p14:tracePt t="120596" x="5180013" y="4013200"/>
          <p14:tracePt t="120614" x="5167313" y="4000500"/>
          <p14:tracePt t="120630" x="5143500" y="3989388"/>
          <p14:tracePt t="120648" x="5132388" y="3965575"/>
          <p14:tracePt t="120664" x="5108575" y="3952875"/>
          <p14:tracePt t="120681" x="5084763" y="3941763"/>
          <p14:tracePt t="120697" x="5060950" y="3917950"/>
          <p14:tracePt t="120715" x="5048250" y="3905250"/>
          <p14:tracePt t="120731" x="5013325" y="3894138"/>
          <p14:tracePt t="120747" x="4989513" y="3881438"/>
          <p14:tracePt t="120764" x="4976813" y="3870325"/>
          <p14:tracePt t="120781" x="4965700" y="3857625"/>
          <p14:tracePt t="120797" x="4953000" y="3846513"/>
          <p14:tracePt t="120895" x="4953000" y="3833813"/>
          <p14:tracePt t="121063" x="4929188" y="3833813"/>
          <p14:tracePt t="121067" x="4918075" y="3810000"/>
          <p14:tracePt t="121082" x="4881563" y="3762375"/>
          <p14:tracePt t="121098" x="4833938" y="3727450"/>
          <p14:tracePt t="121115" x="4810125" y="3690938"/>
          <p14:tracePt t="121132" x="4786313" y="3656013"/>
          <p14:tracePt t="121132" x="4762500" y="3643313"/>
          <p14:tracePt t="121149" x="4703763" y="3608388"/>
          <p14:tracePt t="121166" x="4632325" y="3595688"/>
          <p14:tracePt t="121182" x="4357688" y="3584575"/>
          <p14:tracePt t="121199" x="4179888" y="3584575"/>
          <p14:tracePt t="121216" x="3965575" y="3584575"/>
          <p14:tracePt t="121232" x="3762375" y="3584575"/>
          <p14:tracePt t="121249" x="3667125" y="3595688"/>
          <p14:tracePt t="121266" x="3608388" y="3608388"/>
          <p14:tracePt t="121282" x="3595688" y="3619500"/>
          <p14:tracePt t="121299" x="3595688" y="3632200"/>
          <p14:tracePt t="121682" x="3595688" y="3643313"/>
          <p14:tracePt t="121687" x="3619500" y="3656013"/>
          <p14:tracePt t="121700" x="3679825" y="3703638"/>
          <p14:tracePt t="121718" x="3714750" y="3703638"/>
          <p14:tracePt t="121734" x="3727450" y="3714750"/>
          <p14:tracePt t="121750" x="3775075" y="3751263"/>
          <p14:tracePt t="121767" x="3775075" y="3786188"/>
          <p14:tracePt t="121784" x="3775075" y="3798888"/>
          <p14:tracePt t="121827" x="3762375" y="3810000"/>
          <p14:tracePt t="121849" x="3762375" y="3822700"/>
          <p14:tracePt t="121853" x="3775075" y="3833813"/>
          <p14:tracePt t="121867" x="3846513" y="3846513"/>
          <p14:tracePt t="121884" x="3905250" y="3846513"/>
          <p14:tracePt t="121901" x="3976688" y="3846513"/>
          <p14:tracePt t="121918" x="4048125" y="3846513"/>
          <p14:tracePt t="121934" x="4119563" y="3846513"/>
          <p14:tracePt t="121951" x="4143375" y="3846513"/>
          <p14:tracePt t="121968" x="4156075" y="3846513"/>
          <p14:tracePt t="121984" x="4167188" y="3846513"/>
          <p14:tracePt t="122029" x="4179888" y="3846513"/>
          <p14:tracePt t="122037" x="4203700" y="3846513"/>
          <p14:tracePt t="122045" x="4214813" y="3846513"/>
          <p14:tracePt t="122051" x="4286250" y="3846513"/>
          <p14:tracePt t="122068" x="4333875" y="3846513"/>
          <p14:tracePt t="122085" x="4405313" y="3846513"/>
          <p14:tracePt t="122101" x="4452938" y="3846513"/>
          <p14:tracePt t="122118" x="4513263" y="3846513"/>
          <p14:tracePt t="122135" x="4524375" y="3846513"/>
          <p14:tracePt t="122151" x="4548188" y="3846513"/>
          <p14:tracePt t="122189" x="4560888" y="3846513"/>
          <p14:tracePt t="122235" x="4572000" y="3846513"/>
          <p14:tracePt t="122239" x="4619625" y="3846513"/>
          <p14:tracePt t="122252" x="4703763" y="3846513"/>
          <p14:tracePt t="122269" x="4775200" y="3846513"/>
          <p14:tracePt t="122285" x="4881563" y="3846513"/>
          <p14:tracePt t="122302" x="4941888" y="3846513"/>
          <p14:tracePt t="122319" x="4965700" y="3846513"/>
          <p14:tracePt t="122336" x="4976813" y="3846513"/>
          <p14:tracePt t="122352" x="4989513" y="3846513"/>
          <p14:tracePt t="122369" x="5000625" y="3857625"/>
          <p14:tracePt t="122385" x="5013325" y="3857625"/>
          <p14:tracePt t="122403" x="5024438" y="3857625"/>
          <p14:tracePt t="122419" x="5048250" y="3870325"/>
          <p14:tracePt t="122436" x="5060950" y="3881438"/>
          <p14:tracePt t="122452" x="5084763" y="3894138"/>
          <p14:tracePt t="122469" x="5095875" y="3894138"/>
          <p14:tracePt t="122486" x="5119688" y="3905250"/>
          <p14:tracePt t="122502" x="5167313" y="3917950"/>
          <p14:tracePt t="122520" x="5191125" y="3929063"/>
          <p14:tracePt t="122536" x="5214938" y="3929063"/>
          <p14:tracePt t="122553" x="5238750" y="3941763"/>
          <p14:tracePt t="122569" x="5251450" y="3952875"/>
          <p14:tracePt t="122586" x="5251450" y="3965575"/>
          <p14:tracePt t="122603" x="5275263" y="3976688"/>
          <p14:tracePt t="122620" x="5275263" y="3989388"/>
          <p14:tracePt t="122641" x="5286375" y="3989388"/>
          <p14:tracePt t="123479" x="5299075" y="4013200"/>
          <p14:tracePt t="123485" x="5299075" y="4037013"/>
          <p14:tracePt t="123497" x="5299075" y="4048125"/>
          <p14:tracePt t="123505" x="5322888" y="4084638"/>
          <p14:tracePt t="123522" x="5322888" y="4108450"/>
          <p14:tracePt t="123539" x="5322888" y="4119563"/>
          <p14:tracePt t="123559" x="5322888" y="4132263"/>
          <p14:tracePt t="123839" x="5334000" y="4132263"/>
          <p14:tracePt t="123851" x="5334000" y="4143375"/>
          <p14:tracePt t="124307" x="5334000" y="4156075"/>
          <p14:tracePt t="124311" x="5334000" y="4191000"/>
          <p14:tracePt t="124325" x="5334000" y="4238625"/>
          <p14:tracePt t="124342" x="5334000" y="4262438"/>
          <p14:tracePt t="124358" x="5334000" y="4298950"/>
          <p14:tracePt t="124375" x="5334000" y="4322763"/>
          <p14:tracePt t="124392" x="5334000" y="4333875"/>
          <p14:tracePt t="125291" x="5334000" y="4346575"/>
          <p14:tracePt t="125329" x="5334000" y="4381500"/>
          <p14:tracePt t="125333" x="5334000" y="4394200"/>
          <p14:tracePt t="125344" x="5334000" y="4429125"/>
          <p14:tracePt t="125361" x="5334000" y="4441825"/>
          <p14:tracePt t="125773" x="5334000" y="4452938"/>
          <p14:tracePt t="125987" x="5334000" y="4465638"/>
          <p14:tracePt t="126007" x="5334000" y="4476750"/>
          <p14:tracePt t="126057" x="5334000" y="4489450"/>
          <p14:tracePt t="126069" x="5322888" y="4500563"/>
          <p14:tracePt t="128697" x="5310188" y="4500563"/>
          <p14:tracePt t="128877" x="5299075" y="4500563"/>
          <p14:tracePt t="128885" x="5286375" y="4500563"/>
          <p14:tracePt t="128899" x="5275263" y="4500563"/>
          <p14:tracePt t="128919" x="5262563" y="4500563"/>
          <p14:tracePt t="128923" x="5251450" y="4489450"/>
          <p14:tracePt t="128938" x="5214938" y="4465638"/>
          <p14:tracePt t="128955" x="5143500" y="4441825"/>
          <p14:tracePt t="128971" x="5072063" y="4418013"/>
          <p14:tracePt t="128989" x="4989513" y="4405313"/>
          <p14:tracePt t="129006" x="4941888" y="4394200"/>
          <p14:tracePt t="129022" x="4905375" y="4394200"/>
          <p14:tracePt t="129039" x="4894263" y="4381500"/>
          <p14:tracePt t="129056" x="4894263" y="4370388"/>
          <p14:tracePt t="129577" x="4894263" y="4357688"/>
          <p14:tracePt t="129593" x="4894263" y="4346575"/>
          <p14:tracePt t="129601" x="4894263" y="4333875"/>
          <p14:tracePt t="129613" x="4894263" y="4310063"/>
          <p14:tracePt t="129624" x="4894263" y="4275138"/>
          <p14:tracePt t="130523" x="4870450" y="4262438"/>
          <p14:tracePt t="130983" x="4870450" y="4251325"/>
          <p14:tracePt t="130989" x="4857750" y="4251325"/>
          <p14:tracePt t="130995" x="4846638" y="4238625"/>
          <p14:tracePt t="131012" x="4833938" y="4214813"/>
          <p14:tracePt t="131827" x="4833938" y="4191000"/>
          <p14:tracePt t="131833" x="4799013" y="4119563"/>
          <p14:tracePt t="131848" x="4775200" y="4071938"/>
          <p14:tracePt t="131864" x="4751388" y="4037013"/>
          <p14:tracePt t="131881" x="4727575" y="4000500"/>
          <p14:tracePt t="131897" x="4727575" y="4013200"/>
          <p14:tracePt t="132151" x="4727575" y="4024313"/>
          <p14:tracePt t="132163" x="4714875" y="4024313"/>
          <p14:tracePt t="132175" x="4714875" y="4037013"/>
          <p14:tracePt t="132182" x="4691063" y="4048125"/>
          <p14:tracePt t="132199" x="4667250" y="4084638"/>
          <p14:tracePt t="132216" x="4632325" y="4108450"/>
          <p14:tracePt t="132232" x="4572000" y="4156075"/>
          <p14:tracePt t="132232" x="4560888" y="4167188"/>
          <p14:tracePt t="132249" x="4465638" y="4203700"/>
          <p14:tracePt t="132265" x="4322763" y="4275138"/>
          <p14:tracePt t="132282" x="4167188" y="4298950"/>
          <p14:tracePt t="132282" x="4143375" y="4310063"/>
          <p14:tracePt t="132299" x="4000500" y="4322763"/>
          <p14:tracePt t="132315" x="3917950" y="4322763"/>
          <p14:tracePt t="132332" x="3905250" y="4322763"/>
          <p14:tracePt t="132349" x="3905250" y="4346575"/>
          <p14:tracePt t="132553" x="3929063" y="4370388"/>
          <p14:tracePt t="132557" x="3965575" y="4405313"/>
          <p14:tracePt t="132566" x="4071938" y="4524375"/>
          <p14:tracePt t="132583" x="4167188" y="4632325"/>
          <p14:tracePt t="132600" x="4251325" y="4727575"/>
          <p14:tracePt t="132616" x="4310063" y="4786313"/>
          <p14:tracePt t="132633" x="4333875" y="4822825"/>
          <p14:tracePt t="132650" x="4346575" y="4857750"/>
          <p14:tracePt t="132667" x="4346575" y="4881563"/>
          <p14:tracePt t="132683" x="4346575" y="4905375"/>
          <p14:tracePt t="132700" x="4357688" y="4918075"/>
          <p14:tracePt t="132700" x="4357688" y="4929188"/>
          <p14:tracePt t="132718" x="4370388" y="4941888"/>
          <p14:tracePt t="132747" x="4381500" y="4953000"/>
          <p14:tracePt t="132933" x="4381500" y="4965700"/>
          <p14:tracePt t="132949" x="4394200" y="4965700"/>
          <p14:tracePt t="132965" x="4405313" y="4965700"/>
          <p14:tracePt t="132973" x="4429125" y="4953000"/>
          <p14:tracePt t="132993" x="4441825" y="4941888"/>
          <p14:tracePt t="133007" x="4452938" y="4918075"/>
          <p14:tracePt t="133017" x="4465638" y="4918075"/>
          <p14:tracePt t="133034" x="4500563" y="4918075"/>
          <p14:tracePt t="133051" x="4537075" y="4918075"/>
          <p14:tracePt t="133068" x="4632325" y="4918075"/>
          <p14:tracePt t="133085" x="4727575" y="4905375"/>
          <p14:tracePt t="133101" x="4918075" y="4870450"/>
          <p14:tracePt t="133117" x="5037138" y="4846638"/>
          <p14:tracePt t="133134" x="5156200" y="4810125"/>
          <p14:tracePt t="133152" x="5238750" y="4775200"/>
          <p14:tracePt t="133168" x="5262563" y="4762500"/>
          <p14:tracePt t="133185" x="5275263" y="4751388"/>
          <p14:tracePt t="133201" x="5299075" y="4727575"/>
          <p14:tracePt t="133218" x="5322888" y="4714875"/>
          <p14:tracePt t="133235" x="5334000" y="4703763"/>
          <p14:tracePt t="133252" x="5334000" y="4691063"/>
          <p14:tracePt t="133268" x="5357813" y="4667250"/>
          <p14:tracePt t="133285" x="5381625" y="4643438"/>
          <p14:tracePt t="133301" x="5394325" y="4632325"/>
          <p14:tracePt t="133319" x="5418138" y="4619625"/>
          <p14:tracePt t="133335" x="5429250" y="4608513"/>
          <p14:tracePt t="133359" x="5441950" y="4595813"/>
          <p14:tracePt t="133507" x="5453063" y="4595813"/>
          <p14:tracePt t="133565" x="5429250" y="4560888"/>
          <p14:tracePt t="133861" x="5394325" y="4537075"/>
          <p14:tracePt t="133869" x="5381625" y="4524375"/>
          <p14:tracePt t="133873" x="5322888" y="4465638"/>
          <p14:tracePt t="133887" x="5251450" y="4405313"/>
          <p14:tracePt t="133903" x="5108575" y="4298950"/>
          <p14:tracePt t="133920" x="5000625" y="4238625"/>
          <p14:tracePt t="133937" x="4929188" y="4179888"/>
          <p14:tracePt t="133954" x="4894263" y="4132263"/>
          <p14:tracePt t="133971" x="4870450" y="4084638"/>
          <p14:tracePt t="133987" x="4846638" y="4060825"/>
          <p14:tracePt t="134004" x="4846638" y="4048125"/>
          <p14:tracePt t="134020" x="4846638" y="4037013"/>
          <p14:tracePt t="134135" x="4857750" y="4037013"/>
          <p14:tracePt t="134173" x="4870450" y="4037013"/>
          <p14:tracePt t="134177" x="4881563" y="4037013"/>
          <p14:tracePt t="134197" x="4894263" y="4037013"/>
          <p14:tracePt t="134209" x="4894263" y="4048125"/>
          <p14:tracePt t="134221" x="4918075" y="4060825"/>
          <p14:tracePt t="134238" x="4929188" y="4084638"/>
          <p14:tracePt t="134255" x="4953000" y="4119563"/>
          <p14:tracePt t="134271" x="4976813" y="4132263"/>
          <p14:tracePt t="134288" x="5013325" y="4167188"/>
          <p14:tracePt t="134305" x="5037138" y="4203700"/>
          <p14:tracePt t="134322" x="5072063" y="4238625"/>
          <p14:tracePt t="134338" x="5108575" y="4262438"/>
          <p14:tracePt t="134355" x="5132388" y="4275138"/>
          <p14:tracePt t="134372" x="5180013" y="4310063"/>
          <p14:tracePt t="134388" x="5203825" y="4333875"/>
          <p14:tracePt t="134405" x="5238750" y="4370388"/>
          <p14:tracePt t="134422" x="5275263" y="4394200"/>
          <p14:tracePt t="134438" x="5286375" y="4405313"/>
          <p14:tracePt t="134455" x="5299075" y="4418013"/>
          <p14:tracePt t="134473" x="5322888" y="4429125"/>
          <p14:tracePt t="134799" x="5370513" y="4441825"/>
          <p14:tracePt t="134803" x="5405438" y="4441825"/>
          <p14:tracePt t="134807" x="5537200" y="4452938"/>
          <p14:tracePt t="134823" x="5680075" y="4476750"/>
          <p14:tracePt t="134840" x="5738813" y="4489450"/>
          <p14:tracePt t="134840" x="5762625" y="4489450"/>
          <p14:tracePt t="134857" x="5799138" y="4500563"/>
          <p14:tracePt t="134873" x="5810250" y="4500563"/>
          <p14:tracePt t="134890" x="5822950" y="4500563"/>
          <p14:tracePt t="134923" x="5834063" y="4500563"/>
          <p14:tracePt t="134931" x="5857875" y="4500563"/>
          <p14:tracePt t="134959" x="5870575" y="4500563"/>
          <p14:tracePt t="134997" x="5881688" y="4500563"/>
          <p14:tracePt t="135013" x="5846763" y="4500563"/>
          <p14:tracePt t="135527" x="5799138" y="4500563"/>
          <p14:tracePt t="135531" x="5715000" y="4500563"/>
          <p14:tracePt t="135542" x="5465763" y="4500563"/>
          <p14:tracePt t="135542" x="5418138" y="4500563"/>
          <p14:tracePt t="135559" x="5203825" y="4500563"/>
          <p14:tracePt t="135575" x="4918075" y="4500563"/>
          <p14:tracePt t="135592" x="4656138" y="4476750"/>
          <p14:tracePt t="135592" x="4595813" y="4452938"/>
          <p14:tracePt t="135609" x="4394200" y="4418013"/>
          <p14:tracePt t="135625" x="4275138" y="4370388"/>
          <p14:tracePt t="135642" x="4156075" y="4322763"/>
          <p14:tracePt t="135659" x="4060825" y="4286250"/>
          <p14:tracePt t="135675" x="3965575" y="4262438"/>
          <p14:tracePt t="135692" x="3870325" y="4238625"/>
          <p14:tracePt t="135709" x="3786188" y="4179888"/>
          <p14:tracePt t="135726" x="3775075" y="4179888"/>
          <p14:tracePt t="135742" x="3738563" y="4143375"/>
          <p14:tracePt t="135759" x="3703638" y="4108450"/>
          <p14:tracePt t="135776" x="3679825" y="4071938"/>
          <p14:tracePt t="135793" x="3643313" y="4048125"/>
          <p14:tracePt t="135809" x="3643313" y="4013200"/>
          <p14:tracePt t="135826" x="3619500" y="3952875"/>
          <p14:tracePt t="135843" x="3608388" y="3894138"/>
          <p14:tracePt t="135859" x="3595688" y="3857625"/>
          <p14:tracePt t="135876" x="3595688" y="3810000"/>
          <p14:tracePt t="135893" x="3595688" y="3762375"/>
          <p14:tracePt t="135910" x="3595688" y="3738563"/>
          <p14:tracePt t="135926" x="3595688" y="3727450"/>
          <p14:tracePt t="135943" x="3595688" y="3703638"/>
          <p14:tracePt t="135960" x="3595688" y="3690938"/>
          <p14:tracePt t="135976" x="3595688" y="3679825"/>
          <p14:tracePt t="136003" x="3595688" y="3667125"/>
          <p14:tracePt t="136037" x="3595688" y="3656013"/>
          <p14:tracePt t="136045" x="3595688" y="3643313"/>
          <p14:tracePt t="136053" x="3584575" y="3632200"/>
          <p14:tracePt t="136061" x="3584575" y="3608388"/>
          <p14:tracePt t="136077" x="3584575" y="3560763"/>
          <p14:tracePt t="136094" x="3548063" y="3536950"/>
          <p14:tracePt t="136110" x="3571875" y="3500438"/>
          <p14:tracePt t="136127" x="3571875" y="3489325"/>
          <p14:tracePt t="136145" x="3571875" y="3513138"/>
          <p14:tracePt t="136367" x="3571875" y="3536950"/>
          <p14:tracePt t="136375" x="3571875" y="3548063"/>
          <p14:tracePt t="136379" x="3571875" y="3584575"/>
          <p14:tracePt t="136379" x="3571875" y="3595688"/>
          <p14:tracePt t="136395" x="3571875" y="3632200"/>
          <p14:tracePt t="136411" x="3571875" y="3667125"/>
          <p14:tracePt t="136428" x="3571875" y="3690938"/>
          <p14:tracePt t="136444" x="3595688" y="3751263"/>
          <p14:tracePt t="136462" x="3608388" y="3786188"/>
          <p14:tracePt t="136478" x="3632200" y="3822700"/>
          <p14:tracePt t="136495" x="3643313" y="3857625"/>
          <p14:tracePt t="136511" x="3656013" y="3881438"/>
          <p14:tracePt t="136528" x="3667125" y="3917950"/>
          <p14:tracePt t="136545" x="3690938" y="3952875"/>
          <p14:tracePt t="136561" x="3703638" y="3989388"/>
          <p14:tracePt t="136578" x="3714750" y="4000500"/>
          <p14:tracePt t="136595" x="3727450" y="4000500"/>
          <p14:tracePt t="136611" x="3738563" y="4013200"/>
          <p14:tracePt t="136971" x="3751263" y="4013200"/>
          <p14:tracePt t="136995" x="3762375" y="4013200"/>
          <p14:tracePt t="137003" x="3775075" y="4013200"/>
          <p14:tracePt t="137015" x="3775075" y="4000500"/>
          <p14:tracePt t="137030" x="3775075" y="3952875"/>
          <p14:tracePt t="137046" x="3786188" y="3929063"/>
          <p14:tracePt t="137063" x="3786188" y="3905250"/>
          <p14:tracePt t="137080" x="3786188" y="3870325"/>
          <p14:tracePt t="137097" x="3786188" y="3846513"/>
          <p14:tracePt t="137113" x="3786188" y="3833813"/>
          <p14:tracePt t="137130" x="3786188" y="3810000"/>
          <p14:tracePt t="137146" x="3786188" y="3798888"/>
          <p14:tracePt t="137743" x="3798888" y="3798888"/>
          <p14:tracePt t="137749" x="3810000" y="3798888"/>
          <p14:tracePt t="137753" x="3833813" y="3798888"/>
          <p14:tracePt t="137765" x="3905250" y="3798888"/>
          <p14:tracePt t="137782" x="3941763" y="3798888"/>
          <p14:tracePt t="137799" x="3976688" y="3798888"/>
          <p14:tracePt t="137815" x="3989388" y="3798888"/>
          <p14:tracePt t="137832" x="4000500" y="3798888"/>
          <p14:tracePt t="137848" x="4013200" y="3798888"/>
          <p14:tracePt t="137959" x="4037013" y="3798888"/>
          <p14:tracePt t="137963" x="4048125" y="3798888"/>
          <p14:tracePt t="137967" x="4143375" y="3798888"/>
          <p14:tracePt t="137983" x="4238625" y="3798888"/>
          <p14:tracePt t="137999" x="4357688" y="3798888"/>
          <p14:tracePt t="138016" x="4500563" y="3798888"/>
          <p14:tracePt t="138033" x="4548188" y="3798888"/>
          <p14:tracePt t="138049" x="4572000" y="3798888"/>
          <p14:tracePt t="138066" x="4632325" y="3798888"/>
          <p14:tracePt t="138083" x="4667250" y="3833813"/>
          <p14:tracePt t="138099" x="4703763" y="3833813"/>
          <p14:tracePt t="138116" x="4762500" y="3833813"/>
          <p14:tracePt t="138133" x="4786313" y="3833813"/>
          <p14:tracePt t="138150" x="4786313" y="3846513"/>
          <p14:tracePt t="138325" x="4799013" y="3846513"/>
          <p14:tracePt t="138495" x="4810125" y="3846513"/>
          <p14:tracePt t="138503" x="4822825" y="3846513"/>
          <p14:tracePt t="138507" x="4833938" y="3846513"/>
          <p14:tracePt t="138517" x="4846638" y="3846513"/>
          <p14:tracePt t="138539" x="4857750" y="3833813"/>
          <p14:tracePt t="138623" x="4857750" y="3822700"/>
          <p14:tracePt t="138683" x="4857750" y="3810000"/>
          <p14:tracePt t="138691" x="4857750" y="3822700"/>
          <p14:tracePt t="139851" x="4857750" y="3833813"/>
          <p14:tracePt t="140051" x="4857750" y="3846513"/>
          <p14:tracePt t="140055" x="4857750" y="3857625"/>
          <p14:tracePt t="140072" x="4857750" y="3894138"/>
          <p14:tracePt t="140089" x="4870450" y="3917950"/>
          <p14:tracePt t="140106" x="4881563" y="3929063"/>
          <p14:tracePt t="140122" x="4881563" y="3941763"/>
          <p14:tracePt t="140217" x="4894263" y="3965575"/>
          <p14:tracePt t="140225" x="4905375" y="3976688"/>
          <p14:tracePt t="140233" x="4918075" y="3989388"/>
          <p14:tracePt t="140241" x="4941888" y="4013200"/>
          <p14:tracePt t="140256" x="4953000" y="4024313"/>
          <p14:tracePt t="140272" x="4965700" y="4037013"/>
          <p14:tracePt t="140289" x="4965700" y="4048125"/>
          <p14:tracePt t="140677" x="4976813" y="4060825"/>
          <p14:tracePt t="140693" x="4989513" y="4071938"/>
          <p14:tracePt t="140729" x="4989513" y="4084638"/>
          <p14:tracePt t="140731" x="4989513" y="4095750"/>
          <p14:tracePt t="140747" x="5000625" y="4108450"/>
          <p14:tracePt t="140767" x="5000625" y="4119563"/>
          <p14:tracePt t="140791" x="5013325" y="4119563"/>
          <p14:tracePt t="140887" x="5013325" y="4132263"/>
          <p14:tracePt t="140895" x="5013325" y="4143375"/>
          <p14:tracePt t="140911" x="5013325" y="4156075"/>
          <p14:tracePt t="140925" x="5013325" y="4167188"/>
          <p14:tracePt t="140943" x="5037138" y="4179888"/>
          <p14:tracePt t="141215" x="5060950" y="4179888"/>
          <p14:tracePt t="141219" x="5095875" y="4179888"/>
          <p14:tracePt t="141226" x="5429250" y="4191000"/>
          <p14:tracePt t="141242" x="5751513" y="4191000"/>
          <p14:tracePt t="141259" x="6024563" y="4191000"/>
          <p14:tracePt t="141276" x="6180138" y="4191000"/>
          <p14:tracePt t="141276" x="6203950" y="4191000"/>
          <p14:tracePt t="141293" x="6299200" y="4191000"/>
          <p14:tracePt t="141309" x="6334125" y="4191000"/>
          <p14:tracePt t="141326" x="6418263" y="4191000"/>
          <p14:tracePt t="141326" x="6442075" y="4191000"/>
          <p14:tracePt t="141343" x="6537325" y="4179888"/>
          <p14:tracePt t="141359" x="6738938" y="4156075"/>
          <p14:tracePt t="141376" x="6977063" y="4156075"/>
          <p14:tracePt t="141393" x="7251700" y="4071938"/>
          <p14:tracePt t="141409" x="7477125" y="4000500"/>
          <p14:tracePt t="141426" x="7704138" y="3929063"/>
          <p14:tracePt t="141443" x="7858125" y="3894138"/>
          <p14:tracePt t="141460" x="7918450" y="3870325"/>
          <p14:tracePt t="141477" x="7942263" y="3870325"/>
          <p14:tracePt t="141492" x="7942263" y="3857625"/>
          <p14:tracePt t="141511" x="7942263" y="3810000"/>
          <p14:tracePt t="141527" x="7942263" y="3798888"/>
          <p14:tracePt t="141543" x="7942263" y="3775075"/>
          <p14:tracePt t="141595" x="7942263" y="3786188"/>
          <p14:tracePt t="141619" x="7953375" y="3786188"/>
          <p14:tracePt t="141685" x="7966075" y="3798888"/>
          <p14:tracePt t="141693" x="7977188" y="3798888"/>
          <p14:tracePt t="141771" x="7966075" y="3810000"/>
          <p14:tracePt t="141973" x="7953375" y="3810000"/>
          <p14:tracePt t="141977" x="7881938" y="3810000"/>
          <p14:tracePt t="141995" x="7786688" y="3857625"/>
          <p14:tracePt t="142011" x="7596188" y="3857625"/>
          <p14:tracePt t="142028" x="7477125" y="3857625"/>
          <p14:tracePt t="142045" x="7370763" y="3881438"/>
          <p14:tracePt t="142061" x="7262813" y="3894138"/>
          <p14:tracePt t="142078" x="7167563" y="3905250"/>
          <p14:tracePt t="142095" x="7108825" y="3905250"/>
          <p14:tracePt t="142112" x="7048500" y="3905250"/>
          <p14:tracePt t="142128" x="6989763" y="3905250"/>
          <p14:tracePt t="142145" x="6918325" y="3905250"/>
          <p14:tracePt t="142162" x="6894513" y="3905250"/>
          <p14:tracePt t="142179" x="6881813" y="3917950"/>
          <p14:tracePt t="142473" x="6870700" y="3917950"/>
          <p14:tracePt t="142477" x="6870700" y="3929063"/>
          <p14:tracePt t="142501" x="6870700" y="3941763"/>
          <p14:tracePt t="142515" x="6870700" y="3952875"/>
          <p14:tracePt t="142519" x="6870700" y="3976688"/>
          <p14:tracePt t="142530" x="6894513" y="3976688"/>
          <p14:tracePt t="142546" x="6953250" y="3989388"/>
          <p14:tracePt t="142562" x="7013575" y="3989388"/>
          <p14:tracePt t="142580" x="7204075" y="3989388"/>
          <p14:tracePt t="142596" x="7477125" y="3989388"/>
          <p14:tracePt t="142613" x="7632700" y="3989388"/>
          <p14:tracePt t="142630" x="7751763" y="3989388"/>
          <p14:tracePt t="142646" x="7823200" y="3989388"/>
          <p14:tracePt t="142663" x="7834313" y="3989388"/>
          <p14:tracePt t="142680" x="7847013" y="4000500"/>
          <p14:tracePt t="142875" x="7858125" y="4013200"/>
          <p14:tracePt t="142893" x="7870825" y="4024313"/>
          <p14:tracePt t="142917" x="7881938" y="4037013"/>
          <p14:tracePt t="142921" x="7881938" y="4048125"/>
          <p14:tracePt t="143191" x="7870825" y="4048125"/>
          <p14:tracePt t="143203" x="7847013" y="4048125"/>
          <p14:tracePt t="143207" x="7823200" y="4048125"/>
          <p14:tracePt t="143215" x="7715250" y="4037013"/>
          <p14:tracePt t="143232" x="7667625" y="4013200"/>
          <p14:tracePt t="143232" x="7656513" y="4013200"/>
          <p14:tracePt t="143249" x="7596188" y="3989388"/>
          <p14:tracePt t="143265" x="7561263" y="3965575"/>
          <p14:tracePt t="143282" x="7489825" y="3929063"/>
          <p14:tracePt t="143282" x="7477125" y="3929063"/>
          <p14:tracePt t="143299" x="7346950" y="3894138"/>
          <p14:tracePt t="143315" x="7180263" y="3846513"/>
          <p14:tracePt t="143332" x="7072313" y="3833813"/>
          <p14:tracePt t="143349" x="6881813" y="3822700"/>
          <p14:tracePt t="143365" x="6786563" y="3822700"/>
          <p14:tracePt t="143382" x="6680200" y="3822700"/>
          <p14:tracePt t="143399" x="6632575" y="3822700"/>
          <p14:tracePt t="143415" x="6619875" y="3822700"/>
          <p14:tracePt t="143432" x="6608763" y="3822700"/>
          <p14:tracePt t="143467" x="6596063" y="3822700"/>
          <p14:tracePt t="143475" x="6584950" y="3822700"/>
          <p14:tracePt t="143483" x="6572250" y="3833813"/>
          <p14:tracePt t="143499" x="6561138" y="3894138"/>
          <p14:tracePt t="143516" x="6524625" y="3952875"/>
          <p14:tracePt t="143516" x="6513513" y="3976688"/>
          <p14:tracePt t="143533" x="6500813" y="4060825"/>
          <p14:tracePt t="143550" x="6477000" y="4119563"/>
          <p14:tracePt t="143566" x="6477000" y="4179888"/>
          <p14:tracePt t="143583" x="6477000" y="4203700"/>
          <p14:tracePt t="143599" x="6477000" y="4227513"/>
          <p14:tracePt t="143616" x="6477000" y="4251325"/>
          <p14:tracePt t="143633" x="6477000" y="4262438"/>
          <p14:tracePt t="143649" x="6477000" y="4275138"/>
          <p14:tracePt t="143666" x="6477000" y="4298950"/>
          <p14:tracePt t="143683" x="6500813" y="4322763"/>
          <p14:tracePt t="143700" x="6513513" y="4346575"/>
          <p14:tracePt t="143700" x="6524625" y="4357688"/>
          <p14:tracePt t="143718" x="6524625" y="4370388"/>
          <p14:tracePt t="143733" x="6524625" y="4381500"/>
          <p14:tracePt t="143767" x="6537325" y="4381500"/>
          <p14:tracePt t="144051" x="6537325" y="4370388"/>
          <p14:tracePt t="144111" x="6561138" y="4370388"/>
          <p14:tracePt t="144799" x="6584950" y="4370388"/>
          <p14:tracePt t="144803" x="6715125" y="4370388"/>
          <p14:tracePt t="144820" x="6858000" y="4370388"/>
          <p14:tracePt t="144836" x="7037388" y="4370388"/>
          <p14:tracePt t="144853" x="7108825" y="4357688"/>
          <p14:tracePt t="144870" x="7143750" y="4357688"/>
          <p14:tracePt t="144886" x="7156450" y="4357688"/>
          <p14:tracePt t="145041" x="7167563" y="4357688"/>
          <p14:tracePt t="145045" x="7191375" y="4357688"/>
          <p14:tracePt t="145054" x="7370763" y="4357688"/>
          <p14:tracePt t="145071" x="7489825" y="4357688"/>
          <p14:tracePt t="145087" x="7572375" y="4333875"/>
          <p14:tracePt t="145104" x="7608888" y="4333875"/>
          <p14:tracePt t="145104" x="7632700" y="4333875"/>
          <p14:tracePt t="145121" x="7680325" y="4333875"/>
          <p14:tracePt t="145137" x="7691438" y="4333875"/>
          <p14:tracePt t="145154" x="7704138" y="4333875"/>
          <p14:tracePt t="145170" x="7715250" y="4333875"/>
          <p14:tracePt t="145187" x="7739063" y="4333875"/>
          <p14:tracePt t="145204" x="7775575" y="4333875"/>
          <p14:tracePt t="145222" x="7834313" y="4333875"/>
          <p14:tracePt t="145238" x="7870825" y="4333875"/>
          <p14:tracePt t="145238" x="7881938" y="4333875"/>
          <p14:tracePt t="145255" x="7918450" y="4333875"/>
          <p14:tracePt t="145271" x="7953375" y="4333875"/>
          <p14:tracePt t="145288" x="7966075" y="4333875"/>
          <p14:tracePt t="145305" x="7977188" y="4333875"/>
          <p14:tracePt t="145321" x="7989888" y="4346575"/>
          <p14:tracePt t="145338" x="7989888" y="4357688"/>
          <p14:tracePt t="145355" x="7989888" y="4370388"/>
          <p14:tracePt t="145371" x="7989888" y="4394200"/>
          <p14:tracePt t="145388" x="7989888" y="4429125"/>
          <p14:tracePt t="145405" x="7989888" y="4452938"/>
          <p14:tracePt t="145421" x="7977188" y="4465638"/>
          <p14:tracePt t="145438" x="7929563" y="4476750"/>
          <p14:tracePt t="145455" x="7894638" y="4489450"/>
          <p14:tracePt t="145472" x="7823200" y="4489450"/>
          <p14:tracePt t="145488" x="7739063" y="4489450"/>
          <p14:tracePt t="145505" x="7620000" y="4476750"/>
          <p14:tracePt t="145522" x="7500938" y="4441825"/>
          <p14:tracePt t="145522" x="7466013" y="4418013"/>
          <p14:tracePt t="145539" x="7394575" y="4381500"/>
          <p14:tracePt t="145555" x="7323138" y="4333875"/>
          <p14:tracePt t="145572" x="7275513" y="4298950"/>
          <p14:tracePt t="145589" x="7262813" y="4262438"/>
          <p14:tracePt t="145605" x="7227888" y="4203700"/>
          <p14:tracePt t="145622" x="7204075" y="4167188"/>
          <p14:tracePt t="145639" x="7167563" y="4132263"/>
          <p14:tracePt t="145656" x="7119938" y="4108450"/>
          <p14:tracePt t="145672" x="7096125" y="4084638"/>
          <p14:tracePt t="145688" x="7061200" y="4060825"/>
          <p14:tracePt t="145705" x="7048500" y="4048125"/>
          <p14:tracePt t="145733" x="7048500" y="4037013"/>
          <p14:tracePt t="145757" x="7048500" y="4024313"/>
          <p14:tracePt t="146057" x="7048500" y="4013200"/>
          <p14:tracePt t="146059" x="7048500" y="3976688"/>
          <p14:tracePt t="146074" x="7048500" y="3894138"/>
          <p14:tracePt t="146074" x="7048500" y="3881438"/>
          <p14:tracePt t="146091" x="7048500" y="3798888"/>
          <p14:tracePt t="146107" x="7048500" y="3690938"/>
          <p14:tracePt t="146124" x="7048500" y="3608388"/>
          <p14:tracePt t="146140" x="7048500" y="3548063"/>
          <p14:tracePt t="146157" x="7037388" y="3536950"/>
          <p14:tracePt t="146174" x="7024688" y="3536950"/>
          <p14:tracePt t="146227" x="7013575" y="3536950"/>
          <p14:tracePt t="146235" x="6989763" y="3548063"/>
          <p14:tracePt t="146240" x="6929438" y="3619500"/>
          <p14:tracePt t="146257" x="6858000" y="3714750"/>
          <p14:tracePt t="146274" x="6786563" y="3822700"/>
          <p14:tracePt t="146291" x="6762750" y="3894138"/>
          <p14:tracePt t="146307" x="6762750" y="3917950"/>
          <p14:tracePt t="146324" x="6762750" y="3905250"/>
          <p14:tracePt t="146417" x="6762750" y="3894138"/>
          <p14:tracePt t="146421" x="6762750" y="3881438"/>
          <p14:tracePt t="146425" x="6775450" y="3870325"/>
          <p14:tracePt t="146441" x="6786563" y="3833813"/>
          <p14:tracePt t="146458" x="6786563" y="3822700"/>
          <p14:tracePt t="146515" x="6799263" y="3822700"/>
          <p14:tracePt t="146519" x="6823075" y="3822700"/>
          <p14:tracePt t="146531" x="6834188" y="3822700"/>
          <p14:tracePt t="146541" x="6870700" y="3894138"/>
          <p14:tracePt t="146558" x="6894513" y="4024313"/>
          <p14:tracePt t="146575" x="6918325" y="4095750"/>
          <p14:tracePt t="146592" x="6929438" y="4119563"/>
          <p14:tracePt t="146608" x="6942138" y="4119563"/>
          <p14:tracePt t="146625" x="6989763" y="4071938"/>
          <p14:tracePt t="146642" x="7000875" y="3976688"/>
          <p14:tracePt t="146642" x="7000875" y="3952875"/>
          <p14:tracePt t="146659" x="7013575" y="3833813"/>
          <p14:tracePt t="146675" x="7024688" y="3762375"/>
          <p14:tracePt t="146692" x="7024688" y="3703638"/>
          <p14:tracePt t="146709" x="7024688" y="3727450"/>
          <p14:tracePt t="146799" x="7024688" y="3738563"/>
          <p14:tracePt t="146803" x="7024688" y="3751263"/>
          <p14:tracePt t="146809" x="7024688" y="3775075"/>
          <p14:tracePt t="146826" x="7024688" y="3786188"/>
          <p14:tracePt t="146935" x="7024688" y="3810000"/>
          <p14:tracePt t="146939" x="7024688" y="3822700"/>
          <p14:tracePt t="146943" x="7037388" y="3905250"/>
          <p14:tracePt t="146960" x="7072313" y="3952875"/>
          <p14:tracePt t="146976" x="7096125" y="4013200"/>
          <p14:tracePt t="146993" x="7108825" y="4037013"/>
          <p14:tracePt t="147010" x="7108825" y="4048125"/>
          <p14:tracePt t="147049" x="7119938" y="4048125"/>
          <p14:tracePt t="147053" x="7132638" y="4048125"/>
          <p14:tracePt t="147061" x="7132638" y="4024313"/>
          <p14:tracePt t="147076" x="7156450" y="3989388"/>
          <p14:tracePt t="147093" x="7156450" y="3976688"/>
          <p14:tracePt t="147110" x="7167563" y="3976688"/>
          <p14:tracePt t="147169" x="7180263" y="4000500"/>
          <p14:tracePt t="147173" x="7180263" y="4013200"/>
          <p14:tracePt t="147177" x="7180263" y="4060825"/>
          <p14:tracePt t="147193" x="7180263" y="4095750"/>
          <p14:tracePt t="147210" x="7191375" y="4108450"/>
          <p14:tracePt t="147227" x="7191375" y="4095750"/>
          <p14:tracePt t="147281" x="7191375" y="4084638"/>
          <p14:tracePt t="147285" x="7204075" y="4060825"/>
          <p14:tracePt t="147294" x="7204075" y="4024313"/>
          <p14:tracePt t="147311" x="7204075" y="4000500"/>
          <p14:tracePt t="147327" x="7215188" y="3976688"/>
          <p14:tracePt t="147344" x="7227888" y="3976688"/>
          <p14:tracePt t="147411" x="7227888" y="3989388"/>
          <p14:tracePt t="147421" x="7227888" y="4000500"/>
          <p14:tracePt t="147427" x="7227888" y="4037013"/>
          <p14:tracePt t="147444" x="7239000" y="4060825"/>
          <p14:tracePt t="147461" x="7251700" y="4060825"/>
          <p14:tracePt t="147565" x="7251700" y="4071938"/>
          <p14:tracePt t="147573" x="7262813" y="4071938"/>
          <p14:tracePt t="147593" x="7275513" y="4071938"/>
          <p14:tracePt t="147639" x="7286625" y="4071938"/>
          <p14:tracePt t="147691" x="7299325" y="4084638"/>
          <p14:tracePt t="147695" x="7323138" y="4095750"/>
          <p14:tracePt t="147695" x="7334250" y="4119563"/>
          <p14:tracePt t="147713" x="7370763" y="4143375"/>
          <p14:tracePt t="147729" x="7418388" y="4191000"/>
          <p14:tracePt t="147746" x="7453313" y="4214813"/>
          <p14:tracePt t="147762" x="7477125" y="4238625"/>
          <p14:tracePt t="147778" x="7489825" y="4251325"/>
          <p14:tracePt t="147794" x="7500938" y="4251325"/>
          <p14:tracePt t="147889" x="7513638" y="4238625"/>
          <p14:tracePt t="147905" x="7524750" y="4238625"/>
          <p14:tracePt t="147909" x="7524750" y="4227513"/>
          <p14:tracePt t="147913" x="7561263" y="4179888"/>
          <p14:tracePt t="147929" x="7585075" y="4143375"/>
          <p14:tracePt t="147946" x="7596188" y="4132263"/>
          <p14:tracePt t="147962" x="7620000" y="4095750"/>
          <p14:tracePt t="147979" x="7632700" y="4084638"/>
          <p14:tracePt t="147997" x="7632700" y="4060825"/>
          <p14:tracePt t="148177" x="7632700" y="4048125"/>
          <p14:tracePt t="148181" x="7667625" y="3941763"/>
          <p14:tracePt t="148197" x="7727950" y="3833813"/>
          <p14:tracePt t="148214" x="7727950" y="3798888"/>
          <p14:tracePt t="148230" x="7727950" y="3775075"/>
          <p14:tracePt t="148246" x="7727950" y="3762375"/>
          <p14:tracePt t="148263" x="7715250" y="3762375"/>
          <p14:tracePt t="148297" x="7715250" y="3775075"/>
          <p14:tracePt t="148305" x="7715250" y="3798888"/>
          <p14:tracePt t="148313" x="7704138" y="3905250"/>
          <p14:tracePt t="148330" x="7691438" y="3976688"/>
          <p14:tracePt t="148347" x="7680325" y="4060825"/>
          <p14:tracePt t="148364" x="7680325" y="4156075"/>
          <p14:tracePt t="148380" x="7680325" y="4227513"/>
          <p14:tracePt t="148397" x="7680325" y="4286250"/>
          <p14:tracePt t="148414" x="7680325" y="4357688"/>
          <p14:tracePt t="148431" x="7680325" y="4381500"/>
          <p14:tracePt t="148447" x="7680325" y="4418013"/>
          <p14:tracePt t="148464" x="7680325" y="4465638"/>
          <p14:tracePt t="148481" x="7691438" y="4513263"/>
          <p14:tracePt t="148497" x="7727950" y="4584700"/>
          <p14:tracePt t="148514" x="7739063" y="4643438"/>
          <p14:tracePt t="148531" x="7762875" y="4679950"/>
          <p14:tracePt t="148548" x="7775575" y="4727575"/>
          <p14:tracePt t="148564" x="7775575" y="4738688"/>
          <p14:tracePt t="148581" x="7786688" y="4751388"/>
          <p14:tracePt t="149478" x="7775575" y="4751388"/>
          <p14:tracePt t="150329" x="7762875" y="4751388"/>
          <p14:tracePt t="150333" x="7751763" y="4751388"/>
          <p14:tracePt t="150341" x="7727950" y="4738688"/>
          <p14:tracePt t="150353" x="7727950" y="4727575"/>
          <p14:tracePt t="150370" x="7727950" y="4714875"/>
          <p14:tracePt t="150493" x="7727950" y="4691063"/>
          <p14:tracePt t="150497" x="7727950" y="4667250"/>
          <p14:tracePt t="150503" x="7751763" y="4572000"/>
          <p14:tracePt t="150520" x="7810500" y="4452938"/>
          <p14:tracePt t="150537" x="7870825" y="4333875"/>
          <p14:tracePt t="150554" x="7929563" y="4203700"/>
          <p14:tracePt t="150554" x="7942263" y="4143375"/>
          <p14:tracePt t="150571" x="7966075" y="3989388"/>
          <p14:tracePt t="150587" x="8001000" y="3870325"/>
          <p14:tracePt t="150604" x="8024813" y="3775075"/>
          <p14:tracePt t="150604" x="8024813" y="3762375"/>
          <p14:tracePt t="150621" x="8037513" y="3714750"/>
          <p14:tracePt t="150637" x="8037513" y="3703638"/>
          <p14:tracePt t="150654" x="8037513" y="3727450"/>
          <p14:tracePt t="150749" x="8037513" y="3738563"/>
          <p14:tracePt t="150757" x="8037513" y="3751263"/>
          <p14:tracePt t="150761" x="8037513" y="3775075"/>
          <p14:tracePt t="150771" x="8037513" y="3833813"/>
          <p14:tracePt t="150788" x="8037513" y="3941763"/>
          <p14:tracePt t="150804" x="8037513" y="4024313"/>
          <p14:tracePt t="150821" x="8037513" y="4084638"/>
          <p14:tracePt t="150838" x="8037513" y="4119563"/>
          <p14:tracePt t="150855" x="8037513" y="4095750"/>
          <p14:tracePt t="150901" x="8037513" y="4071938"/>
          <p14:tracePt t="150905" x="8037513" y="3976688"/>
          <p14:tracePt t="150921" x="8037513" y="3857625"/>
          <p14:tracePt t="150938" x="8024813" y="3738563"/>
          <p14:tracePt t="150955" x="7989888" y="3667125"/>
          <p14:tracePt t="150972" x="7966075" y="3632200"/>
          <p14:tracePt t="150988" x="7929563" y="3619500"/>
          <p14:tracePt t="151005" x="7799388" y="3608388"/>
          <p14:tracePt t="151022" x="7620000" y="3584575"/>
          <p14:tracePt t="151038" x="7442200" y="3584575"/>
          <p14:tracePt t="151055" x="7346950" y="3595688"/>
          <p14:tracePt t="151072" x="7251700" y="3632200"/>
          <p14:tracePt t="151089" x="7191375" y="3643313"/>
          <p14:tracePt t="151105" x="7167563" y="3656013"/>
          <p14:tracePt t="151122" x="7143750" y="3667125"/>
          <p14:tracePt t="151139" x="7132638" y="3679825"/>
          <p14:tracePt t="151155" x="7108825" y="3703638"/>
          <p14:tracePt t="151172" x="7085013" y="3738563"/>
          <p14:tracePt t="151189" x="7061200" y="3786188"/>
          <p14:tracePt t="151206" x="7037388" y="3857625"/>
          <p14:tracePt t="151223" x="7000875" y="3929063"/>
          <p14:tracePt t="151239" x="7000875" y="4013200"/>
          <p14:tracePt t="151256" x="7000875" y="4084638"/>
          <p14:tracePt t="151272" x="7000875" y="4156075"/>
          <p14:tracePt t="151289" x="7085013" y="4238625"/>
          <p14:tracePt t="151306" x="7251700" y="4262438"/>
          <p14:tracePt t="151306" x="7299325" y="4262438"/>
          <p14:tracePt t="151323" x="7442200" y="4262438"/>
          <p14:tracePt t="151339" x="7632700" y="4251325"/>
          <p14:tracePt t="151356" x="7894638" y="4167188"/>
          <p14:tracePt t="151373" x="8001000" y="4119563"/>
          <p14:tracePt t="151389" x="8085138" y="4071938"/>
          <p14:tracePt t="151406" x="8096250" y="4048125"/>
          <p14:tracePt t="151423" x="8096250" y="3989388"/>
          <p14:tracePt t="151440" x="8096250" y="3917950"/>
          <p14:tracePt t="151456" x="8048625" y="3870325"/>
          <p14:tracePt t="151473" x="8013700" y="3846513"/>
          <p14:tracePt t="151490" x="7929563" y="3810000"/>
          <p14:tracePt t="151506" x="7834313" y="3786188"/>
          <p14:tracePt t="151523" x="7680325" y="3786188"/>
          <p14:tracePt t="151540" x="7429500" y="3798888"/>
          <p14:tracePt t="151557" x="7275513" y="3846513"/>
          <p14:tracePt t="151573" x="7143750" y="3894138"/>
          <p14:tracePt t="151590" x="7024688" y="3952875"/>
          <p14:tracePt t="151607" x="6989763" y="4013200"/>
          <p14:tracePt t="151623" x="6965950" y="4060825"/>
          <p14:tracePt t="151640" x="6965950" y="4132263"/>
          <p14:tracePt t="151657" x="6953250" y="4191000"/>
          <p14:tracePt t="151674" x="6953250" y="4298950"/>
          <p14:tracePt t="151690" x="6953250" y="4381500"/>
          <p14:tracePt t="151707" x="6977063" y="4441825"/>
          <p14:tracePt t="151724" x="6989763" y="4489450"/>
          <p14:tracePt t="151741" x="7037388" y="4560888"/>
          <p14:tracePt t="151757" x="7096125" y="4619625"/>
          <p14:tracePt t="151774" x="7132638" y="4643438"/>
          <p14:tracePt t="151791" x="7143750" y="4643438"/>
          <p14:tracePt t="151821" x="7156450" y="4643438"/>
          <p14:tracePt t="151825" x="7180263" y="4643438"/>
          <p14:tracePt t="151840" x="7191375" y="4643438"/>
          <p14:tracePt t="152163" x="7191375" y="4632325"/>
          <p14:tracePt t="152167" x="7180263" y="4595813"/>
          <p14:tracePt t="152175" x="7119938" y="4429125"/>
          <p14:tracePt t="152192" x="7085013" y="4322763"/>
          <p14:tracePt t="152209" x="7037388" y="4119563"/>
          <p14:tracePt t="152226" x="7037388" y="4037013"/>
          <p14:tracePt t="152242" x="7037388" y="3976688"/>
          <p14:tracePt t="152259" x="7037388" y="3941763"/>
          <p14:tracePt t="152276" x="7037388" y="3929063"/>
          <p14:tracePt t="152339" x="7048500" y="3929063"/>
          <p14:tracePt t="152367" x="7072313" y="3917950"/>
          <p14:tracePt t="152377" x="7096125" y="3905250"/>
          <p14:tracePt t="152381" x="7096125" y="3870325"/>
          <p14:tracePt t="152393" x="7119938" y="3846513"/>
          <p14:tracePt t="152409" x="7143750" y="3822700"/>
          <p14:tracePt t="152426" x="7143750" y="3810000"/>
          <p14:tracePt t="152442" x="7156450" y="3810000"/>
          <p14:tracePt t="152529" x="7156450" y="3798888"/>
          <p14:tracePt t="152967" x="7119938" y="3798888"/>
          <p14:tracePt t="152975" x="7048500" y="3810000"/>
          <p14:tracePt t="152979" x="6810375" y="3905250"/>
          <p14:tracePt t="152979" x="6727825" y="3929063"/>
          <p14:tracePt t="152995" x="6453188" y="3976688"/>
          <p14:tracePt t="152995" x="6381750" y="4000500"/>
          <p14:tracePt t="153011" x="6156325" y="4037013"/>
          <p14:tracePt t="153027" x="5929313" y="4048125"/>
          <p14:tracePt t="153044" x="5834063" y="4048125"/>
          <p14:tracePt t="153044" x="5799138" y="4048125"/>
          <p14:tracePt t="153061" x="5608638" y="4048125"/>
          <p14:tracePt t="153077" x="5405438" y="4048125"/>
          <p14:tracePt t="153094" x="5108575" y="4048125"/>
          <p14:tracePt t="153111" x="4846638" y="4048125"/>
          <p14:tracePt t="153128" x="4619625" y="4048125"/>
          <p14:tracePt t="153145" x="4357688" y="4048125"/>
          <p14:tracePt t="153161" x="4084638" y="4048125"/>
          <p14:tracePt t="153178" x="3905250" y="4048125"/>
          <p14:tracePt t="153195" x="3810000" y="4048125"/>
          <p14:tracePt t="153195" x="3798888" y="4048125"/>
          <p14:tracePt t="153213" x="3762375" y="4048125"/>
          <p14:tracePt t="153229" x="3738563" y="4048125"/>
          <p14:tracePt t="153245" x="3714750" y="4048125"/>
          <p14:tracePt t="153262" x="3690938" y="4048125"/>
          <p14:tracePt t="153262" x="3679825" y="4048125"/>
          <p14:tracePt t="153279" x="3667125" y="4048125"/>
          <p14:tracePt t="153299" x="3656013" y="4048125"/>
          <p14:tracePt t="153312" x="3619500" y="4037013"/>
          <p14:tracePt t="153329" x="3608388" y="4037013"/>
          <p14:tracePt t="153345" x="3584575" y="4024313"/>
          <p14:tracePt t="153362" x="3571875" y="4024313"/>
          <p14:tracePt t="153749" x="3595688" y="4024313"/>
          <p14:tracePt t="153759" x="3619500" y="4013200"/>
          <p14:tracePt t="153763" x="3786188" y="4013200"/>
          <p14:tracePt t="153780" x="4119563" y="3976688"/>
          <p14:tracePt t="153797" x="4310063" y="3976688"/>
          <p14:tracePt t="153813" x="4489450" y="3965575"/>
          <p14:tracePt t="153830" x="4619625" y="3952875"/>
          <p14:tracePt t="153847" x="4751388" y="3952875"/>
          <p14:tracePt t="153863" x="4870450" y="3917950"/>
          <p14:tracePt t="153880" x="4989513" y="3917950"/>
          <p14:tracePt t="153897" x="5167313" y="3905250"/>
          <p14:tracePt t="153914" x="5334000" y="3905250"/>
          <p14:tracePt t="153931" x="5643563" y="3905250"/>
          <p14:tracePt t="153947" x="6072188" y="3905250"/>
          <p14:tracePt t="153964" x="6619875" y="3965575"/>
          <p14:tracePt t="153981" x="7000875" y="3976688"/>
          <p14:tracePt t="153997" x="7381875" y="3976688"/>
          <p14:tracePt t="153997" x="7466013" y="3976688"/>
          <p14:tracePt t="154015" x="7667625" y="4000500"/>
          <p14:tracePt t="154015" x="7715250" y="4000500"/>
          <p14:tracePt t="154031" x="7870825" y="4000500"/>
          <p14:tracePt t="154047" x="7942263" y="4000500"/>
          <p14:tracePt t="154063" x="7966075" y="4000500"/>
          <p14:tracePt t="154080" x="7977188" y="4000500"/>
          <p14:tracePt t="154155" x="7953375" y="4000500"/>
          <p14:tracePt t="154575" x="7905750" y="4000500"/>
          <p14:tracePt t="154579" x="7847013" y="4013200"/>
          <p14:tracePt t="154583" x="7548563" y="4060825"/>
          <p14:tracePt t="154599" x="7180263" y="4119563"/>
          <p14:tracePt t="154616" x="6632575" y="4203700"/>
          <p14:tracePt t="154633" x="6227763" y="4251325"/>
          <p14:tracePt t="154650" x="5857875" y="4333875"/>
          <p14:tracePt t="154666" x="5584825" y="4333875"/>
          <p14:tracePt t="154683" x="5370513" y="4370388"/>
          <p14:tracePt t="154699" x="5214938" y="4370388"/>
          <p14:tracePt t="154717" x="5048250" y="4370388"/>
          <p14:tracePt t="154733" x="4870450" y="4370388"/>
          <p14:tracePt t="154750" x="4691063" y="4370388"/>
          <p14:tracePt t="154750" x="4643438" y="4370388"/>
          <p14:tracePt t="154767" x="4476750" y="4370388"/>
          <p14:tracePt t="154783" x="4286250" y="4370388"/>
          <p14:tracePt t="154800" x="4143375" y="4381500"/>
          <p14:tracePt t="154800" x="4119563" y="4381500"/>
          <p14:tracePt t="154817" x="4037013" y="4381500"/>
          <p14:tracePt t="154833" x="4024313" y="4370388"/>
          <p14:tracePt t="154850" x="4013200" y="4370388"/>
          <p14:tracePt t="154867" x="4000500" y="4346575"/>
          <p14:tracePt t="155043" x="4000500" y="4333875"/>
          <p14:tracePt t="155055" x="4000500" y="4322763"/>
          <p14:tracePt t="155057" x="4000500" y="4298950"/>
          <p14:tracePt t="155067" x="4000500" y="4238625"/>
          <p14:tracePt t="155083" x="4000500" y="4167188"/>
          <p14:tracePt t="155100" x="4000500" y="4071938"/>
          <p14:tracePt t="155117" x="4000500" y="3976688"/>
          <p14:tracePt t="155133" x="4000500" y="3810000"/>
          <p14:tracePt t="155151" x="4000500" y="3667125"/>
          <p14:tracePt t="155167" x="4048125" y="3489325"/>
          <p14:tracePt t="155184" x="4119563" y="3286125"/>
          <p14:tracePt t="155201" x="4179888" y="3155950"/>
          <p14:tracePt t="155218" x="4238625" y="3024188"/>
          <p14:tracePt t="155235" x="4262438" y="2952750"/>
          <p14:tracePt t="155251" x="4286250" y="2905125"/>
          <p14:tracePt t="155268" x="4310063" y="2857500"/>
          <p14:tracePt t="155284" x="4346575" y="2846388"/>
          <p14:tracePt t="155301" x="4429125" y="2786063"/>
          <p14:tracePt t="155318" x="4560888" y="2738438"/>
          <p14:tracePt t="155335" x="4714875" y="2679700"/>
          <p14:tracePt t="155351" x="4870450" y="2595563"/>
          <p14:tracePt t="155368" x="5095875" y="2560638"/>
          <p14:tracePt t="155385" x="5214938" y="2547938"/>
          <p14:tracePt t="155402" x="5299075" y="2524125"/>
          <p14:tracePt t="155418" x="5370513" y="2500313"/>
          <p14:tracePt t="155435" x="5429250" y="2500313"/>
          <p14:tracePt t="155452" x="5500688" y="2500313"/>
          <p14:tracePt t="155468" x="5584825" y="2489200"/>
          <p14:tracePt t="155485" x="5656263" y="2489200"/>
          <p14:tracePt t="155502" x="5738813" y="2489200"/>
          <p14:tracePt t="155519" x="5857875" y="2489200"/>
          <p14:tracePt t="155535" x="5976938" y="2489200"/>
          <p14:tracePt t="155552" x="6156325" y="2489200"/>
          <p14:tracePt t="155569" x="6251575" y="2489200"/>
          <p14:tracePt t="155585" x="6334125" y="2489200"/>
          <p14:tracePt t="155602" x="6381750" y="2500313"/>
          <p14:tracePt t="155619" x="6394450" y="2513013"/>
          <p14:tracePt t="155635" x="6418263" y="2513013"/>
          <p14:tracePt t="155652" x="6429375" y="2513013"/>
          <p14:tracePt t="155669" x="6442075" y="2513013"/>
          <p14:tracePt t="155719" x="6453188" y="2513013"/>
          <p14:tracePt t="155723" x="6500813" y="2547938"/>
          <p14:tracePt t="155736" x="6548438" y="2560638"/>
          <p14:tracePt t="155753" x="6619875" y="2595563"/>
          <p14:tracePt t="155769" x="6667500" y="2632075"/>
          <p14:tracePt t="155786" x="6704013" y="2667000"/>
          <p14:tracePt t="155803" x="6738938" y="2714625"/>
          <p14:tracePt t="155819" x="6751638" y="2751138"/>
          <p14:tracePt t="155836" x="6751638" y="2786063"/>
          <p14:tracePt t="155853" x="6751638" y="2822575"/>
          <p14:tracePt t="155869" x="6751638" y="2857500"/>
          <p14:tracePt t="155869" x="6751638" y="2870200"/>
          <p14:tracePt t="155887" x="6751638" y="2917825"/>
          <p14:tracePt t="155903" x="6727825" y="2989263"/>
          <p14:tracePt t="155920" x="6680200" y="3060700"/>
          <p14:tracePt t="155937" x="6643688" y="3108325"/>
          <p14:tracePt t="155953" x="6584950" y="3179763"/>
          <p14:tracePt t="155970" x="6524625" y="3262313"/>
          <p14:tracePt t="155987" x="6477000" y="3298825"/>
          <p14:tracePt t="156003" x="6405563" y="3309938"/>
          <p14:tracePt t="156020" x="6346825" y="3322638"/>
          <p14:tracePt t="156037" x="6299200" y="3322638"/>
          <p14:tracePt t="156054" x="6227763" y="3333750"/>
          <p14:tracePt t="156070" x="6180138" y="3333750"/>
          <p14:tracePt t="156087" x="6048375" y="3333750"/>
          <p14:tracePt t="156104" x="5905500" y="3370263"/>
          <p14:tracePt t="156121" x="5775325" y="3394075"/>
          <p14:tracePt t="156137" x="5691188" y="3394075"/>
          <p14:tracePt t="156153" x="5584825" y="3394075"/>
          <p14:tracePt t="156170" x="5513388" y="3394075"/>
          <p14:tracePt t="156187" x="5429250" y="3394075"/>
          <p14:tracePt t="156204" x="5370513" y="3394075"/>
          <p14:tracePt t="156221" x="5286375" y="3394075"/>
          <p14:tracePt t="156237" x="5203825" y="3394075"/>
          <p14:tracePt t="156254" x="5156200" y="3394075"/>
          <p14:tracePt t="156271" x="5095875" y="3381375"/>
          <p14:tracePt t="156287" x="4976813" y="3370263"/>
          <p14:tracePt t="156304" x="4941888" y="3370263"/>
          <p14:tracePt t="156321" x="4894263" y="3333750"/>
          <p14:tracePt t="156338" x="4846638" y="3322638"/>
          <p14:tracePt t="156354" x="4822825" y="3298825"/>
          <p14:tracePt t="156371" x="4775200" y="3286125"/>
          <p14:tracePt t="156388" x="4762500" y="3275013"/>
          <p14:tracePt t="156404" x="4714875" y="3238500"/>
          <p14:tracePt t="156421" x="4691063" y="3227388"/>
          <p14:tracePt t="156438" x="4691063" y="3203575"/>
          <p14:tracePt t="156455" x="4691063" y="3167063"/>
          <p14:tracePt t="156471" x="4691063" y="3132138"/>
          <p14:tracePt t="156488" x="4691063" y="3071813"/>
          <p14:tracePt t="156505" x="4691063" y="3024188"/>
          <p14:tracePt t="156522" x="4691063" y="2989263"/>
          <p14:tracePt t="156538" x="4691063" y="2941638"/>
          <p14:tracePt t="156555" x="4703763" y="2894013"/>
          <p14:tracePt t="156572" x="4714875" y="2857500"/>
          <p14:tracePt t="156588" x="4738688" y="2833688"/>
          <p14:tracePt t="156605" x="4751388" y="2798763"/>
          <p14:tracePt t="156622" x="4786313" y="2774950"/>
          <p14:tracePt t="156639" x="4810125" y="2738438"/>
          <p14:tracePt t="156655" x="4870450" y="2690813"/>
          <p14:tracePt t="156672" x="4905375" y="2655888"/>
          <p14:tracePt t="156689" x="4953000" y="2632075"/>
          <p14:tracePt t="156705" x="5037138" y="2595563"/>
          <p14:tracePt t="156705" x="5060950" y="2595563"/>
          <p14:tracePt t="156723" x="5143500" y="2571750"/>
          <p14:tracePt t="156739" x="5214938" y="2524125"/>
          <p14:tracePt t="156756" x="5357813" y="2465388"/>
          <p14:tracePt t="156772" x="5465763" y="2428875"/>
          <p14:tracePt t="156789" x="5584825" y="2405063"/>
          <p14:tracePt t="156806" x="5667375" y="2370138"/>
          <p14:tracePt t="156822" x="5703888" y="2370138"/>
          <p14:tracePt t="156839" x="5775325" y="2370138"/>
          <p14:tracePt t="156856" x="5799138" y="2370138"/>
          <p14:tracePt t="156872" x="5857875" y="2370138"/>
          <p14:tracePt t="156889" x="5942013" y="2370138"/>
          <p14:tracePt t="156906" x="6061075" y="2370138"/>
          <p14:tracePt t="156923" x="6156325" y="2370138"/>
          <p14:tracePt t="156940" x="6286500" y="2370138"/>
          <p14:tracePt t="156940" x="6310313" y="2370138"/>
          <p14:tracePt t="156957" x="6346825" y="2393950"/>
          <p14:tracePt t="156973" x="6394450" y="2417763"/>
          <p14:tracePt t="156990" x="6418263" y="2441575"/>
          <p14:tracePt t="156990" x="6429375" y="2452688"/>
          <p14:tracePt t="157007" x="6477000" y="2500313"/>
          <p14:tracePt t="157023" x="6561138" y="2571750"/>
          <p14:tracePt t="157040" x="6619875" y="2632075"/>
          <p14:tracePt t="157057" x="6667500" y="2679700"/>
          <p14:tracePt t="157073" x="6691313" y="2714625"/>
          <p14:tracePt t="157090" x="6715125" y="2751138"/>
          <p14:tracePt t="157107" x="6715125" y="2786063"/>
          <p14:tracePt t="157123" x="6727825" y="2846388"/>
          <p14:tracePt t="157140" x="6727825" y="2905125"/>
          <p14:tracePt t="157157" x="6727825" y="2952750"/>
          <p14:tracePt t="157174" x="6727825" y="3013075"/>
          <p14:tracePt t="157190" x="6727825" y="3084513"/>
          <p14:tracePt t="157206" x="6727825" y="3132138"/>
          <p14:tracePt t="157223" x="6727825" y="3167063"/>
          <p14:tracePt t="157241" x="6727825" y="3190875"/>
          <p14:tracePt t="157257" x="6727825" y="3214688"/>
          <p14:tracePt t="157274" x="6727825" y="3227388"/>
          <p14:tracePt t="157417" x="6727825" y="3238500"/>
          <p14:tracePt t="157541" x="6727825" y="3251200"/>
          <p14:tracePt t="157779" x="6715125" y="3275013"/>
          <p14:tracePt t="157781" x="6667500" y="3309938"/>
          <p14:tracePt t="157792" x="6513513" y="3465513"/>
          <p14:tracePt t="157809" x="6262688" y="3656013"/>
          <p14:tracePt t="157825" x="5965825" y="3833813"/>
          <p14:tracePt t="157842" x="5738813" y="3952875"/>
          <p14:tracePt t="157859" x="5667375" y="4000500"/>
          <p14:tracePt t="157876" x="5656263" y="4000500"/>
          <p14:tracePt t="157892" x="5632450" y="4013200"/>
          <p14:tracePt t="158495" x="5632450" y="4024313"/>
          <p14:tracePt t="158511" x="5632450" y="4037013"/>
          <p14:tracePt t="158528" x="5632450" y="4048125"/>
          <p14:tracePt t="158661" x="5632450" y="4095750"/>
          <p14:tracePt t="158678" x="5632450" y="4108450"/>
          <p14:tracePt t="158694" x="5632450" y="4132263"/>
          <p14:tracePt t="158711" x="5632450" y="4167188"/>
          <p14:tracePt t="158728" x="5632450" y="4179888"/>
          <p14:tracePt t="158745" x="5632450" y="4203700"/>
          <p14:tracePt t="158745" x="5632450" y="4227513"/>
          <p14:tracePt t="158762" x="5632450" y="4251325"/>
          <p14:tracePt t="158762" x="5632450" y="4262438"/>
          <p14:tracePt t="158779" x="5632450" y="4275138"/>
          <p14:tracePt t="158795" x="5632450" y="4298950"/>
          <p14:tracePt t="158812" x="5632450" y="4310063"/>
          <p14:tracePt t="158828" x="5632450" y="4322763"/>
          <p14:tracePt t="158845" x="5632450" y="4346575"/>
          <p14:tracePt t="158862" x="5632450" y="4357688"/>
          <p14:tracePt t="158887" x="5632450" y="4370388"/>
          <p14:tracePt t="159081" x="5632450" y="4381500"/>
          <p14:tracePt t="159085" x="5632450" y="4418013"/>
          <p14:tracePt t="159096" x="5680075" y="4452938"/>
          <p14:tracePt t="159113" x="5703888" y="4476750"/>
          <p14:tracePt t="159129" x="5775325" y="4513263"/>
          <p14:tracePt t="159146" x="5846763" y="4548188"/>
          <p14:tracePt t="159163" x="5918200" y="4572000"/>
          <p14:tracePt t="159180" x="5976938" y="4572000"/>
          <p14:tracePt t="159196" x="6084888" y="4572000"/>
          <p14:tracePt t="159213" x="6215063" y="4572000"/>
          <p14:tracePt t="159230" x="6310313" y="4572000"/>
          <p14:tracePt t="159247" x="6394450" y="4572000"/>
          <p14:tracePt t="159263" x="6489700" y="4572000"/>
          <p14:tracePt t="159279" x="6584950" y="4572000"/>
          <p14:tracePt t="159296" x="6619875" y="4572000"/>
          <p14:tracePt t="159313" x="6667500" y="4572000"/>
          <p14:tracePt t="159330" x="6704013" y="4572000"/>
          <p14:tracePt t="159347" x="6727825" y="4572000"/>
          <p14:tracePt t="159363" x="6738938" y="4572000"/>
          <p14:tracePt t="159380" x="6775450" y="4572000"/>
          <p14:tracePt t="159397" x="6810375" y="4572000"/>
          <p14:tracePt t="159414" x="6858000" y="4572000"/>
          <p14:tracePt t="159430" x="6929438" y="4572000"/>
          <p14:tracePt t="159447" x="6977063" y="4572000"/>
          <p14:tracePt t="159464" x="7024688" y="4572000"/>
          <p14:tracePt t="159481" x="7085013" y="4572000"/>
          <p14:tracePt t="159497" x="7143750" y="4572000"/>
          <p14:tracePt t="159514" x="7180263" y="4572000"/>
          <p14:tracePt t="159531" x="7227888" y="4572000"/>
          <p14:tracePt t="159547" x="7251700" y="4572000"/>
          <p14:tracePt t="159564" x="7323138" y="4572000"/>
          <p14:tracePt t="159581" x="7405688" y="4572000"/>
          <p14:tracePt t="159597" x="7489825" y="4572000"/>
          <p14:tracePt t="159614" x="7620000" y="4572000"/>
          <p14:tracePt t="159631" x="7680325" y="4572000"/>
          <p14:tracePt t="159648" x="7739063" y="4572000"/>
          <p14:tracePt t="159664" x="7786688" y="4572000"/>
          <p14:tracePt t="159681" x="7847013" y="4572000"/>
          <p14:tracePt t="159698" x="7894638" y="4572000"/>
          <p14:tracePt t="159715" x="7953375" y="4548188"/>
          <p14:tracePt t="159731" x="8013700" y="4537075"/>
          <p14:tracePt t="159748" x="8096250" y="4500563"/>
          <p14:tracePt t="159765" x="8143875" y="4489450"/>
          <p14:tracePt t="159781" x="8228013" y="4465638"/>
          <p14:tracePt t="159798" x="8275638" y="4452938"/>
          <p14:tracePt t="159815" x="8323263" y="4418013"/>
          <p14:tracePt t="159831" x="8334375" y="4418013"/>
          <p14:tracePt t="159848" x="8347075" y="4405313"/>
          <p14:tracePt t="159865" x="8358188" y="4405313"/>
          <p14:tracePt t="159881" x="8358188" y="4394200"/>
          <p14:tracePt t="160789" x="8370888" y="4394200"/>
          <p14:tracePt t="161003" x="8370888" y="4405313"/>
          <p14:tracePt t="161007" x="8394700" y="4429125"/>
          <p14:tracePt t="161019" x="8418513" y="4465638"/>
          <p14:tracePt t="161035" x="8442325" y="4489450"/>
          <p14:tracePt t="161052" x="8453438" y="4524375"/>
          <p14:tracePt t="161069" x="8466138" y="4537075"/>
          <p14:tracePt t="161085" x="8477250" y="4537075"/>
          <p14:tracePt t="161102" x="8477250" y="4548188"/>
          <p14:tracePt t="161118" x="8477250" y="4560888"/>
          <p14:tracePt t="161179" x="8489950" y="4572000"/>
          <p14:tracePt t="161599" x="8524875" y="4584700"/>
          <p14:tracePt t="161603" x="8656638" y="4643438"/>
          <p14:tracePt t="161620" x="8858250" y="4691063"/>
          <p14:tracePt t="161637" x="9109075" y="4762500"/>
          <p14:tracePt t="161654" x="9263063" y="4775200"/>
          <p14:tracePt t="161670" x="9466263" y="4833938"/>
          <p14:tracePt t="161687" x="9739313" y="4870450"/>
          <p14:tracePt t="161704" x="9990138" y="4894263"/>
          <p14:tracePt t="161721" x="10228263" y="4941888"/>
          <p14:tracePt t="161737" x="10394950" y="4953000"/>
          <p14:tracePt t="161754" x="10490200" y="4953000"/>
          <p14:tracePt t="161771" x="10537825" y="4953000"/>
          <p14:tracePt t="161787" x="10596563" y="4953000"/>
          <p14:tracePt t="161804" x="10596563" y="4918075"/>
          <p14:tracePt t="161821" x="10609263" y="4881563"/>
          <p14:tracePt t="161837" x="10609263" y="4846638"/>
          <p14:tracePt t="161854" x="10609263" y="4799013"/>
          <p14:tracePt t="161871" x="10596563" y="4799013"/>
          <p14:tracePt t="161895" x="10572750" y="4786313"/>
          <p14:tracePt t="161904" x="10537825" y="4786313"/>
          <p14:tracePt t="161921" x="10477500" y="4786313"/>
          <p14:tracePt t="161938" x="10418763" y="4786313"/>
          <p14:tracePt t="161955" x="10406063" y="4786313"/>
          <p14:tracePt t="162019" x="10394950" y="4786313"/>
          <p14:tracePt t="162023" x="10263188" y="4822825"/>
          <p14:tracePt t="162038" x="9929813" y="4965700"/>
          <p14:tracePt t="162055" x="9680575" y="5084763"/>
          <p14:tracePt t="162072" x="9429750" y="5203825"/>
          <p14:tracePt t="162072" x="9382125" y="5238750"/>
          <p14:tracePt t="162089" x="9204325" y="5346700"/>
          <p14:tracePt t="162105" x="9037638" y="5476875"/>
          <p14:tracePt t="162122" x="8858250" y="5595938"/>
          <p14:tracePt t="162138" x="8680450" y="5727700"/>
          <p14:tracePt t="162155" x="8609013" y="5775325"/>
          <p14:tracePt t="162172" x="8572500" y="5846763"/>
          <p14:tracePt t="162188" x="8572500" y="5857875"/>
          <p14:tracePt t="162205" x="8561388" y="5870575"/>
          <p14:tracePt t="162222" x="8548688" y="5881688"/>
          <p14:tracePt t="162238" x="8548688" y="5894388"/>
          <p14:tracePt t="162255" x="8548688" y="5905500"/>
          <p14:tracePt t="162351" x="8548688" y="5894388"/>
          <p14:tracePt t="162428" x="8561388" y="5894388"/>
          <p14:tracePt t="162459" x="8572500" y="5894388"/>
          <p14:tracePt t="162805" x="8572500" y="5905500"/>
          <p14:tracePt t="162809" x="8572500" y="5942013"/>
          <p14:tracePt t="162824" x="8572500" y="6013450"/>
          <p14:tracePt t="162841" x="8572500" y="6084888"/>
          <p14:tracePt t="162857" x="8572500" y="6143625"/>
          <p14:tracePt t="162874" x="8572500" y="6180138"/>
          <p14:tracePt t="162891" x="8572500" y="6203950"/>
          <p14:tracePt t="162907" x="8572500" y="6215063"/>
          <p14:tracePt t="162997" x="8561388" y="6215063"/>
          <p14:tracePt t="163005" x="8548688" y="6215063"/>
          <p14:tracePt t="163009" x="8418513" y="6215063"/>
          <p14:tracePt t="163025" x="8299450" y="6203950"/>
          <p14:tracePt t="163041" x="8061325" y="6167438"/>
          <p14:tracePt t="163058" x="7715250" y="6096000"/>
          <p14:tracePt t="163075" x="7394575" y="6024563"/>
          <p14:tracePt t="163091" x="7013575" y="5905500"/>
          <p14:tracePt t="163108" x="6537325" y="5691188"/>
          <p14:tracePt t="163125" x="6132513" y="5489575"/>
          <p14:tracePt t="163141" x="5799138" y="5262563"/>
          <p14:tracePt t="163158" x="5465763" y="4989513"/>
          <p14:tracePt t="163175" x="5227638" y="4786313"/>
          <p14:tracePt t="163191" x="5072063" y="4632325"/>
          <p14:tracePt t="163208" x="5013325" y="4560888"/>
          <p14:tracePt t="163225" x="4989513" y="4489450"/>
          <p14:tracePt t="163242" x="4976813" y="4465638"/>
          <p14:tracePt t="163258" x="4976813" y="4452938"/>
          <p14:tracePt t="163277" x="4976813" y="4465638"/>
          <p14:tracePt t="163437" x="4976813" y="4476750"/>
          <p14:tracePt t="163445" x="4989513" y="4489450"/>
          <p14:tracePt t="163447" x="5037138" y="4537075"/>
          <p14:tracePt t="163459" x="5072063" y="4632325"/>
          <p14:tracePt t="163476" x="5119688" y="4679950"/>
          <p14:tracePt t="163492" x="5180013" y="4727575"/>
          <p14:tracePt t="163509" x="5227638" y="4786313"/>
          <p14:tracePt t="163526" x="5286375" y="4833938"/>
          <p14:tracePt t="163543" x="5346700" y="4881563"/>
          <p14:tracePt t="163559" x="5381625" y="4929188"/>
          <p14:tracePt t="163559" x="5405438" y="4953000"/>
          <p14:tracePt t="163577" x="5429250" y="5000625"/>
          <p14:tracePt t="163593" x="5465763" y="5037138"/>
          <p14:tracePt t="163609" x="5500688" y="5084763"/>
          <p14:tracePt t="163609" x="5500688" y="5095875"/>
          <p14:tracePt t="163627" x="5561013" y="5180013"/>
          <p14:tracePt t="163643" x="5608638" y="5286375"/>
          <p14:tracePt t="163660" x="5656263" y="5357813"/>
          <p14:tracePt t="163677" x="5680075" y="5381625"/>
          <p14:tracePt t="163693" x="5703888" y="5429250"/>
          <p14:tracePt t="163710" x="5715000" y="5489575"/>
          <p14:tracePt t="163727" x="5751513" y="5572125"/>
          <p14:tracePt t="163743" x="5810250" y="5667375"/>
          <p14:tracePt t="163760" x="5857875" y="5775325"/>
          <p14:tracePt t="163777" x="5918200" y="5905500"/>
          <p14:tracePt t="163793" x="6013450" y="6156325"/>
          <p14:tracePt t="163810" x="6084888" y="6357938"/>
          <p14:tracePt t="163827" x="6143625" y="6561138"/>
          <p14:tracePt t="163844" x="6191250" y="6786563"/>
          <p14:tracePt t="165215" x="5537200" y="6715125"/>
          <p14:tracePt t="165231" x="5310188" y="6227763"/>
          <p14:tracePt t="165248" x="5013325" y="5608638"/>
          <p14:tracePt t="165265" x="4810125" y="5167313"/>
          <p14:tracePt t="165281" x="4619625" y="4714875"/>
          <p14:tracePt t="165298" x="4370388" y="4203700"/>
          <p14:tracePt t="165315" x="4179888" y="3870325"/>
          <p14:tracePt t="165331" x="3989388" y="3584575"/>
          <p14:tracePt t="165348" x="3870325" y="3333750"/>
          <p14:tracePt t="165365" x="3727450" y="3119438"/>
          <p14:tracePt t="165382" x="3643313" y="2976563"/>
          <p14:tracePt t="165398" x="3619500" y="2928938"/>
          <p14:tracePt t="165415" x="3619500" y="2905125"/>
          <p14:tracePt t="165431" x="3608388" y="2905125"/>
          <p14:tracePt t="165448" x="3608388" y="2917825"/>
          <p14:tracePt t="165507" x="3608388" y="2952750"/>
          <p14:tracePt t="165511" x="3632200" y="2989263"/>
          <p14:tracePt t="165515" x="3679825" y="3203575"/>
          <p14:tracePt t="165515" x="3703638" y="3262313"/>
          <p14:tracePt t="165533" x="3762375" y="3476625"/>
          <p14:tracePt t="165549" x="3857625" y="3667125"/>
          <p14:tracePt t="165565" x="3941763" y="3822700"/>
          <p14:tracePt t="165582" x="4037013" y="3917950"/>
          <p14:tracePt t="165582" x="4060825" y="3941763"/>
          <p14:tracePt t="165599" x="4119563" y="3976688"/>
          <p14:tracePt t="165615" x="4238625" y="3989388"/>
          <p14:tracePt t="165632" x="4346575" y="4013200"/>
          <p14:tracePt t="165649" x="4476750" y="3989388"/>
          <p14:tracePt t="165666" x="4643438" y="3929063"/>
          <p14:tracePt t="165682" x="4762500" y="3846513"/>
          <p14:tracePt t="165699" x="4881563" y="3786188"/>
          <p14:tracePt t="165699" x="4905375" y="3775075"/>
          <p14:tracePt t="165717" x="5000625" y="3738563"/>
          <p14:tracePt t="165733" x="5048250" y="3727450"/>
          <p14:tracePt t="165749" x="5072063" y="3727450"/>
          <p14:tracePt t="165766" x="5084763" y="3727450"/>
          <p14:tracePt t="165799" x="5095875" y="3727450"/>
          <p14:tracePt t="165803" x="5119688" y="3727450"/>
          <p14:tracePt t="165816" x="5156200" y="3762375"/>
          <p14:tracePt t="165833" x="5203825" y="3810000"/>
          <p14:tracePt t="165849" x="5251450" y="3857625"/>
          <p14:tracePt t="165866" x="5299075" y="3894138"/>
          <p14:tracePt t="165883" x="5334000" y="3929063"/>
          <p14:tracePt t="165900" x="5357813" y="3965575"/>
          <p14:tracePt t="165916" x="5370513" y="4013200"/>
          <p14:tracePt t="165933" x="5381625" y="4060825"/>
          <p14:tracePt t="165950" x="5405438" y="4108450"/>
          <p14:tracePt t="165967" x="5429250" y="4167188"/>
          <p14:tracePt t="165983" x="5453063" y="4191000"/>
          <p14:tracePt t="166000" x="5465763" y="4238625"/>
          <p14:tracePt t="166017" x="5476875" y="4251325"/>
          <p14:tracePt t="166033" x="5476875" y="4262438"/>
          <p14:tracePt t="166095" x="5476875" y="4275138"/>
          <p14:tracePt t="166183" x="5476875" y="4298950"/>
          <p14:tracePt t="166191" x="5476875" y="4310063"/>
          <p14:tracePt t="166207" x="5476875" y="4322763"/>
          <p14:tracePt t="166217" x="5476875" y="4357688"/>
          <p14:tracePt t="166234" x="5476875" y="4394200"/>
          <p14:tracePt t="166251" x="5476875" y="4429125"/>
          <p14:tracePt t="166268" x="5476875" y="4452938"/>
          <p14:tracePt t="166284" x="5476875" y="4500563"/>
          <p14:tracePt t="166301" x="5476875" y="4513263"/>
          <p14:tracePt t="166317" x="5476875" y="4548188"/>
          <p14:tracePt t="166317" x="5476875" y="4560888"/>
          <p14:tracePt t="166335" x="5476875" y="4584700"/>
          <p14:tracePt t="166351" x="5476875" y="4595813"/>
          <p14:tracePt t="166368" x="5465763" y="4632325"/>
          <p14:tracePt t="166385" x="5453063" y="4643438"/>
          <p14:tracePt t="166429" x="5441950" y="4656138"/>
          <p14:tracePt t="166437" x="5429250" y="4656138"/>
          <p14:tracePt t="166441" x="5394325" y="4656138"/>
          <p14:tracePt t="166451" x="5370513" y="4656138"/>
          <p14:tracePt t="166471" x="5346700" y="4656138"/>
          <p14:tracePt t="166485" x="5238750" y="4656138"/>
          <p14:tracePt t="166501" x="5156200" y="4656138"/>
          <p14:tracePt t="166501" x="5119688" y="4656138"/>
          <p14:tracePt t="166519" x="5000625" y="4679950"/>
          <p14:tracePt t="166535" x="4833938" y="4691063"/>
          <p14:tracePt t="166552" x="4667250" y="4703763"/>
          <p14:tracePt t="166569" x="4524375" y="4703763"/>
          <p14:tracePt t="166586" x="4394200" y="4703763"/>
          <p14:tracePt t="166601" x="4238625" y="4703763"/>
          <p14:tracePt t="166618" x="4037013" y="4703763"/>
          <p14:tracePt t="166635" x="3833813" y="4703763"/>
          <p14:tracePt t="166651" x="3656013" y="4727575"/>
          <p14:tracePt t="166669" x="3452813" y="4762500"/>
          <p14:tracePt t="166685" x="3346450" y="4786313"/>
          <p14:tracePt t="166702" x="3214688" y="4833938"/>
          <p14:tracePt t="166719" x="3132138" y="4857750"/>
          <p14:tracePt t="166736" x="3084513" y="4881563"/>
          <p14:tracePt t="166752" x="3060700" y="4905375"/>
          <p14:tracePt t="166769" x="3036888" y="4929188"/>
          <p14:tracePt t="166786" x="3013075" y="4976813"/>
          <p14:tracePt t="166803" x="3013075" y="5000625"/>
          <p14:tracePt t="166819" x="3013075" y="5048250"/>
          <p14:tracePt t="166836" x="2989263" y="5095875"/>
          <p14:tracePt t="166853" x="2989263" y="5143500"/>
          <p14:tracePt t="166869" x="2989263" y="5180013"/>
          <p14:tracePt t="166886" x="2989263" y="5251450"/>
          <p14:tracePt t="166903" x="3024188" y="5275263"/>
          <p14:tracePt t="166919" x="3071813" y="5299075"/>
          <p14:tracePt t="166936" x="3108325" y="5334000"/>
          <p14:tracePt t="166953" x="3179763" y="5370513"/>
          <p14:tracePt t="166970" x="3214688" y="5405438"/>
          <p14:tracePt t="166986" x="3275013" y="5429250"/>
          <p14:tracePt t="167003" x="3309938" y="5453063"/>
          <p14:tracePt t="167020" x="3381375" y="5489575"/>
          <p14:tracePt t="167037" x="3441700" y="5513388"/>
          <p14:tracePt t="167053" x="3513138" y="5548313"/>
          <p14:tracePt t="167070" x="3584575" y="5584825"/>
          <p14:tracePt t="167087" x="3667125" y="5595938"/>
          <p14:tracePt t="167103" x="3738563" y="5595938"/>
          <p14:tracePt t="167120" x="3881438" y="5595938"/>
          <p14:tracePt t="167137" x="4013200" y="5595938"/>
          <p14:tracePt t="167153" x="4119563" y="5608638"/>
          <p14:tracePt t="167170" x="4251325" y="5608638"/>
          <p14:tracePt t="167187" x="4405313" y="5608638"/>
          <p14:tracePt t="167204" x="4513263" y="5608638"/>
          <p14:tracePt t="167221" x="4560888" y="5608638"/>
          <p14:tracePt t="167237" x="4595813" y="5608638"/>
          <p14:tracePt t="167254" x="4619625" y="5608638"/>
          <p14:tracePt t="167270" x="4632325" y="5608638"/>
          <p14:tracePt t="167941" x="4632325" y="5619750"/>
          <p14:tracePt t="167945" x="4643438" y="5619750"/>
          <p14:tracePt t="167956" x="4667250" y="5619750"/>
          <p14:tracePt t="167973" x="4703763" y="5632450"/>
          <p14:tracePt t="167989" x="4762500" y="5632450"/>
          <p14:tracePt t="168006" x="4846638" y="5632450"/>
          <p14:tracePt t="168023" x="4953000" y="5632450"/>
          <p14:tracePt t="168040" x="5072063" y="5632450"/>
          <p14:tracePt t="168040" x="5095875" y="5632450"/>
          <p14:tracePt t="168057" x="5214938" y="5632450"/>
          <p14:tracePt t="168073" x="5453063" y="5632450"/>
          <p14:tracePt t="168090" x="5656263" y="5632450"/>
          <p14:tracePt t="168090" x="5715000" y="5632450"/>
          <p14:tracePt t="168107" x="5918200" y="5632450"/>
          <p14:tracePt t="168123" x="6156325" y="5632450"/>
          <p14:tracePt t="168140" x="6370638" y="5632450"/>
          <p14:tracePt t="168156" x="6561138" y="5632450"/>
          <p14:tracePt t="168173" x="6738938" y="5632450"/>
          <p14:tracePt t="168190" x="6881813" y="5632450"/>
          <p14:tracePt t="168207" x="7013575" y="5632450"/>
          <p14:tracePt t="168224" x="7156450" y="5632450"/>
          <p14:tracePt t="168240" x="7239000" y="5632450"/>
          <p14:tracePt t="168257" x="7299325" y="5632450"/>
          <p14:tracePt t="168274" x="7334250" y="5632450"/>
          <p14:tracePt t="168274" x="7346950" y="5632450"/>
          <p14:tracePt t="168291" x="7334250" y="5619750"/>
          <p14:tracePt t="169041" x="7310438" y="5608638"/>
          <p14:tracePt t="169043" x="6870700" y="5608638"/>
          <p14:tracePt t="169059" x="6334125" y="5608638"/>
          <p14:tracePt t="169059" x="6215063" y="5608638"/>
          <p14:tracePt t="169077" x="5715000" y="5619750"/>
          <p14:tracePt t="169093" x="5275263" y="5656263"/>
          <p14:tracePt t="169110" x="4976813" y="5656263"/>
          <p14:tracePt t="169126" x="4799013" y="5656263"/>
          <p14:tracePt t="169143" x="4775200" y="5656263"/>
          <p14:tracePt t="169159" x="4786313" y="5656263"/>
          <p14:tracePt t="169343" x="4799013" y="5656263"/>
          <p14:tracePt t="169353" x="4822825" y="5656263"/>
          <p14:tracePt t="169365" x="4857750" y="5656263"/>
          <p14:tracePt t="169377" x="4905375" y="5656263"/>
          <p14:tracePt t="169394" x="4976813" y="5656263"/>
          <p14:tracePt t="169410" x="5060950" y="5656263"/>
          <p14:tracePt t="169427" x="5119688" y="5656263"/>
          <p14:tracePt t="169444" x="5180013" y="5656263"/>
          <p14:tracePt t="169460" x="5214938" y="5656263"/>
          <p14:tracePt t="169477" x="5238750" y="5680075"/>
          <p14:tracePt t="169494" x="5262563" y="5680075"/>
          <p14:tracePt t="169754" x="5275263" y="5680075"/>
          <p14:tracePt t="169758" x="5310188" y="5680075"/>
          <p14:tracePt t="169762" x="5405438" y="5667375"/>
          <p14:tracePt t="169778" x="5572125" y="5643563"/>
          <p14:tracePt t="169795" x="5727700" y="5608638"/>
          <p14:tracePt t="169812" x="5870575" y="5584825"/>
          <p14:tracePt t="169812" x="5894388" y="5584825"/>
          <p14:tracePt t="169829" x="5976938" y="5584825"/>
          <p14:tracePt t="169845" x="6024563" y="5561013"/>
          <p14:tracePt t="169862" x="6061075" y="5548313"/>
          <p14:tracePt t="169878" x="6072188" y="5548313"/>
          <p14:tracePt t="170683" x="6096000" y="5548313"/>
          <p14:tracePt t="170687" x="6143625" y="5548313"/>
          <p14:tracePt t="170698" x="6299200" y="5500688"/>
          <p14:tracePt t="170698" x="6334125" y="5465763"/>
          <p14:tracePt t="170715" x="6608763" y="5346700"/>
          <p14:tracePt t="170731" x="6881813" y="5238750"/>
          <p14:tracePt t="170748" x="7215188" y="5072063"/>
          <p14:tracePt t="170765" x="7418388" y="4953000"/>
          <p14:tracePt t="170781" x="7561263" y="4894263"/>
          <p14:tracePt t="170797" x="7632700" y="4833938"/>
          <p14:tracePt t="170814" x="7667625" y="4810125"/>
          <p14:tracePt t="172586" x="7585075" y="4810125"/>
          <p14:tracePt t="173265" x="7513638" y="4810125"/>
          <p14:tracePt t="173269" x="7418388" y="4833938"/>
          <p14:tracePt t="173272" x="7000875" y="4929188"/>
          <p14:tracePt t="173289" x="6548438" y="5060950"/>
          <p14:tracePt t="173305" x="6061075" y="5132388"/>
          <p14:tracePt t="173322" x="5489575" y="5214938"/>
          <p14:tracePt t="173339" x="5024438" y="5262563"/>
          <p14:tracePt t="173356" x="4595813" y="5322888"/>
          <p14:tracePt t="173372" x="4024313" y="5405438"/>
          <p14:tracePt t="173389" x="3465513" y="5476875"/>
          <p14:tracePt t="173406" x="3024188" y="5537200"/>
          <p14:tracePt t="173422" x="2608263" y="5608638"/>
          <p14:tracePt t="173439" x="2370138" y="5632450"/>
          <p14:tracePt t="173456" x="2132013" y="5667375"/>
          <p14:tracePt t="173472" x="2000250" y="5667375"/>
          <p14:tracePt t="173489" x="1965325" y="5667375"/>
          <p14:tracePt t="173506" x="1941513" y="5667375"/>
          <p14:tracePt t="173523" x="1965325" y="5667375"/>
          <p14:tracePt t="173819" x="2012950" y="5667375"/>
          <p14:tracePt t="173823" x="2190750" y="5680075"/>
          <p14:tracePt t="173840" x="2428875" y="5703888"/>
          <p14:tracePt t="173857" x="2595563" y="5703888"/>
          <p14:tracePt t="173874" x="2774950" y="5703888"/>
          <p14:tracePt t="173890" x="2917825" y="5691188"/>
          <p14:tracePt t="173907" x="3048000" y="5691188"/>
          <p14:tracePt t="173923" x="3132138" y="5680075"/>
          <p14:tracePt t="173940" x="3155950" y="5667375"/>
          <p14:tracePt t="173957" x="3179763" y="5667375"/>
          <p14:tracePt t="173979" x="3190875" y="5667375"/>
          <p14:tracePt t="173991" x="3238500" y="5656263"/>
          <p14:tracePt t="174007" x="3333750" y="5656263"/>
          <p14:tracePt t="174025" x="3370263" y="5656263"/>
          <p14:tracePt t="174041" x="3465513" y="5656263"/>
          <p14:tracePt t="174058" x="3632200" y="5656263"/>
          <p14:tracePt t="174058" x="3667125" y="5643563"/>
          <p14:tracePt t="174075" x="3775075" y="5643563"/>
          <p14:tracePt t="174091" x="3857625" y="5643563"/>
          <p14:tracePt t="174108" x="3894138" y="5643563"/>
          <p14:tracePt t="174124" x="3905250" y="5643563"/>
          <p14:tracePt t="174141" x="3917950" y="5643563"/>
          <p14:tracePt t="174157" x="3929063" y="5643563"/>
          <p14:tracePt t="174403" x="3941763" y="5643563"/>
          <p14:tracePt t="174407" x="3952875" y="5643563"/>
          <p14:tracePt t="174411" x="3989388" y="5643563"/>
          <p14:tracePt t="174425" x="4071938" y="5643563"/>
          <p14:tracePt t="174442" x="4119563" y="5632450"/>
          <p14:tracePt t="174459" x="4143375" y="5619750"/>
          <p14:tracePt t="174475" x="4119563" y="5619750"/>
          <p14:tracePt t="174655" x="4108450" y="5619750"/>
          <p14:tracePt t="174659" x="3917950" y="5619750"/>
          <p14:tracePt t="174676" x="3738563" y="5619750"/>
          <p14:tracePt t="174693" x="3560763" y="5619750"/>
          <p14:tracePt t="174710" x="3346450" y="5619750"/>
          <p14:tracePt t="174727" x="3203575" y="5619750"/>
          <p14:tracePt t="174743" x="3036888" y="5619750"/>
          <p14:tracePt t="174760" x="2917825" y="5619750"/>
          <p14:tracePt t="174777" x="2857500" y="5619750"/>
          <p14:tracePt t="174793" x="2798763" y="5619750"/>
          <p14:tracePt t="174810" x="2809875" y="5619750"/>
          <p14:tracePt t="174966" x="2833688" y="5619750"/>
          <p14:tracePt t="174970" x="2870200" y="5619750"/>
          <p14:tracePt t="174976" x="2965450" y="5595938"/>
          <p14:tracePt t="174993" x="3132138" y="5584825"/>
          <p14:tracePt t="175010" x="3298825" y="5561013"/>
          <p14:tracePt t="175027" x="3465513" y="5561013"/>
          <p14:tracePt t="175044" x="3643313" y="5537200"/>
          <p14:tracePt t="175061" x="3786188" y="5524500"/>
          <p14:tracePt t="175077" x="3905250" y="5513388"/>
          <p14:tracePt t="175077" x="3941763" y="5513388"/>
          <p14:tracePt t="175094" x="4048125" y="5513388"/>
          <p14:tracePt t="175111" x="4143375" y="5513388"/>
          <p14:tracePt t="175127" x="4214813" y="5513388"/>
          <p14:tracePt t="175127" x="4227513" y="5513388"/>
          <p14:tracePt t="175145" x="4251325" y="5513388"/>
          <p14:tracePt t="175161" x="4262438" y="5500688"/>
          <p14:tracePt t="175177" x="4262438" y="5489575"/>
          <p14:tracePt t="175283" x="4251325" y="5489575"/>
          <p14:tracePt t="175301" x="4238625" y="5489575"/>
          <p14:tracePt t="175305" x="4227513" y="5489575"/>
          <p14:tracePt t="175317" x="4179888" y="5489575"/>
          <p14:tracePt t="175328" x="4048125" y="5489575"/>
          <p14:tracePt t="175345" x="3952875" y="5489575"/>
          <p14:tracePt t="175361" x="3846513" y="5489575"/>
          <p14:tracePt t="175361" x="3822700" y="5489575"/>
          <p14:tracePt t="175379" x="3751263" y="5500688"/>
          <p14:tracePt t="175395" x="3703638" y="5513388"/>
          <p14:tracePt t="175412" x="3679825" y="5513388"/>
          <p14:tracePt t="175428" x="3690938" y="5513388"/>
          <p14:tracePt t="175613" x="3690938" y="5500688"/>
          <p14:tracePt t="175617" x="3727450" y="5489575"/>
          <p14:tracePt t="175629" x="3762375" y="5476875"/>
          <p14:tracePt t="175646" x="3846513" y="5453063"/>
          <p14:tracePt t="175663" x="3894138" y="5453063"/>
          <p14:tracePt t="175679" x="3952875" y="5418138"/>
          <p14:tracePt t="175696" x="3989388" y="5418138"/>
          <p14:tracePt t="175713" x="4037013" y="5418138"/>
          <p14:tracePt t="175729" x="4048125" y="5418138"/>
          <p14:tracePt t="175746" x="4071938" y="5418138"/>
          <p14:tracePt t="175762" x="4084638" y="5418138"/>
          <p14:tracePt t="175785" x="4095750" y="5418138"/>
          <p14:tracePt t="175796" x="4132263" y="5418138"/>
          <p14:tracePt t="175813" x="4167188" y="5429250"/>
          <p14:tracePt t="175829" x="4238625" y="5489575"/>
          <p14:tracePt t="175829" x="4262438" y="5489575"/>
          <p14:tracePt t="175847" x="4357688" y="5524500"/>
          <p14:tracePt t="175863" x="4418013" y="5561013"/>
          <p14:tracePt t="175880" x="4500563" y="5595938"/>
          <p14:tracePt t="175897" x="4548188" y="5608638"/>
          <p14:tracePt t="175913" x="4595813" y="5619750"/>
          <p14:tracePt t="175913" x="4608513" y="5632450"/>
          <p14:tracePt t="175931" x="4656138" y="5643563"/>
          <p14:tracePt t="175947" x="4703763" y="5643563"/>
          <p14:tracePt t="175963" x="4751388" y="5656263"/>
          <p14:tracePt t="175980" x="4846638" y="5656263"/>
          <p14:tracePt t="175997" x="4941888" y="5680075"/>
          <p14:tracePt t="176014" x="5048250" y="5680075"/>
          <p14:tracePt t="176030" x="5119688" y="5680075"/>
          <p14:tracePt t="176046" x="5238750" y="5680075"/>
          <p14:tracePt t="176063" x="5394325" y="5656263"/>
          <p14:tracePt t="176080" x="5500688" y="5632450"/>
          <p14:tracePt t="176097" x="5537200" y="5632450"/>
          <p14:tracePt t="176114" x="5595938" y="5608638"/>
          <p14:tracePt t="176131" x="5632450" y="5608638"/>
          <p14:tracePt t="176147" x="5656263" y="5608638"/>
          <p14:tracePt t="176164" x="5703888" y="5608638"/>
          <p14:tracePt t="176181" x="5762625" y="5584825"/>
          <p14:tracePt t="176197" x="5799138" y="5584825"/>
          <p14:tracePt t="176214" x="5834063" y="5584825"/>
          <p14:tracePt t="176231" x="5881688" y="5584825"/>
          <p14:tracePt t="176247" x="5942013" y="5584825"/>
          <p14:tracePt t="176264" x="5989638" y="5584825"/>
          <p14:tracePt t="176281" x="6072188" y="5584825"/>
          <p14:tracePt t="176298" x="6143625" y="5584825"/>
          <p14:tracePt t="176314" x="6238875" y="5584825"/>
          <p14:tracePt t="176331" x="6286500" y="5584825"/>
          <p14:tracePt t="176348" x="6346825" y="5584825"/>
          <p14:tracePt t="176364" x="6370638" y="5584825"/>
          <p14:tracePt t="176381" x="6381750" y="5584825"/>
          <p14:tracePt t="176398" x="6394450" y="5584825"/>
          <p14:tracePt t="176577" x="6370638" y="5584825"/>
          <p14:tracePt t="176957" x="6286500" y="5584825"/>
          <p14:tracePt t="176961" x="6156325" y="5584825"/>
          <p14:tracePt t="176967" x="5929313" y="5584825"/>
          <p14:tracePt t="176983" x="5762625" y="5584825"/>
          <p14:tracePt t="177000" x="5572125" y="5584825"/>
          <p14:tracePt t="177017" x="5370513" y="5584825"/>
          <p14:tracePt t="177034" x="5214938" y="5584825"/>
          <p14:tracePt t="177049" x="5037138" y="5595938"/>
          <p14:tracePt t="177066" x="4870450" y="5595938"/>
          <p14:tracePt t="177083" x="4619625" y="5608638"/>
          <p14:tracePt t="177083" x="4560888" y="5619750"/>
          <p14:tracePt t="177101" x="4370388" y="5656263"/>
          <p14:tracePt t="177117" x="4156075" y="5656263"/>
          <p14:tracePt t="177133" x="3976688" y="5656263"/>
          <p14:tracePt t="177133" x="3929063" y="5656263"/>
          <p14:tracePt t="177151" x="3775075" y="5656263"/>
          <p14:tracePt t="177167" x="3656013" y="5656263"/>
          <p14:tracePt t="177184" x="3536950" y="5656263"/>
          <p14:tracePt t="177184" x="3513138" y="5656263"/>
          <p14:tracePt t="177201" x="3417888" y="5656263"/>
          <p14:tracePt t="177217" x="3322638" y="5656263"/>
          <p14:tracePt t="177234" x="3251200" y="5656263"/>
          <p14:tracePt t="177251" x="3190875" y="5656263"/>
          <p14:tracePt t="177267" x="3155950" y="5656263"/>
          <p14:tracePt t="177284" x="3143250" y="5656263"/>
          <p14:tracePt t="177300" x="3143250" y="5667375"/>
          <p14:tracePt t="177529" x="3143250" y="5680075"/>
          <p14:tracePt t="177535" x="3155950" y="5691188"/>
          <p14:tracePt t="177559" x="3167063" y="5703888"/>
          <p14:tracePt t="177571" x="3190875" y="5715000"/>
          <p14:tracePt t="179338" x="3275013" y="5715000"/>
          <p14:tracePt t="179771" x="3309938" y="5715000"/>
          <p14:tracePt t="179773" x="3714750" y="5715000"/>
          <p14:tracePt t="179792" x="3989388" y="5703888"/>
          <p14:tracePt t="179808" x="4214813" y="5667375"/>
          <p14:tracePt t="179825" x="4452938" y="5619750"/>
          <p14:tracePt t="179842" x="4667250" y="5595938"/>
          <p14:tracePt t="179858" x="4738688" y="5584825"/>
          <p14:tracePt t="179875" x="4762500" y="5584825"/>
          <p14:tracePt t="179892" x="4775200" y="5584825"/>
          <p14:tracePt t="179917" x="4799013" y="5572125"/>
          <p14:tracePt t="180157" x="4822825" y="5572125"/>
          <p14:tracePt t="180161" x="4965700" y="5572125"/>
          <p14:tracePt t="180161" x="5013325" y="5561013"/>
          <p14:tracePt t="180177" x="5180013" y="5537200"/>
          <p14:tracePt t="180192" x="5394325" y="5500688"/>
          <p14:tracePt t="180209" x="5524500" y="5500688"/>
          <p14:tracePt t="180209" x="5561013" y="5500688"/>
          <p14:tracePt t="180227" x="5715000" y="5489575"/>
          <p14:tracePt t="180243" x="5810250" y="5476875"/>
          <p14:tracePt t="180259" x="5881688" y="5465763"/>
          <p14:tracePt t="180276" x="5976938" y="5453063"/>
          <p14:tracePt t="180293" x="6048375" y="5441950"/>
          <p14:tracePt t="180310" x="6167438" y="5429250"/>
          <p14:tracePt t="180326" x="6286500" y="5418138"/>
          <p14:tracePt t="180343" x="6537325" y="5394325"/>
          <p14:tracePt t="180360" x="6680200" y="5381625"/>
          <p14:tracePt t="180376" x="6775450" y="5381625"/>
          <p14:tracePt t="180393" x="6870700" y="5370513"/>
          <p14:tracePt t="180410" x="6953250" y="5357813"/>
          <p14:tracePt t="180427" x="6989763" y="5357813"/>
          <p14:tracePt t="180443" x="7013575" y="5357813"/>
          <p14:tracePt t="180460" x="7024688" y="5357813"/>
          <p14:tracePt t="180485" x="7048500" y="5357813"/>
          <p14:tracePt t="180493" x="7072313" y="5357813"/>
          <p14:tracePt t="180510" x="7108825" y="5357813"/>
          <p14:tracePt t="180527" x="7132638" y="5357813"/>
          <p14:tracePt t="180544" x="7119938" y="5357813"/>
          <p14:tracePt t="180933" x="7048500" y="5357813"/>
          <p14:tracePt t="180937" x="6942138" y="5346700"/>
          <p14:tracePt t="180945" x="6775450" y="5310188"/>
          <p14:tracePt t="180962" x="6524625" y="5310188"/>
          <p14:tracePt t="180979" x="6275388" y="5310188"/>
          <p14:tracePt t="180995" x="6000750" y="5310188"/>
          <p14:tracePt t="181012" x="5680075" y="5310188"/>
          <p14:tracePt t="181029" x="5405438" y="5286375"/>
          <p14:tracePt t="181045" x="4976813" y="5286375"/>
          <p14:tracePt t="181062" x="4489450" y="5286375"/>
          <p14:tracePt t="181079" x="3822700" y="5286375"/>
          <p14:tracePt t="181095" x="3286125" y="5322888"/>
          <p14:tracePt t="181113" x="2751138" y="5394325"/>
          <p14:tracePt t="181129" x="2346325" y="5441950"/>
          <p14:tracePt t="181145" x="1941513" y="5476875"/>
          <p14:tracePt t="181163" x="1762125" y="5476875"/>
          <p14:tracePt t="181179" x="1595438" y="5489575"/>
          <p14:tracePt t="181179" x="1571625" y="5500688"/>
          <p14:tracePt t="181196" x="1476375" y="5513388"/>
          <p14:tracePt t="181213" x="1441450" y="5513388"/>
          <p14:tracePt t="181229" x="1417638" y="5537200"/>
          <p14:tracePt t="181245" x="1393825" y="5548313"/>
          <p14:tracePt t="181262" x="1370013" y="5572125"/>
          <p14:tracePt t="181279" x="1346200" y="5608638"/>
          <p14:tracePt t="181295" x="1309688" y="5619750"/>
          <p14:tracePt t="181313" x="1298575" y="5643563"/>
          <p14:tracePt t="181329" x="1298575" y="5656263"/>
          <p14:tracePt t="181346" x="1298575" y="5667375"/>
          <p14:tracePt t="181363" x="1298575" y="5680075"/>
          <p14:tracePt t="181379" x="1298575" y="5691188"/>
          <p14:tracePt t="181396" x="1298575" y="5715000"/>
          <p14:tracePt t="181413" x="1309688" y="5727700"/>
          <p14:tracePt t="181430" x="1404938" y="5727700"/>
          <p14:tracePt t="181447" x="1524000" y="5727700"/>
          <p14:tracePt t="181463" x="1762125" y="5738813"/>
          <p14:tracePt t="181480" x="2071688" y="5715000"/>
          <p14:tracePt t="181497" x="2357438" y="5715000"/>
          <p14:tracePt t="181513" x="2643188" y="5691188"/>
          <p14:tracePt t="181513" x="2703513" y="5667375"/>
          <p14:tracePt t="181531" x="2928938" y="5608638"/>
          <p14:tracePt t="181547" x="3155950" y="5584825"/>
          <p14:tracePt t="181563" x="3370263" y="5548313"/>
          <p14:tracePt t="181580" x="3632200" y="5513388"/>
          <p14:tracePt t="181597" x="3810000" y="5489575"/>
          <p14:tracePt t="181614" x="3976688" y="5489575"/>
          <p14:tracePt t="181630" x="4167188" y="5476875"/>
          <p14:tracePt t="181647" x="4346575" y="5476875"/>
          <p14:tracePt t="181664" x="4595813" y="5476875"/>
          <p14:tracePt t="181681" x="4727575" y="5476875"/>
          <p14:tracePt t="181697" x="4857750" y="5476875"/>
          <p14:tracePt t="181697" x="4881563" y="5476875"/>
          <p14:tracePt t="181715" x="4976813" y="5453063"/>
          <p14:tracePt t="181731" x="5084763" y="5453063"/>
          <p14:tracePt t="181747" x="5108575" y="5441950"/>
          <p14:tracePt t="181747" x="5119688" y="5441950"/>
          <p14:tracePt t="181765" x="5191125" y="5441950"/>
          <p14:tracePt t="181781" x="5286375" y="5441950"/>
          <p14:tracePt t="181797" x="5381625" y="5429250"/>
          <p14:tracePt t="181797" x="5405438" y="5429250"/>
          <p14:tracePt t="181815" x="5667375" y="5405438"/>
          <p14:tracePt t="181831" x="5894388" y="5405438"/>
          <p14:tracePt t="181848" x="6108700" y="5405438"/>
          <p14:tracePt t="181864" x="6346825" y="5405438"/>
          <p14:tracePt t="181881" x="6513513" y="5405438"/>
          <p14:tracePt t="181898" x="6643688" y="5405438"/>
          <p14:tracePt t="181914" x="6715125" y="5405438"/>
          <p14:tracePt t="181931" x="6762750" y="5405438"/>
          <p14:tracePt t="181948" x="6775450" y="5405438"/>
          <p14:tracePt t="181964" x="6786563" y="5405438"/>
          <p14:tracePt t="182233" x="6799263" y="5405438"/>
          <p14:tracePt t="182236" x="6810375" y="5405438"/>
          <p14:tracePt t="182249" x="6810375" y="5418138"/>
          <p14:tracePt t="182373" x="6810375" y="5429250"/>
          <p14:tracePt t="182377" x="6810375" y="5441950"/>
          <p14:tracePt t="182382" x="6810375" y="5465763"/>
          <p14:tracePt t="182399" x="6799263" y="5489575"/>
          <p14:tracePt t="182416" x="6775450" y="5500688"/>
          <p14:tracePt t="182433" x="6762750" y="5500688"/>
          <p14:tracePt t="182609" x="6751638" y="5500688"/>
          <p14:tracePt t="182773" x="6727825" y="5500688"/>
          <p14:tracePt t="182784" x="6691313" y="5500688"/>
          <p14:tracePt t="182789" x="6596063" y="5500688"/>
          <p14:tracePt t="182801" x="6477000" y="5500688"/>
          <p14:tracePt t="182817" x="6346825" y="5500688"/>
          <p14:tracePt t="182834" x="6156325" y="5513388"/>
          <p14:tracePt t="182851" x="5989638" y="5524500"/>
          <p14:tracePt t="182868" x="5738813" y="5537200"/>
          <p14:tracePt t="182885" x="5584825" y="5548313"/>
          <p14:tracePt t="182901" x="5346700" y="5572125"/>
          <p14:tracePt t="182917" x="5119688" y="5584825"/>
          <p14:tracePt t="182934" x="4822825" y="5619750"/>
          <p14:tracePt t="182951" x="4476750" y="5656263"/>
          <p14:tracePt t="182968" x="4227513" y="5680075"/>
          <p14:tracePt t="182984" x="4048125" y="5680075"/>
          <p14:tracePt t="183001" x="3917950" y="5680075"/>
          <p14:tracePt t="183018" x="3810000" y="5680075"/>
          <p14:tracePt t="183035" x="3751263" y="5680075"/>
          <p14:tracePt t="183051" x="3703638" y="5680075"/>
          <p14:tracePt t="183068" x="3690938" y="5680075"/>
          <p14:tracePt t="183084" x="3679825" y="5667375"/>
          <p14:tracePt t="183101" x="3727450" y="5667375"/>
          <p14:tracePt t="183413" x="3751263" y="5667375"/>
          <p14:tracePt t="183416" x="3775075" y="5656263"/>
          <p14:tracePt t="183420" x="3822700" y="5643563"/>
          <p14:tracePt t="183436" x="3952875" y="5643563"/>
          <p14:tracePt t="183452" x="4037013" y="5619750"/>
          <p14:tracePt t="183469" x="4060825" y="5619750"/>
          <p14:tracePt t="183486" x="4071938" y="5619750"/>
          <p14:tracePt t="183568" x="4084638" y="5619750"/>
          <p14:tracePt t="183598" x="4095750" y="5619750"/>
          <p14:tracePt t="183602" x="4108450" y="5619750"/>
          <p14:tracePt t="183643" x="4119563" y="5619750"/>
          <p14:tracePt t="183747" x="4132263" y="5619750"/>
          <p14:tracePt t="183923" x="4167188" y="5619750"/>
          <p14:tracePt t="183926" x="4238625" y="5595938"/>
          <p14:tracePt t="183937" x="4429125" y="5513388"/>
          <p14:tracePt t="183937" x="4452938" y="5489575"/>
          <p14:tracePt t="183955" x="4560888" y="5418138"/>
          <p14:tracePt t="183971" x="4608513" y="5357813"/>
          <p14:tracePt t="183987" x="4643438" y="5262563"/>
          <p14:tracePt t="183987" x="4643438" y="5238750"/>
          <p14:tracePt t="184004" x="4643438" y="5132388"/>
          <p14:tracePt t="184021" x="4632325" y="5072063"/>
          <p14:tracePt t="184037" x="4584700" y="5024438"/>
          <p14:tracePt t="184037" x="4572000" y="5024438"/>
          <p14:tracePt t="184054" x="4537075" y="4989513"/>
          <p14:tracePt t="184071" x="4476750" y="4953000"/>
          <p14:tracePt t="184088" x="4405313" y="4953000"/>
          <p14:tracePt t="184105" x="4370388" y="4953000"/>
          <p14:tracePt t="184121" x="4333875" y="4953000"/>
          <p14:tracePt t="184138" x="4298950" y="4953000"/>
          <p14:tracePt t="184155" x="4238625" y="4953000"/>
          <p14:tracePt t="184171" x="4179888" y="4989513"/>
          <p14:tracePt t="184188" x="4132263" y="5037138"/>
          <p14:tracePt t="184205" x="4084638" y="5072063"/>
          <p14:tracePt t="184222" x="4048125" y="5108575"/>
          <p14:tracePt t="184238" x="4024313" y="5143500"/>
          <p14:tracePt t="184255" x="4013200" y="5167313"/>
          <p14:tracePt t="184271" x="4000500" y="5191125"/>
          <p14:tracePt t="184271" x="4000500" y="5203825"/>
          <p14:tracePt t="184289" x="3989388" y="5238750"/>
          <p14:tracePt t="184306" x="3989388" y="5286375"/>
          <p14:tracePt t="184322" x="3989388" y="5357813"/>
          <p14:tracePt t="184339" x="4000500" y="5418138"/>
          <p14:tracePt t="184356" x="4060825" y="5453063"/>
          <p14:tracePt t="184372" x="4156075" y="5476875"/>
          <p14:tracePt t="184372" x="4179888" y="5489575"/>
          <p14:tracePt t="184389" x="4322763" y="5489575"/>
          <p14:tracePt t="184405" x="4465638" y="5489575"/>
          <p14:tracePt t="184421" x="4619625" y="5489575"/>
          <p14:tracePt t="184438" x="4738688" y="5453063"/>
          <p14:tracePt t="184455" x="4786313" y="5429250"/>
          <p14:tracePt t="184472" x="4833938" y="5357813"/>
          <p14:tracePt t="184489" x="4833938" y="5286375"/>
          <p14:tracePt t="184506" x="4833938" y="5238750"/>
          <p14:tracePt t="184522" x="4822825" y="5203825"/>
          <p14:tracePt t="184539" x="4799013" y="5203825"/>
          <p14:tracePt t="184539" x="4786313" y="5203825"/>
          <p14:tracePt t="184557" x="4751388" y="5203825"/>
          <p14:tracePt t="184573" x="4679950" y="5214938"/>
          <p14:tracePt t="184589" x="4584700" y="5251450"/>
          <p14:tracePt t="184606" x="4251325" y="5322888"/>
          <p14:tracePt t="184623" x="4013200" y="5357813"/>
          <p14:tracePt t="184639" x="3881438" y="5405438"/>
          <p14:tracePt t="184656" x="3738563" y="5453063"/>
          <p14:tracePt t="184673" x="3690938" y="5465763"/>
          <p14:tracePt t="184689" x="3667125" y="5476875"/>
          <p14:tracePt t="184706" x="3667125" y="5489575"/>
          <p14:tracePt t="184723" x="3667125" y="5524500"/>
          <p14:tracePt t="184740" x="3679825" y="5572125"/>
          <p14:tracePt t="184756" x="3727450" y="5608638"/>
          <p14:tracePt t="184773" x="3762375" y="5656263"/>
          <p14:tracePt t="184790" x="3822700" y="5715000"/>
          <p14:tracePt t="184807" x="3870325" y="5751513"/>
          <p14:tracePt t="184823" x="3929063" y="5775325"/>
          <p14:tracePt t="184840" x="4000500" y="5786438"/>
          <p14:tracePt t="184857" x="4084638" y="5786438"/>
          <p14:tracePt t="184873" x="4191000" y="5786438"/>
          <p14:tracePt t="184873" x="4227513" y="5775325"/>
          <p14:tracePt t="184891" x="4333875" y="5727700"/>
          <p14:tracePt t="184907" x="4476750" y="5643563"/>
          <p14:tracePt t="184923" x="4643438" y="5572125"/>
          <p14:tracePt t="184940" x="4810125" y="5489575"/>
          <p14:tracePt t="184957" x="4976813" y="5429250"/>
          <p14:tracePt t="184974" x="5143500" y="5394325"/>
          <p14:tracePt t="184990" x="5299075" y="5370513"/>
          <p14:tracePt t="185007" x="5489575" y="5357813"/>
          <p14:tracePt t="185024" x="5643563" y="5357813"/>
          <p14:tracePt t="185041" x="5775325" y="5357813"/>
          <p14:tracePt t="185057" x="5894388" y="5357813"/>
          <p14:tracePt t="185074" x="6024563" y="5357813"/>
          <p14:tracePt t="185091" x="6143625" y="5357813"/>
          <p14:tracePt t="185108" x="6262688" y="5357813"/>
          <p14:tracePt t="185108" x="6275388" y="5357813"/>
          <p14:tracePt t="185125" x="6357938" y="5357813"/>
          <p14:tracePt t="185141" x="6381750" y="5357813"/>
          <p14:tracePt t="185157" x="6394450" y="5357813"/>
          <p14:tracePt t="185174" x="6418263" y="5357813"/>
          <p14:tracePt t="185191" x="6442075" y="5357813"/>
          <p14:tracePt t="185208" x="6465888" y="5357813"/>
          <p14:tracePt t="185225" x="6500813" y="5405438"/>
          <p14:tracePt t="185241" x="6524625" y="5429250"/>
          <p14:tracePt t="185258" x="6548438" y="5453063"/>
          <p14:tracePt t="185274" x="6548438" y="5465763"/>
          <p14:tracePt t="185291" x="6561138" y="5476875"/>
          <p14:tracePt t="185308" x="6572250" y="5489575"/>
          <p14:tracePt t="185413" x="6584950" y="5489575"/>
          <p14:tracePt t="185420" x="6596063" y="5489575"/>
          <p14:tracePt t="185425" x="6667500" y="5489575"/>
          <p14:tracePt t="185441" x="6704013" y="5513388"/>
          <p14:tracePt t="185458" x="6715125" y="5513388"/>
          <p14:tracePt t="185475" x="6762750" y="5513388"/>
          <p14:tracePt t="185491" x="6823075" y="5513388"/>
          <p14:tracePt t="185509" x="6881813" y="5500688"/>
          <p14:tracePt t="185525" x="6942138" y="5476875"/>
          <p14:tracePt t="185542" x="6953250" y="5476875"/>
          <p14:tracePt t="185558" x="6965950" y="5476875"/>
          <p14:tracePt t="185630" x="6977063" y="5465763"/>
          <p14:tracePt t="185716" x="6989763" y="5465763"/>
          <p14:tracePt t="185775" x="6977063" y="5465763"/>
          <p14:tracePt t="185964" x="6953250" y="5465763"/>
          <p14:tracePt t="185968" x="6894513" y="5465763"/>
          <p14:tracePt t="185977" x="6727825" y="5500688"/>
          <p14:tracePt t="185993" x="6477000" y="5572125"/>
          <p14:tracePt t="186010" x="5965825" y="5691188"/>
          <p14:tracePt t="186027" x="5513388" y="5799138"/>
          <p14:tracePt t="186044" x="5000625" y="5929313"/>
          <p14:tracePt t="186060" x="4632325" y="6037263"/>
          <p14:tracePt t="186077" x="4310063" y="6132513"/>
          <p14:tracePt t="186094" x="4037013" y="6299200"/>
          <p14:tracePt t="186111" x="3846513" y="6405563"/>
          <p14:tracePt t="186127" x="3643313" y="6537325"/>
          <p14:tracePt t="186144" x="3452813" y="6715125"/>
          <p14:tracePt t="186645" x="0" y="6704013"/>
          <p14:tracePt t="186680" x="0" y="5834063"/>
          <p14:tracePt t="186696" x="0" y="5262563"/>
          <p14:tracePt t="186696" x="0" y="5108575"/>
          <p14:tracePt t="186713" x="0" y="4619625"/>
          <p14:tracePt t="186729" x="0" y="4060825"/>
          <p14:tracePt t="186746" x="0" y="3513138"/>
          <p14:tracePt t="186763" x="0" y="3203575"/>
          <p14:tracePt t="186779" x="0" y="2941638"/>
          <p14:tracePt t="186796" x="0" y="2703513"/>
          <p14:tracePt t="186812" x="0" y="2452688"/>
          <p14:tracePt t="186829" x="107950" y="2274888"/>
          <p14:tracePt t="186846" x="417513" y="2095500"/>
          <p14:tracePt t="186863" x="1000125" y="1941513"/>
          <p14:tracePt t="186879" x="1833563" y="1846263"/>
          <p14:tracePt t="186896" x="2703513" y="1846263"/>
          <p14:tracePt t="186913" x="3846513" y="2012950"/>
          <p14:tracePt t="186930" x="5346700" y="2286000"/>
          <p14:tracePt t="186946" x="6715125" y="2608263"/>
          <p14:tracePt t="186963" x="8180388" y="3048000"/>
          <p14:tracePt t="186980" x="10156825" y="3643313"/>
          <p14:tracePt t="186997" x="11763375" y="4037013"/>
          <p14:tracePt t="187013" x="12180888" y="4489450"/>
          <p14:tracePt t="187013" x="12180888" y="4619625"/>
          <p14:tracePt t="187031" x="12180888" y="5000625"/>
          <p14:tracePt t="187047" x="12180888" y="5334000"/>
          <p14:tracePt t="187063" x="12180888" y="5680075"/>
          <p14:tracePt t="187080" x="12180888" y="5965825"/>
          <p14:tracePt t="187097" x="12180888" y="6156325"/>
          <p14:tracePt t="187114" x="12180888" y="6180138"/>
          <p14:tracePt t="187130" x="12180888" y="6167438"/>
          <p14:tracePt t="187190" x="12180888" y="6143625"/>
          <p14:tracePt t="187194" x="12168188" y="6143625"/>
          <p14:tracePt t="187198" x="12038013" y="6084888"/>
          <p14:tracePt t="187214" x="11657013" y="5929313"/>
          <p14:tracePt t="187231" x="11323638" y="5846763"/>
          <p14:tracePt t="187247" x="11025188" y="5762625"/>
          <p14:tracePt t="187264" x="10609263" y="5703888"/>
          <p14:tracePt t="187281" x="10252075" y="5656263"/>
          <p14:tracePt t="187297" x="9906000" y="5608638"/>
          <p14:tracePt t="187314" x="9513888" y="5537200"/>
          <p14:tracePt t="187331" x="9167813" y="5476875"/>
          <p14:tracePt t="187347" x="8799513" y="5418138"/>
          <p14:tracePt t="187364" x="8501063" y="5381625"/>
          <p14:tracePt t="187381" x="8180388" y="5334000"/>
          <p14:tracePt t="187398" x="7918450" y="5286375"/>
          <p14:tracePt t="187414" x="7680325" y="5286375"/>
          <p14:tracePt t="187431" x="7500938" y="5286375"/>
          <p14:tracePt t="187448" x="7334250" y="5275263"/>
          <p14:tracePt t="187465" x="7251700" y="5275263"/>
          <p14:tracePt t="187481" x="7204075" y="5275263"/>
          <p14:tracePt t="187498" x="7180263" y="5275263"/>
          <p14:tracePt t="187923" x="7180263" y="5286375"/>
          <p14:tracePt t="187926" x="7167563" y="5286375"/>
          <p14:tracePt t="189698" x="7156450" y="5286375"/>
          <p14:tracePt t="190068" x="7156450" y="5275263"/>
          <p14:tracePt t="190084" x="7156450" y="5262563"/>
          <p14:tracePt t="190100" x="7156450" y="5251450"/>
          <p14:tracePt t="190174" x="7156450" y="5238750"/>
          <p14:tracePt t="190188" x="7167563" y="5227638"/>
          <p14:tracePt t="190200" x="7167563" y="5214938"/>
          <p14:tracePt t="190254" x="7180263" y="5203825"/>
          <p14:tracePt t="190274" x="7191375" y="5191125"/>
          <p14:tracePt t="190278" x="7204075" y="5180013"/>
          <p14:tracePt t="190289" x="7239000" y="5095875"/>
          <p14:tracePt t="190307" x="7275513" y="5060950"/>
          <p14:tracePt t="190323" x="7286625" y="5037138"/>
          <p14:tracePt t="190340" x="7299325" y="5013325"/>
          <p14:tracePt t="190357" x="7299325" y="5000625"/>
          <p14:tracePt t="190373" x="7299325" y="4989513"/>
          <p14:tracePt t="193024" x="7299325" y="4976813"/>
          <p14:tracePt t="193555" x="7275513" y="4953000"/>
          <p14:tracePt t="193558" x="7227888" y="4941888"/>
          <p14:tracePt t="193567" x="7119938" y="4894263"/>
          <p14:tracePt t="193583" x="7024688" y="4894263"/>
          <p14:tracePt t="193599" x="6834188" y="4894263"/>
          <p14:tracePt t="193617" x="6738938" y="4894263"/>
          <p14:tracePt t="193633" x="6680200" y="4894263"/>
          <p14:tracePt t="193650" x="6632575" y="4894263"/>
          <p14:tracePt t="193667" x="6596063" y="4929188"/>
          <p14:tracePt t="193683" x="6572250" y="4953000"/>
          <p14:tracePt t="193700" x="6489700" y="5000625"/>
          <p14:tracePt t="193717" x="6381750" y="5072063"/>
          <p14:tracePt t="193733" x="6323013" y="5132388"/>
          <p14:tracePt t="193750" x="6227763" y="5180013"/>
          <p14:tracePt t="193767" x="6132513" y="5227638"/>
          <p14:tracePt t="193783" x="6000750" y="5275263"/>
          <p14:tracePt t="193800" x="5942013" y="5299075"/>
          <p14:tracePt t="193816" x="5905500" y="5299075"/>
          <p14:tracePt t="193833" x="5894388" y="5299075"/>
          <p14:tracePt t="193850" x="5881688" y="5299075"/>
          <p14:tracePt t="193928" x="5870575" y="5299075"/>
          <p14:tracePt t="193936" x="5857875" y="5299075"/>
          <p14:tracePt t="193940" x="5822950" y="5299075"/>
          <p14:tracePt t="193951" x="5786438" y="5286375"/>
          <p14:tracePt t="193967" x="5751513" y="5262563"/>
          <p14:tracePt t="193984" x="5715000" y="5238750"/>
          <p14:tracePt t="194001" x="5680075" y="5203825"/>
          <p14:tracePt t="194018" x="5632450" y="5191125"/>
          <p14:tracePt t="194034" x="5608638" y="5167313"/>
          <p14:tracePt t="194051" x="5584825" y="5167313"/>
          <p14:tracePt t="194068" x="5548313" y="5156200"/>
          <p14:tracePt t="194084" x="5537200" y="5156200"/>
          <p14:tracePt t="194118" x="5524500" y="5156200"/>
          <p14:tracePt t="194184" x="5524500" y="5180013"/>
          <p14:tracePt t="194200" x="5524500" y="5191125"/>
          <p14:tracePt t="194213" x="5524500" y="5214938"/>
          <p14:tracePt t="194218" x="5524500" y="5262563"/>
          <p14:tracePt t="194235" x="5524500" y="5334000"/>
          <p14:tracePt t="194251" x="5524500" y="5405438"/>
          <p14:tracePt t="194268" x="5524500" y="5441950"/>
          <p14:tracePt t="194285" x="5548313" y="5476875"/>
          <p14:tracePt t="194302" x="5548313" y="5500688"/>
          <p14:tracePt t="194318" x="5584825" y="5537200"/>
          <p14:tracePt t="194335" x="5608638" y="5561013"/>
          <p14:tracePt t="194335" x="5619750" y="5572125"/>
          <p14:tracePt t="194353" x="5632450" y="5584825"/>
          <p14:tracePt t="194369" x="5643563" y="5584825"/>
          <p14:tracePt t="194385" x="5656263" y="5595938"/>
          <p14:tracePt t="194402" x="5667375" y="5595938"/>
          <p14:tracePt t="194426" x="5680075" y="5608638"/>
          <p14:tracePt t="194438" x="5691188" y="5619750"/>
          <p14:tracePt t="194452" x="5715000" y="5643563"/>
          <p14:tracePt t="194469" x="5751513" y="5667375"/>
          <p14:tracePt t="194486" x="5799138" y="5691188"/>
          <p14:tracePt t="194502" x="5870575" y="5715000"/>
          <p14:tracePt t="194519" x="5942013" y="5738813"/>
          <p14:tracePt t="194536" x="6024563" y="5762625"/>
          <p14:tracePt t="194552" x="6108700" y="5762625"/>
          <p14:tracePt t="194569" x="6227763" y="5762625"/>
          <p14:tracePt t="194586" x="6310313" y="5762625"/>
          <p14:tracePt t="194603" x="6405563" y="5762625"/>
          <p14:tracePt t="194619" x="6537325" y="5762625"/>
          <p14:tracePt t="194619" x="6561138" y="5762625"/>
          <p14:tracePt t="194637" x="6656388" y="5762625"/>
          <p14:tracePt t="194653" x="6799263" y="5751513"/>
          <p14:tracePt t="194669" x="6918325" y="5727700"/>
          <p14:tracePt t="194669" x="6942138" y="5715000"/>
          <p14:tracePt t="194686" x="7048500" y="5680075"/>
          <p14:tracePt t="194703" x="7167563" y="5656263"/>
          <p14:tracePt t="194720" x="7251700" y="5619750"/>
          <p14:tracePt t="194737" x="7299325" y="5595938"/>
          <p14:tracePt t="194753" x="7334250" y="5584825"/>
          <p14:tracePt t="194770" x="7381875" y="5572125"/>
          <p14:tracePt t="194786" x="7418388" y="5561013"/>
          <p14:tracePt t="194804" x="7429500" y="5561013"/>
          <p14:tracePt t="194820" x="7477125" y="5537200"/>
          <p14:tracePt t="194836" x="7489825" y="5537200"/>
          <p14:tracePt t="194852" x="7500938" y="5513388"/>
          <p14:tracePt t="194869" x="7513638" y="5500688"/>
          <p14:tracePt t="194887" x="7513638" y="5453063"/>
          <p14:tracePt t="194903" x="7513638" y="5405438"/>
          <p14:tracePt t="194903" x="7513638" y="5394325"/>
          <p14:tracePt t="194920" x="7513638" y="5334000"/>
          <p14:tracePt t="194937" x="7513638" y="5299075"/>
          <p14:tracePt t="194954" x="7500938" y="5227638"/>
          <p14:tracePt t="194970" x="7477125" y="5203825"/>
          <p14:tracePt t="194987" x="7442200" y="5167313"/>
          <p14:tracePt t="195004" x="7358063" y="5143500"/>
          <p14:tracePt t="195021" x="7334250" y="5119688"/>
          <p14:tracePt t="195037" x="7299325" y="5095875"/>
          <p14:tracePt t="195054" x="7251700" y="5084763"/>
          <p14:tracePt t="195071" x="7215188" y="5072063"/>
          <p14:tracePt t="195087" x="7132638" y="5060950"/>
          <p14:tracePt t="195104" x="7085013" y="5060950"/>
          <p14:tracePt t="195121" x="7000875" y="5060950"/>
          <p14:tracePt t="195138" x="6965950" y="5060950"/>
          <p14:tracePt t="195155" x="6929438" y="5060950"/>
          <p14:tracePt t="195171" x="6905625" y="5060950"/>
          <p14:tracePt t="195187" x="6870700" y="5060950"/>
          <p14:tracePt t="195205" x="6858000" y="5060950"/>
          <p14:tracePt t="195224" x="6834188" y="5060950"/>
          <p14:tracePt t="195238" x="6810375" y="5048250"/>
          <p14:tracePt t="195255" x="6799263" y="5048250"/>
          <p14:tracePt t="195271" x="6786563" y="5048250"/>
          <p14:tracePt t="195898" x="6762750" y="5024438"/>
          <p14:tracePt t="195902" x="6751638" y="5024438"/>
          <p14:tracePt t="195914" x="6727825" y="5013325"/>
          <p14:tracePt t="195922" x="6691313" y="5013325"/>
          <p14:tracePt t="195940" x="6632575" y="5000625"/>
          <p14:tracePt t="195957" x="6584950" y="5000625"/>
          <p14:tracePt t="195973" x="6548438" y="5000625"/>
          <p14:tracePt t="195990" x="6489700" y="5000625"/>
          <p14:tracePt t="196007" x="6381750" y="5000625"/>
          <p14:tracePt t="196024" x="6323013" y="5000625"/>
          <p14:tracePt t="196040" x="6262688" y="5000625"/>
          <p14:tracePt t="196057" x="6215063" y="4989513"/>
          <p14:tracePt t="196074" x="6156325" y="4989513"/>
          <p14:tracePt t="196090" x="6096000" y="4989513"/>
          <p14:tracePt t="196107" x="6048375" y="4989513"/>
          <p14:tracePt t="196107" x="6037263" y="4989513"/>
          <p14:tracePt t="196125" x="6013450" y="4989513"/>
          <p14:tracePt t="196141" x="5953125" y="5000625"/>
          <p14:tracePt t="196157" x="5905500" y="5013325"/>
          <p14:tracePt t="196157" x="5905500" y="5024438"/>
          <p14:tracePt t="196175" x="5870575" y="5037138"/>
          <p14:tracePt t="196191" x="5834063" y="5060950"/>
          <p14:tracePt t="196207" x="5799138" y="5060950"/>
          <p14:tracePt t="196225" x="5762625" y="5084763"/>
          <p14:tracePt t="196241" x="5738813" y="5084763"/>
          <p14:tracePt t="196257" x="5727700" y="5084763"/>
          <p14:tracePt t="196274" x="5715000" y="5095875"/>
          <p14:tracePt t="196302" x="5703888" y="5108575"/>
          <p14:tracePt t="196548" x="5691188" y="5119688"/>
          <p14:tracePt t="196552" x="5680075" y="5132388"/>
          <p14:tracePt t="196558" x="5667375" y="5156200"/>
          <p14:tracePt t="196575" x="5619750" y="5203825"/>
          <p14:tracePt t="196592" x="5595938" y="5214938"/>
          <p14:tracePt t="196608" x="5584825" y="5238750"/>
          <p14:tracePt t="196625" x="5572125" y="5238750"/>
          <p14:tracePt t="196746" x="5561013" y="5251450"/>
          <p14:tracePt t="196750" x="5548313" y="5262563"/>
          <p14:tracePt t="196759" x="5524500" y="5299075"/>
          <p14:tracePt t="196776" x="5513388" y="5334000"/>
          <p14:tracePt t="196792" x="5500688" y="5357813"/>
          <p14:tracePt t="196809" x="5500688" y="5370513"/>
          <p14:tracePt t="196826" x="5489575" y="5394325"/>
          <p14:tracePt t="196843" x="5476875" y="5405438"/>
          <p14:tracePt t="196859" x="5476875" y="5418138"/>
          <p14:tracePt t="196880" x="5476875" y="5429250"/>
          <p14:tracePt t="196899" x="5476875" y="5441950"/>
          <p14:tracePt t="196909" x="5476875" y="5476875"/>
          <p14:tracePt t="196909" x="5476875" y="5489575"/>
          <p14:tracePt t="196926" x="5476875" y="5524500"/>
          <p14:tracePt t="196942" x="5476875" y="5537200"/>
          <p14:tracePt t="196959" x="5476875" y="5561013"/>
          <p14:tracePt t="196976" x="5476875" y="5572125"/>
          <p14:tracePt t="196993" x="5476875" y="5584825"/>
          <p14:tracePt t="197010" x="5476875" y="5595938"/>
          <p14:tracePt t="197046" x="5476875" y="5608638"/>
          <p14:tracePt t="197050" x="5476875" y="5619750"/>
          <p14:tracePt t="197067" x="5476875" y="5632450"/>
          <p14:tracePt t="197077" x="5489575" y="5656263"/>
          <p14:tracePt t="197093" x="5500688" y="5667375"/>
          <p14:tracePt t="197110" x="5513388" y="5680075"/>
          <p14:tracePt t="197127" x="5513388" y="5691188"/>
          <p14:tracePt t="197143" x="5537200" y="5703888"/>
          <p14:tracePt t="197160" x="5548313" y="5715000"/>
          <p14:tracePt t="197199" x="5561013" y="5715000"/>
          <p14:tracePt t="197305" x="5572125" y="5715000"/>
          <p14:tracePt t="197308" x="5584825" y="5715000"/>
          <p14:tracePt t="197312" x="5632450" y="5738813"/>
          <p14:tracePt t="197327" x="5727700" y="5738813"/>
          <p14:tracePt t="197345" x="5799138" y="5751513"/>
          <p14:tracePt t="197361" x="5857875" y="5762625"/>
          <p14:tracePt t="197378" x="5894388" y="5762625"/>
          <p14:tracePt t="197394" x="5918200" y="5762625"/>
          <p14:tracePt t="197411" x="5929313" y="5762625"/>
          <p14:tracePt t="197427" x="5942013" y="5762625"/>
          <p14:tracePt t="197444" x="5965825" y="5762625"/>
          <p14:tracePt t="197501" x="5976938" y="5762625"/>
          <p14:tracePt t="197559" x="6000750" y="5762625"/>
          <p14:tracePt t="197562" x="6096000" y="5762625"/>
          <p14:tracePt t="197578" x="6191250" y="5762625"/>
          <p14:tracePt t="197595" x="6310313" y="5762625"/>
          <p14:tracePt t="197612" x="6429375" y="5751513"/>
          <p14:tracePt t="197628" x="6513513" y="5738813"/>
          <p14:tracePt t="197645" x="6537325" y="5738813"/>
          <p14:tracePt t="197661" x="6572250" y="5727700"/>
          <p14:tracePt t="197679" x="6619875" y="5715000"/>
          <p14:tracePt t="197695" x="6667500" y="5715000"/>
          <p14:tracePt t="197713" x="6727825" y="5691188"/>
          <p14:tracePt t="197729" x="6810375" y="5691188"/>
          <p14:tracePt t="197745" x="6870700" y="5656263"/>
          <p14:tracePt t="197762" x="6918325" y="5643563"/>
          <p14:tracePt t="197779" x="6965950" y="5619750"/>
          <p14:tracePt t="197795" x="7024688" y="5595938"/>
          <p14:tracePt t="197812" x="7048500" y="5572125"/>
          <p14:tracePt t="197829" x="7072313" y="5537200"/>
          <p14:tracePt t="197846" x="7096125" y="5489575"/>
          <p14:tracePt t="197862" x="7096125" y="5441950"/>
          <p14:tracePt t="197879" x="7108825" y="5418138"/>
          <p14:tracePt t="197896" x="7108825" y="5381625"/>
          <p14:tracePt t="197913" x="7108825" y="5322888"/>
          <p14:tracePt t="197929" x="7108825" y="5286375"/>
          <p14:tracePt t="197946" x="7108825" y="5251450"/>
          <p14:tracePt t="197963" x="7108825" y="5167313"/>
          <p14:tracePt t="197979" x="7108825" y="5143500"/>
          <p14:tracePt t="197996" x="7072313" y="5108575"/>
          <p14:tracePt t="198012" x="7037388" y="5084763"/>
          <p14:tracePt t="198029" x="6977063" y="5048250"/>
          <p14:tracePt t="198046" x="6929438" y="5024438"/>
          <p14:tracePt t="198063" x="6870700" y="5000625"/>
          <p14:tracePt t="198080" x="6834188" y="4976813"/>
          <p14:tracePt t="198097" x="6786563" y="4965700"/>
          <p14:tracePt t="198113" x="6751638" y="4953000"/>
          <p14:tracePt t="198113" x="6738938" y="4953000"/>
          <p14:tracePt t="198131" x="6680200" y="4941888"/>
          <p14:tracePt t="198147" x="6619875" y="4941888"/>
          <p14:tracePt t="198163" x="6548438" y="4941888"/>
          <p14:tracePt t="198180" x="6500813" y="4941888"/>
          <p14:tracePt t="198197" x="6453188" y="4941888"/>
          <p14:tracePt t="198214" x="6418263" y="4941888"/>
          <p14:tracePt t="198230" x="6334125" y="4941888"/>
          <p14:tracePt t="198247" x="6251575" y="4941888"/>
          <p14:tracePt t="198264" x="6132513" y="4941888"/>
          <p14:tracePt t="198280" x="6061075" y="4941888"/>
          <p14:tracePt t="198297" x="5976938" y="4941888"/>
          <p14:tracePt t="198297" x="5953125" y="4941888"/>
          <p14:tracePt t="198314" x="5894388" y="4941888"/>
          <p14:tracePt t="198331" x="5857875" y="4965700"/>
          <p14:tracePt t="198347" x="5822950" y="4976813"/>
          <p14:tracePt t="198347" x="5799138" y="4989513"/>
          <p14:tracePt t="198365" x="5762625" y="5013325"/>
          <p14:tracePt t="198381" x="5727700" y="5037138"/>
          <p14:tracePt t="198397" x="5715000" y="5060950"/>
          <p14:tracePt t="198414" x="5691188" y="5084763"/>
          <p14:tracePt t="198431" x="5680075" y="5095875"/>
          <p14:tracePt t="198447" x="5680075" y="5108575"/>
          <p14:tracePt t="198464" x="5667375" y="5132388"/>
          <p14:tracePt t="198481" x="5643563" y="5143500"/>
          <p14:tracePt t="198497" x="5643563" y="5156200"/>
          <p14:tracePt t="198514" x="5643563" y="5180013"/>
          <p14:tracePt t="198531" x="5632450" y="5203825"/>
          <p14:tracePt t="198548" x="5619750" y="5227638"/>
          <p14:tracePt t="198564" x="5619750" y="5251450"/>
          <p14:tracePt t="198581" x="5619750" y="5262563"/>
          <p14:tracePt t="198598" x="5619750" y="5310188"/>
          <p14:tracePt t="198615" x="5619750" y="5334000"/>
          <p14:tracePt t="198631" x="5619750" y="5370513"/>
          <p14:tracePt t="198649" x="5619750" y="5394325"/>
          <p14:tracePt t="198665" x="5632450" y="5418138"/>
          <p14:tracePt t="198682" x="5656263" y="5441950"/>
          <p14:tracePt t="198698" x="5691188" y="5465763"/>
          <p14:tracePt t="198716" x="5727700" y="5500688"/>
          <p14:tracePt t="198732" x="5738813" y="5513388"/>
          <p14:tracePt t="198748" x="5786438" y="5537200"/>
          <p14:tracePt t="198765" x="5857875" y="5584825"/>
          <p14:tracePt t="198782" x="5905500" y="5632450"/>
          <p14:tracePt t="198799" x="5976938" y="5680075"/>
          <p14:tracePt t="198816" x="6024563" y="5715000"/>
          <p14:tracePt t="198833" x="6108700" y="5738813"/>
          <p14:tracePt t="198849" x="6167438" y="5751513"/>
          <p14:tracePt t="198865" x="6227763" y="5775325"/>
          <p14:tracePt t="198882" x="6238875" y="5775325"/>
          <p14:tracePt t="198899" x="6310313" y="5775325"/>
          <p14:tracePt t="198916" x="6370638" y="5775325"/>
          <p14:tracePt t="198933" x="6442075" y="5775325"/>
          <p14:tracePt t="198949" x="6513513" y="5775325"/>
          <p14:tracePt t="198966" x="6572250" y="5775325"/>
          <p14:tracePt t="198983" x="6643688" y="5751513"/>
          <p14:tracePt t="198999" x="6704013" y="5727700"/>
          <p14:tracePt t="199016" x="6762750" y="5691188"/>
          <p14:tracePt t="199032" x="6810375" y="5667375"/>
          <p14:tracePt t="199048" x="6846888" y="5643563"/>
          <p14:tracePt t="199065" x="6894513" y="5595938"/>
          <p14:tracePt t="199082" x="6929438" y="5572125"/>
          <p14:tracePt t="199099" x="6953250" y="5524500"/>
          <p14:tracePt t="199116" x="6977063" y="5476875"/>
          <p14:tracePt t="199133" x="7013575" y="5453063"/>
          <p14:tracePt t="199150" x="7072313" y="5394325"/>
          <p14:tracePt t="199167" x="7072313" y="5357813"/>
          <p14:tracePt t="199183" x="7072313" y="5310188"/>
          <p14:tracePt t="199200" x="7072313" y="5238750"/>
          <p14:tracePt t="199217" x="7072313" y="5180013"/>
          <p14:tracePt t="199233" x="7072313" y="5143500"/>
          <p14:tracePt t="199250" x="7061200" y="5119688"/>
          <p14:tracePt t="199267" x="7024688" y="5072063"/>
          <p14:tracePt t="199283" x="6989763" y="5060950"/>
          <p14:tracePt t="199300" x="6953250" y="5024438"/>
          <p14:tracePt t="199317" x="6905625" y="5013325"/>
          <p14:tracePt t="199333" x="6846888" y="5000625"/>
          <p14:tracePt t="199350" x="6775450" y="5000625"/>
          <p14:tracePt t="199367" x="6704013" y="5000625"/>
          <p14:tracePt t="199384" x="6619875" y="5000625"/>
          <p14:tracePt t="199401" x="6548438" y="5000625"/>
          <p14:tracePt t="199417" x="6465888" y="5000625"/>
          <p14:tracePt t="199434" x="6346825" y="5000625"/>
          <p14:tracePt t="199451" x="6262688" y="5000625"/>
          <p14:tracePt t="199467" x="6227763" y="5000625"/>
          <p14:tracePt t="199484" x="6132513" y="5024438"/>
          <p14:tracePt t="199501" x="6096000" y="5024438"/>
          <p14:tracePt t="199517" x="6072188" y="5037138"/>
          <p14:tracePt t="199534" x="6061075" y="5048250"/>
          <p14:tracePt t="199626" x="6048375" y="5048250"/>
          <p14:tracePt t="199634" x="6024563" y="5060950"/>
          <p14:tracePt t="199638" x="5953125" y="5084763"/>
          <p14:tracePt t="199651" x="5870575" y="5132388"/>
          <p14:tracePt t="199668" x="5751513" y="5191125"/>
          <p14:tracePt t="199685" x="5667375" y="5238750"/>
          <p14:tracePt t="199701" x="5595938" y="5262563"/>
          <p14:tracePt t="199719" x="5572125" y="5275263"/>
          <p14:tracePt t="199735" x="5561013" y="5286375"/>
          <p14:tracePt t="199840" x="5561013" y="5299075"/>
          <p14:tracePt t="199848" x="5548313" y="5310188"/>
          <p14:tracePt t="199852" x="5524500" y="5334000"/>
          <p14:tracePt t="199868" x="5513388" y="5381625"/>
          <p14:tracePt t="199885" x="5500688" y="5418138"/>
          <p14:tracePt t="199902" x="5500688" y="5453063"/>
          <p14:tracePt t="199919" x="5500688" y="5476875"/>
          <p14:tracePt t="199938" x="5500688" y="5489575"/>
          <p14:tracePt t="199952" x="5500688" y="5513388"/>
          <p14:tracePt t="199969" x="5500688" y="5548313"/>
          <p14:tracePt t="199985" x="5537200" y="5561013"/>
          <p14:tracePt t="200002" x="5584825" y="5595938"/>
          <p14:tracePt t="200019" x="5643563" y="5619750"/>
          <p14:tracePt t="200036" x="5727700" y="5643563"/>
          <p14:tracePt t="200053" x="5822950" y="5656263"/>
          <p14:tracePt t="200069" x="5894388" y="5667375"/>
          <p14:tracePt t="200085" x="5965825" y="5667375"/>
          <p14:tracePt t="200102" x="6013450" y="5667375"/>
          <p14:tracePt t="200119" x="6072188" y="5667375"/>
          <p14:tracePt t="200135" x="6180138" y="5656263"/>
          <p14:tracePt t="200153" x="6262688" y="5643563"/>
          <p14:tracePt t="200169" x="6346825" y="5643563"/>
          <p14:tracePt t="200169" x="6370638" y="5643563"/>
          <p14:tracePt t="200186" x="6442075" y="5643563"/>
          <p14:tracePt t="200203" x="6513513" y="5643563"/>
          <p14:tracePt t="200220" x="6537325" y="5643563"/>
          <p14:tracePt t="200236" x="6561138" y="5632450"/>
          <p14:tracePt t="200253" x="6584950" y="5619750"/>
          <p14:tracePt t="200270" x="6584950" y="5608638"/>
          <p14:tracePt t="200286" x="6619875" y="5595938"/>
          <p14:tracePt t="200303" x="6643688" y="5572125"/>
          <p14:tracePt t="200320" x="6667500" y="5537200"/>
          <p14:tracePt t="200336" x="6691313" y="5500688"/>
          <p14:tracePt t="200353" x="6715125" y="5465763"/>
          <p14:tracePt t="200370" x="6738938" y="5441950"/>
          <p14:tracePt t="200387" x="6738938" y="5418138"/>
          <p14:tracePt t="200403" x="6751638" y="5381625"/>
          <p14:tracePt t="200403" x="6762750" y="5357813"/>
          <p14:tracePt t="200420" x="6762750" y="5322888"/>
          <p14:tracePt t="200437" x="6751638" y="5299075"/>
          <p14:tracePt t="200453" x="6727825" y="5251450"/>
          <p14:tracePt t="200470" x="6691313" y="5227638"/>
          <p14:tracePt t="200487" x="6667500" y="5214938"/>
          <p14:tracePt t="200504" x="6608763" y="5191125"/>
          <p14:tracePt t="200521" x="6500813" y="5167313"/>
          <p14:tracePt t="200537" x="6381750" y="5143500"/>
          <p14:tracePt t="200554" x="6191250" y="5108575"/>
          <p14:tracePt t="200571" x="5976938" y="5060950"/>
          <p14:tracePt t="200587" x="5905500" y="5048250"/>
          <p14:tracePt t="200604" x="5799138" y="5048250"/>
          <p14:tracePt t="200621" x="5727700" y="5024438"/>
          <p14:tracePt t="200637" x="5608638" y="5024438"/>
          <p14:tracePt t="200654" x="5537200" y="5024438"/>
          <p14:tracePt t="200671" x="5500688" y="5024438"/>
          <p14:tracePt t="200687" x="5441950" y="5024438"/>
          <p14:tracePt t="200704" x="5381625" y="5024438"/>
          <p14:tracePt t="200722" x="5334000" y="5037138"/>
          <p14:tracePt t="200722" x="5322888" y="5037138"/>
          <p14:tracePt t="200738" x="5275263" y="5060950"/>
          <p14:tracePt t="200755" x="5238750" y="5072063"/>
          <p14:tracePt t="200771" x="5203825" y="5095875"/>
          <p14:tracePt t="200788" x="5180013" y="5108575"/>
          <p14:tracePt t="200805" x="5156200" y="5132388"/>
          <p14:tracePt t="200821" x="5143500" y="5143500"/>
          <p14:tracePt t="200838" x="5143500" y="5167313"/>
          <p14:tracePt t="200855" x="5143500" y="5191125"/>
          <p14:tracePt t="200871" x="5143500" y="5251450"/>
          <p14:tracePt t="200888" x="5143500" y="5310188"/>
          <p14:tracePt t="200905" x="5143500" y="5394325"/>
          <p14:tracePt t="200922" x="5167313" y="5476875"/>
          <p14:tracePt t="200938" x="5227638" y="5537200"/>
          <p14:tracePt t="200955" x="5275263" y="5595938"/>
          <p14:tracePt t="200955" x="5275263" y="5608638"/>
          <p14:tracePt t="200972" x="5334000" y="5656263"/>
          <p14:tracePt t="200989" x="5405438" y="5715000"/>
          <p14:tracePt t="201005" x="5453063" y="5738813"/>
          <p14:tracePt t="201005" x="5465763" y="5751513"/>
          <p14:tracePt t="201023" x="5537200" y="5786438"/>
          <p14:tracePt t="201039" x="5619750" y="5822950"/>
          <p14:tracePt t="201056" x="5691188" y="5846763"/>
          <p14:tracePt t="201072" x="5775325" y="5857875"/>
          <p14:tracePt t="201089" x="5822950" y="5870575"/>
          <p14:tracePt t="201106" x="5905500" y="5870575"/>
          <p14:tracePt t="201122" x="5929313" y="5870575"/>
          <p14:tracePt t="201138" x="5953125" y="5857875"/>
          <p14:tracePt t="201155" x="6037263" y="5857875"/>
          <p14:tracePt t="201172" x="6108700" y="5834063"/>
          <p14:tracePt t="201189" x="6167438" y="5822950"/>
          <p14:tracePt t="201206" x="6262688" y="5786438"/>
          <p14:tracePt t="201223" x="6334125" y="5751513"/>
          <p14:tracePt t="201239" x="6405563" y="5727700"/>
          <p14:tracePt t="201239" x="6418263" y="5715000"/>
          <p14:tracePt t="201256" x="6465888" y="5703888"/>
          <p14:tracePt t="201273" x="6489700" y="5703888"/>
          <p14:tracePt t="201289" x="6524625" y="5691188"/>
          <p14:tracePt t="201289" x="6537325" y="5680075"/>
          <p14:tracePt t="201307" x="6548438" y="5680075"/>
          <p14:tracePt t="201323" x="6572250" y="5656263"/>
          <p14:tracePt t="201339" x="6584950" y="5656263"/>
          <p14:tracePt t="201356" x="6608763" y="5632450"/>
          <p14:tracePt t="201373" x="6632575" y="5619750"/>
          <p14:tracePt t="201390" x="6656388" y="5595938"/>
          <p14:tracePt t="201406" x="6667500" y="5572125"/>
          <p14:tracePt t="201423" x="6704013" y="5537200"/>
          <p14:tracePt t="201440" x="6751638" y="5476875"/>
          <p14:tracePt t="201457" x="6751638" y="5465763"/>
          <p14:tracePt t="201473" x="6775450" y="5453063"/>
          <p14:tracePt t="201490" x="6810375" y="5441950"/>
          <p14:tracePt t="201507" x="6810375" y="5418138"/>
          <p14:tracePt t="201602" x="6810375" y="5405438"/>
          <p14:tracePt t="201610" x="6810375" y="5381625"/>
          <p14:tracePt t="201624" x="6810375" y="5357813"/>
          <p14:tracePt t="201640" x="6810375" y="5334000"/>
          <p14:tracePt t="201657" x="6810375" y="5322888"/>
          <p14:tracePt t="204305" x="6810375" y="5310188"/>
          <p14:tracePt t="204890" x="6810375" y="5299075"/>
          <p14:tracePt t="204899" x="6799263" y="5262563"/>
          <p14:tracePt t="204902" x="6786563" y="5238750"/>
          <p14:tracePt t="204917" x="6762750" y="5180013"/>
          <p14:tracePt t="204934" x="6751638" y="5156200"/>
          <p14:tracePt t="204950" x="6738938" y="5143500"/>
          <p14:tracePt t="204967" x="6727825" y="5119688"/>
          <p14:tracePt t="204984" x="6715125" y="5108575"/>
          <p14:tracePt t="205000" x="6704013" y="5095875"/>
          <p14:tracePt t="205899" x="6704013" y="5108575"/>
          <p14:tracePt t="206576" x="6715125" y="5108575"/>
          <p14:tracePt t="206580" x="6727825" y="5132388"/>
          <p14:tracePt t="206589" x="6738938" y="5132388"/>
          <p14:tracePt t="206605" x="6751638" y="5132388"/>
          <p14:tracePt t="208385" x="6751638" y="5143500"/>
          <p14:tracePt t="209222" x="6751638" y="5156200"/>
          <p14:tracePt t="209248" x="6751638" y="5167313"/>
          <p14:tracePt t="209307" x="6738938" y="5180013"/>
          <p14:tracePt t="209310" x="6727825" y="5191125"/>
          <p14:tracePt t="209318" x="6608763" y="5238750"/>
          <p14:tracePt t="209330" x="6429375" y="5275263"/>
          <p14:tracePt t="209347" x="6251575" y="5334000"/>
          <p14:tracePt t="209364" x="6061075" y="5394325"/>
          <p14:tracePt t="209381" x="5929313" y="5429250"/>
          <p14:tracePt t="209397" x="5857875" y="5453063"/>
          <p14:tracePt t="209397" x="5834063" y="5453063"/>
          <p14:tracePt t="209415" x="5762625" y="5476875"/>
          <p14:tracePt t="209431" x="5680075" y="5500688"/>
          <p14:tracePt t="209447" x="5561013" y="5537200"/>
          <p14:tracePt t="209464" x="5143500" y="5619750"/>
          <p14:tracePt t="209481" x="4833938" y="5691188"/>
          <p14:tracePt t="209497" x="4476750" y="5738813"/>
          <p14:tracePt t="209514" x="4132263" y="5775325"/>
          <p14:tracePt t="209530" x="3929063" y="5810250"/>
          <p14:tracePt t="209547" x="3822700" y="5810250"/>
          <p14:tracePt t="209564" x="3703638" y="5810250"/>
          <p14:tracePt t="209581" x="3619500" y="5810250"/>
          <p14:tracePt t="209598" x="3571875" y="5810250"/>
          <p14:tracePt t="209614" x="3548063" y="5810250"/>
          <p14:tracePt t="209632" x="3536950" y="5786438"/>
          <p14:tracePt t="209648" x="3513138" y="5786438"/>
          <p14:tracePt t="209664" x="3500438" y="5786438"/>
          <p14:tracePt t="209681" x="3476625" y="5786438"/>
          <p14:tracePt t="209681" x="3452813" y="5775325"/>
          <p14:tracePt t="209698" x="3476625" y="5775325"/>
          <p14:tracePt t="210008" x="3500438" y="5775325"/>
          <p14:tracePt t="210012" x="3513138" y="5775325"/>
          <p14:tracePt t="210016" x="3608388" y="5751513"/>
          <p14:tracePt t="210032" x="3690938" y="5751513"/>
          <p14:tracePt t="210049" x="3738563" y="5751513"/>
          <p14:tracePt t="210066" x="3775075" y="5751513"/>
          <p14:tracePt t="210082" x="3786188" y="5751513"/>
          <p14:tracePt t="210099" x="3798888" y="5751513"/>
          <p14:tracePt t="210168" x="3810000" y="5751513"/>
          <p14:tracePt t="210174" x="3846513" y="5751513"/>
          <p14:tracePt t="210183" x="3881438" y="5751513"/>
          <p14:tracePt t="210199" x="3941763" y="5751513"/>
          <p14:tracePt t="210217" x="3976688" y="5751513"/>
          <p14:tracePt t="210233" x="4013200" y="5727700"/>
          <p14:tracePt t="210250" x="4037013" y="5727700"/>
          <p14:tracePt t="210266" x="4048125" y="5727700"/>
          <p14:tracePt t="210342" x="4060825" y="5715000"/>
          <p14:tracePt t="210412" x="4071938" y="5703888"/>
          <p14:tracePt t="210416" x="4143375" y="5691188"/>
          <p14:tracePt t="210434" x="4167188" y="5680075"/>
          <p14:tracePt t="210450" x="4227513" y="5643563"/>
          <p14:tracePt t="210467" x="4262438" y="5632450"/>
          <p14:tracePt t="210484" x="4275138" y="5619750"/>
          <p14:tracePt t="210500" x="4275138" y="5608638"/>
          <p14:tracePt t="211294" x="4286250" y="5584825"/>
          <p14:tracePt t="211380" x="4310063" y="5572125"/>
          <p14:tracePt t="211384" x="4310063" y="5561013"/>
          <p14:tracePt t="211388" x="4346575" y="5537200"/>
          <p14:tracePt t="211403" x="4405313" y="5500688"/>
          <p14:tracePt t="211420" x="4429125" y="5465763"/>
          <p14:tracePt t="211436" x="4452938" y="5441950"/>
          <p14:tracePt t="211453" x="4465638" y="5429250"/>
          <p14:tracePt t="211470" x="4476750" y="5418138"/>
          <p14:tracePt t="211614" x="4489450" y="5418138"/>
          <p14:tracePt t="211648" x="4500563" y="5418138"/>
          <p14:tracePt t="211652" x="4513263" y="5418138"/>
          <p14:tracePt t="211668" x="4524375" y="5429250"/>
          <p14:tracePt t="211676" x="4537075" y="5441950"/>
          <p14:tracePt t="211698" x="4548188" y="5453063"/>
          <p14:tracePt t="212588" x="4560888" y="5465763"/>
          <p14:tracePt t="213060" x="4560888" y="5476875"/>
          <p14:tracePt t="213064" x="4560888" y="5489575"/>
          <p14:tracePt t="213075" x="4560888" y="5500688"/>
          <p14:tracePt t="213091" x="4560888" y="5513388"/>
          <p14:tracePt t="213114" x="4560888" y="5548313"/>
          <p14:tracePt t="213472" x="4560888" y="5572125"/>
          <p14:tracePt t="213480" x="4560888" y="5595938"/>
          <p14:tracePt t="213493" x="4572000" y="5632450"/>
          <p14:tracePt t="213509" x="4572000" y="5680075"/>
          <p14:tracePt t="213527" x="4572000" y="5703888"/>
          <p14:tracePt t="213543" x="4572000" y="5715000"/>
          <p14:tracePt t="213559" x="4572000" y="5727700"/>
          <p14:tracePt t="217150" x="4608513" y="5727700"/>
          <p14:tracePt t="217806" x="4786313" y="5727700"/>
          <p14:tracePt t="217810" x="4976813" y="5680075"/>
          <p14:tracePt t="217823" x="5132388" y="5656263"/>
          <p14:tracePt t="217839" x="5227638" y="5619750"/>
          <p14:tracePt t="217856" x="5251450" y="5619750"/>
          <p14:tracePt t="217884" x="5262563" y="5619750"/>
          <p14:tracePt t="217900" x="5286375" y="5619750"/>
          <p14:tracePt t="217916" x="5310188" y="5619750"/>
          <p14:tracePt t="217924" x="5418138" y="5619750"/>
          <p14:tracePt t="217939" x="5537200" y="5619750"/>
          <p14:tracePt t="217956" x="5822950" y="5619750"/>
          <p14:tracePt t="217973" x="6048375" y="5619750"/>
          <p14:tracePt t="217990" x="6238875" y="5619750"/>
          <p14:tracePt t="218006" x="6334125" y="5608638"/>
          <p14:tracePt t="218023" x="6370638" y="5595938"/>
          <p14:tracePt t="218040" x="6381750" y="5595938"/>
          <p14:tracePt t="218102" x="6394450" y="5595938"/>
          <p14:tracePt t="218106" x="6405563" y="5595938"/>
          <p14:tracePt t="218144" x="6418263" y="5595938"/>
          <p14:tracePt t="218148" x="6453188" y="5584825"/>
          <p14:tracePt t="218157" x="6477000" y="5572125"/>
          <p14:tracePt t="218173" x="6537325" y="5561013"/>
          <p14:tracePt t="218190" x="6584950" y="5548313"/>
          <p14:tracePt t="218207" x="6632575" y="5524500"/>
          <p14:tracePt t="219977" x="6632575" y="5513388"/>
          <p14:tracePt t="220638" x="6632575" y="5500688"/>
          <p14:tracePt t="220646" x="6632575" y="5489575"/>
          <p14:tracePt t="222463" x="6572250" y="5489575"/>
          <p14:tracePt t="222588" x="6524625" y="5489575"/>
          <p14:tracePt t="222590" x="6227763" y="5524500"/>
          <p14:tracePt t="222603" x="5762625" y="5595938"/>
          <p14:tracePt t="222620" x="5441950" y="5608638"/>
          <p14:tracePt t="222637" x="5167313" y="5643563"/>
          <p14:tracePt t="222653" x="4953000" y="5667375"/>
          <p14:tracePt t="222670" x="4810125" y="5667375"/>
          <p14:tracePt t="222687" x="4643438" y="5680075"/>
          <p14:tracePt t="222704" x="4476750" y="5680075"/>
          <p14:tracePt t="222721" x="4310063" y="5680075"/>
          <p14:tracePt t="222737" x="4143375" y="5680075"/>
          <p14:tracePt t="222737" x="4095750" y="5680075"/>
          <p14:tracePt t="222754" x="3965575" y="5680075"/>
          <p14:tracePt t="222770" x="3810000" y="5680075"/>
          <p14:tracePt t="222787" x="3679825" y="5680075"/>
          <p14:tracePt t="222804" x="3595688" y="5680075"/>
          <p14:tracePt t="222821" x="3571875" y="5680075"/>
          <p14:tracePt t="222837" x="3584575" y="5680075"/>
          <p14:tracePt t="223118" x="3595688" y="5680075"/>
          <p14:tracePt t="223130" x="3608388" y="5680075"/>
          <p14:tracePt t="223137" x="3632200" y="5680075"/>
          <p14:tracePt t="223155" x="3656013" y="5680075"/>
          <p14:tracePt t="223172" x="3690938" y="5680075"/>
          <p14:tracePt t="223189" x="3703638" y="5680075"/>
          <p14:tracePt t="223205" x="3775075" y="5680075"/>
          <p14:tracePt t="223222" x="3833813" y="5667375"/>
          <p14:tracePt t="223239" x="3941763" y="5667375"/>
          <p14:tracePt t="223255" x="4060825" y="5667375"/>
          <p14:tracePt t="223272" x="4167188" y="5667375"/>
          <p14:tracePt t="223289" x="4238625" y="5667375"/>
          <p14:tracePt t="223289" x="4262438" y="5667375"/>
          <p14:tracePt t="223306" x="4310063" y="5667375"/>
          <p14:tracePt t="223322" x="4322763" y="5667375"/>
          <p14:tracePt t="223339" x="4333875" y="5667375"/>
          <p14:tracePt t="223466" x="4381500" y="5667375"/>
          <p14:tracePt t="224128" x="4513263" y="5667375"/>
          <p14:tracePt t="224132" x="4632325" y="5667375"/>
          <p14:tracePt t="224141" x="4846638" y="5680075"/>
          <p14:tracePt t="224157" x="5119688" y="5680075"/>
          <p14:tracePt t="224174" x="5489575" y="5680075"/>
          <p14:tracePt t="224191" x="5680075" y="5680075"/>
          <p14:tracePt t="224208" x="5799138" y="5680075"/>
          <p14:tracePt t="224225" x="5894388" y="5680075"/>
          <p14:tracePt t="224242" x="5942013" y="5680075"/>
          <p14:tracePt t="224258" x="5953125" y="5680075"/>
          <p14:tracePt t="224275" x="5965825" y="5680075"/>
          <p14:tracePt t="224400" x="5976938" y="5667375"/>
          <p14:tracePt t="224412" x="5976938" y="5656263"/>
          <p14:tracePt t="224420" x="5989638" y="5632450"/>
          <p14:tracePt t="224425" x="6013450" y="5608638"/>
          <p14:tracePt t="224442" x="6024563" y="5572125"/>
          <p14:tracePt t="224459" x="6037263" y="5561013"/>
          <p14:tracePt t="224475" x="6048375" y="5537200"/>
          <p14:tracePt t="224492" x="6061075" y="5524500"/>
          <p14:tracePt t="224509" x="6072188" y="5513388"/>
          <p14:tracePt t="224790" x="6072188" y="5500688"/>
          <p14:tracePt t="224792" x="6167438" y="5500688"/>
          <p14:tracePt t="224810" x="6251575" y="5500688"/>
          <p14:tracePt t="224827" x="6310313" y="5500688"/>
          <p14:tracePt t="224843" x="6370638" y="5500688"/>
          <p14:tracePt t="224860" x="6442075" y="5500688"/>
          <p14:tracePt t="224877" x="6465888" y="5500688"/>
          <p14:tracePt t="224894" x="6489700" y="5500688"/>
          <p14:tracePt t="224910" x="6513513" y="5500688"/>
          <p14:tracePt t="224927" x="6524625" y="5500688"/>
          <p14:tracePt t="224952" x="6537325" y="5500688"/>
          <p14:tracePt t="224998" x="6524625" y="5500688"/>
          <p14:tracePt t="225018" x="6513513" y="5500688"/>
          <p14:tracePt t="225036" x="6500813" y="5500688"/>
          <p14:tracePt t="225044" x="6500813" y="5489575"/>
          <p14:tracePt t="225064" x="6500813" y="5476875"/>
          <p14:tracePt t="225076" x="6465888" y="5476875"/>
          <p14:tracePt t="225914" x="6357938" y="5476875"/>
          <p14:tracePt t="225918" x="6180138" y="5476875"/>
          <p14:tracePt t="225931" x="5894388" y="5513388"/>
          <p14:tracePt t="225947" x="5595938" y="5548313"/>
          <p14:tracePt t="225963" x="5286375" y="5572125"/>
          <p14:tracePt t="225980" x="4918075" y="5572125"/>
          <p14:tracePt t="225997" x="4632325" y="5595938"/>
          <p14:tracePt t="226014" x="4357688" y="5595938"/>
          <p14:tracePt t="226030" x="4108450" y="5595938"/>
          <p14:tracePt t="226047" x="3894138" y="5595938"/>
          <p14:tracePt t="226064" x="3727450" y="5595938"/>
          <p14:tracePt t="226080" x="3571875" y="5595938"/>
          <p14:tracePt t="226097" x="3417888" y="5608638"/>
          <p14:tracePt t="226114" x="3309938" y="5608638"/>
          <p14:tracePt t="226131" x="3238500" y="5608638"/>
          <p14:tracePt t="226147" x="3190875" y="5608638"/>
          <p14:tracePt t="226164" x="3155950" y="5608638"/>
          <p14:tracePt t="226181" x="3143250" y="5608638"/>
          <p14:tracePt t="226198" x="3119438" y="5608638"/>
          <p14:tracePt t="226214" x="3108325" y="5608638"/>
          <p14:tracePt t="226230" x="3084513" y="5608638"/>
          <p14:tracePt t="226247" x="3071813" y="5608638"/>
          <p14:tracePt t="226428" x="3084513" y="5608638"/>
          <p14:tracePt t="226550" x="3095625" y="5608638"/>
          <p14:tracePt t="226554" x="3108325" y="5608638"/>
          <p14:tracePt t="226565" x="3167063" y="5608638"/>
          <p14:tracePt t="226582" x="3227388" y="5608638"/>
          <p14:tracePt t="226599" x="3275013" y="5608638"/>
          <p14:tracePt t="226615" x="3346450" y="5608638"/>
          <p14:tracePt t="226632" x="3357563" y="5608638"/>
          <p14:tracePt t="226649" x="3370263" y="5608638"/>
          <p14:tracePt t="226665" x="3381375" y="5608638"/>
          <p14:tracePt t="226966" x="3405188" y="5608638"/>
          <p14:tracePt t="226968" x="3560763" y="5608638"/>
          <p14:tracePt t="226983" x="3738563" y="5608638"/>
          <p14:tracePt t="227000" x="3905250" y="5608638"/>
          <p14:tracePt t="227017" x="4037013" y="5608638"/>
          <p14:tracePt t="227033" x="4119563" y="5608638"/>
          <p14:tracePt t="227050" x="4132263" y="5608638"/>
          <p14:tracePt t="227067" x="4143375" y="5608638"/>
          <p14:tracePt t="227450" x="4357688" y="5595938"/>
          <p14:tracePt t="227454" x="4656138" y="5524500"/>
          <p14:tracePt t="227468" x="4965700" y="5489575"/>
          <p14:tracePt t="227485" x="5262563" y="5453063"/>
          <p14:tracePt t="227501" x="5500688" y="5418138"/>
          <p14:tracePt t="227518" x="5595938" y="5405438"/>
          <p14:tracePt t="227535" x="5643563" y="5405438"/>
          <p14:tracePt t="227535" x="5643563" y="5394325"/>
          <p14:tracePt t="227552" x="5680075" y="5394325"/>
          <p14:tracePt t="227568" x="5727700" y="5394325"/>
          <p14:tracePt t="227585" x="5810250" y="5394325"/>
          <p14:tracePt t="227585" x="5822950" y="5394325"/>
          <p14:tracePt t="227602" x="5905500" y="5394325"/>
          <p14:tracePt t="227618" x="6013450" y="5394325"/>
          <p14:tracePt t="227635" x="6238875" y="5394325"/>
          <p14:tracePt t="227652" x="6370638" y="5394325"/>
          <p14:tracePt t="227669" x="6465888" y="5381625"/>
          <p14:tracePt t="227685" x="6500813" y="5370513"/>
          <p14:tracePt t="227702" x="6524625" y="5357813"/>
          <p14:tracePt t="227719" x="6548438" y="5346700"/>
          <p14:tracePt t="227735" x="6561138" y="5346700"/>
          <p14:tracePt t="227766" x="6572250" y="5346700"/>
          <p14:tracePt t="227770" x="6584950" y="5346700"/>
          <p14:tracePt t="227785" x="6632575" y="5346700"/>
          <p14:tracePt t="227802" x="6643688" y="5346700"/>
          <p14:tracePt t="227819" x="6667500" y="5346700"/>
          <p14:tracePt t="230479" x="6656388" y="5346700"/>
          <p14:tracePt t="230878" x="6643688" y="5334000"/>
          <p14:tracePt t="230886" x="6643688" y="5322888"/>
          <p14:tracePt t="230912" x="6643688" y="5310188"/>
          <p14:tracePt t="230928" x="6643688" y="5322888"/>
          <p14:tracePt t="231668" x="6643688" y="5334000"/>
          <p14:tracePt t="231696" x="6643688" y="5346700"/>
          <p14:tracePt t="232664" x="6596063" y="5370513"/>
          <p14:tracePt t="232898" x="6537325" y="5405438"/>
          <p14:tracePt t="232902" x="6346825" y="5476875"/>
          <p14:tracePt t="232918" x="6191250" y="5524500"/>
          <p14:tracePt t="232934" x="6037263" y="5584825"/>
          <p14:tracePt t="232951" x="5822950" y="5619750"/>
          <p14:tracePt t="232951" x="5762625" y="5619750"/>
          <p14:tracePt t="232968" x="5524500" y="5643563"/>
          <p14:tracePt t="232985" x="5286375" y="5691188"/>
          <p14:tracePt t="233001" x="5013325" y="5751513"/>
          <p14:tracePt t="233018" x="4656138" y="5751513"/>
          <p14:tracePt t="233035" x="4418013" y="5751513"/>
          <p14:tracePt t="233051" x="4214813" y="5751513"/>
          <p14:tracePt t="233068" x="4167188" y="5715000"/>
          <p14:tracePt t="233085" x="4132263" y="5680075"/>
          <p14:tracePt t="233101" x="4119563" y="5643563"/>
          <p14:tracePt t="233118" x="4119563" y="5584825"/>
          <p14:tracePt t="233135" x="4119563" y="5513388"/>
          <p14:tracePt t="233152" x="4119563" y="5441950"/>
          <p14:tracePt t="233168" x="4119563" y="5370513"/>
          <p14:tracePt t="233185" x="4119563" y="5334000"/>
          <p14:tracePt t="233202" x="4132263" y="5299075"/>
          <p14:tracePt t="233219" x="4143375" y="5275263"/>
          <p14:tracePt t="233235" x="4167188" y="5262563"/>
          <p14:tracePt t="233252" x="4179888" y="5251450"/>
          <p14:tracePt t="233269" x="4203700" y="5251450"/>
          <p14:tracePt t="233396" x="4227513" y="5251450"/>
          <p14:tracePt t="233400" x="4238625" y="5251450"/>
          <p14:tracePt t="233404" x="4310063" y="5238750"/>
          <p14:tracePt t="233419" x="4452938" y="5214938"/>
          <p14:tracePt t="233436" x="4572000" y="5180013"/>
          <p14:tracePt t="233453" x="4679950" y="5167313"/>
          <p14:tracePt t="233469" x="4691063" y="5156200"/>
          <p14:tracePt t="233498" x="4691063" y="5143500"/>
          <p14:tracePt t="233526" x="4691063" y="5132388"/>
          <p14:tracePt t="233560" x="4679950" y="5132388"/>
          <p14:tracePt t="233564" x="4679950" y="5119688"/>
          <p14:tracePt t="233572" x="4656138" y="5108575"/>
          <p14:tracePt t="233586" x="4619625" y="5095875"/>
          <p14:tracePt t="233603" x="4572000" y="5095875"/>
          <p14:tracePt t="233620" x="4513263" y="5095875"/>
          <p14:tracePt t="233636" x="4452938" y="5095875"/>
          <p14:tracePt t="233653" x="4394200" y="5095875"/>
          <p14:tracePt t="233670" x="4370388" y="5095875"/>
          <p14:tracePt t="233686" x="4357688" y="5095875"/>
          <p14:tracePt t="233703" x="4322763" y="5095875"/>
          <p14:tracePt t="233721" x="4310063" y="5095875"/>
          <p14:tracePt t="233737" x="4286250" y="5095875"/>
          <p14:tracePt t="233754" x="4238625" y="5095875"/>
          <p14:tracePt t="233770" x="4179888" y="5095875"/>
          <p14:tracePt t="233787" x="4095750" y="5132388"/>
          <p14:tracePt t="233804" x="4013200" y="5156200"/>
          <p14:tracePt t="233820" x="3905250" y="5191125"/>
          <p14:tracePt t="233837" x="3833813" y="5227638"/>
          <p14:tracePt t="233854" x="3810000" y="5238750"/>
          <p14:tracePt t="233870" x="3798888" y="5251450"/>
          <p14:tracePt t="233887" x="3786188" y="5251450"/>
          <p14:tracePt t="233976" x="3786188" y="5262563"/>
          <p14:tracePt t="233980" x="3786188" y="5286375"/>
          <p14:tracePt t="234004" x="3786188" y="5299075"/>
          <p14:tracePt t="234016" x="3786188" y="5310188"/>
          <p14:tracePt t="234021" x="3775075" y="5357813"/>
          <p14:tracePt t="234038" x="3775075" y="5370513"/>
          <p14:tracePt t="234055" x="3775075" y="5394325"/>
          <p14:tracePt t="234071" x="3775075" y="5429250"/>
          <p14:tracePt t="234088" x="3775075" y="5453063"/>
          <p14:tracePt t="234104" x="3786188" y="5489575"/>
          <p14:tracePt t="234121" x="3822700" y="5500688"/>
          <p14:tracePt t="234138" x="3846513" y="5524500"/>
          <p14:tracePt t="234155" x="3894138" y="5548313"/>
          <p14:tracePt t="234171" x="3941763" y="5561013"/>
          <p14:tracePt t="234188" x="3989388" y="5561013"/>
          <p14:tracePt t="234205" x="4013200" y="5595938"/>
          <p14:tracePt t="234222" x="4060825" y="5595938"/>
          <p14:tracePt t="234238" x="4084638" y="5608638"/>
          <p14:tracePt t="234255" x="4108450" y="5608638"/>
          <p14:tracePt t="234272" x="4132263" y="5632450"/>
          <p14:tracePt t="234288" x="4143375" y="5632450"/>
          <p14:tracePt t="234305" x="4167188" y="5632450"/>
          <p14:tracePt t="234322" x="4227513" y="5632450"/>
          <p14:tracePt t="234339" x="4275138" y="5632450"/>
          <p14:tracePt t="234355" x="4310063" y="5632450"/>
          <p14:tracePt t="234372" x="4357688" y="5632450"/>
          <p14:tracePt t="234389" x="4418013" y="5632450"/>
          <p14:tracePt t="234405" x="4452938" y="5632450"/>
          <p14:tracePt t="234422" x="4465638" y="5632450"/>
          <p14:tracePt t="234440" x="4476750" y="5632450"/>
          <p14:tracePt t="234455" x="4513263" y="5608638"/>
          <p14:tracePt t="234472" x="4560888" y="5572125"/>
          <p14:tracePt t="234489" x="4595813" y="5513388"/>
          <p14:tracePt t="234506" x="4632325" y="5465763"/>
          <p14:tracePt t="234523" x="4656138" y="5405438"/>
          <p14:tracePt t="234539" x="4691063" y="5346700"/>
          <p14:tracePt t="234556" x="4703763" y="5299075"/>
          <p14:tracePt t="234573" x="4703763" y="5275263"/>
          <p14:tracePt t="234590" x="4703763" y="5251450"/>
          <p14:tracePt t="234606" x="4703763" y="5227638"/>
          <p14:tracePt t="234622" x="4703763" y="5203825"/>
          <p14:tracePt t="234639" x="4703763" y="5191125"/>
          <p14:tracePt t="234656" x="4679950" y="5167313"/>
          <p14:tracePt t="234673" x="4656138" y="5156200"/>
          <p14:tracePt t="234690" x="4619625" y="5132388"/>
          <p14:tracePt t="234706" x="4572000" y="5119688"/>
          <p14:tracePt t="234723" x="4524375" y="5119688"/>
          <p14:tracePt t="234740" x="4489450" y="5108575"/>
          <p14:tracePt t="234756" x="4452938" y="5108575"/>
          <p14:tracePt t="234773" x="4429125" y="5108575"/>
          <p14:tracePt t="234790" x="4381500" y="5108575"/>
          <p14:tracePt t="234807" x="4346575" y="5108575"/>
          <p14:tracePt t="234823" x="4275138" y="5108575"/>
          <p14:tracePt t="234840" x="4262438" y="5108575"/>
          <p14:tracePt t="234857" x="4251325" y="5119688"/>
          <p14:tracePt t="234906" x="4251325" y="5132388"/>
          <p14:tracePt t="234926" x="4238625" y="5132388"/>
          <p14:tracePt t="234972" x="4227513" y="5156200"/>
          <p14:tracePt t="234976" x="4214813" y="5180013"/>
          <p14:tracePt t="234991" x="4203700" y="5227638"/>
          <p14:tracePt t="235007" x="4156075" y="5299075"/>
          <p14:tracePt t="235024" x="4143375" y="5346700"/>
          <p14:tracePt t="235041" x="4132263" y="5381625"/>
          <p14:tracePt t="235057" x="4119563" y="5418138"/>
          <p14:tracePt t="235074" x="4119563" y="5441950"/>
          <p14:tracePt t="235091" x="4119563" y="5489575"/>
          <p14:tracePt t="235108" x="4119563" y="5537200"/>
          <p14:tracePt t="235124" x="4119563" y="5561013"/>
          <p14:tracePt t="235141" x="4132263" y="5595938"/>
          <p14:tracePt t="235158" x="4143375" y="5643563"/>
          <p14:tracePt t="235174" x="4179888" y="5691188"/>
          <p14:tracePt t="235191" x="4214813" y="5715000"/>
          <p14:tracePt t="235208" x="4251325" y="5751513"/>
          <p14:tracePt t="235225" x="4286250" y="5775325"/>
          <p14:tracePt t="235242" x="4310063" y="5786438"/>
          <p14:tracePt t="235258" x="4333875" y="5799138"/>
          <p14:tracePt t="235275" x="4346575" y="5810250"/>
          <p14:tracePt t="235291" x="4357688" y="5810250"/>
          <p14:tracePt t="235732" x="4370388" y="5810250"/>
          <p14:tracePt t="235752" x="4370388" y="5799138"/>
          <p14:tracePt t="235758" x="4370388" y="5786438"/>
          <p14:tracePt t="235766" x="4370388" y="5751513"/>
          <p14:tracePt t="235776" x="4370388" y="5727700"/>
          <p14:tracePt t="235793" x="4370388" y="5680075"/>
          <p14:tracePt t="235793" x="4370388" y="5667375"/>
          <p14:tracePt t="235810" x="4370388" y="5643563"/>
          <p14:tracePt t="235826" x="4370388" y="5608638"/>
          <p14:tracePt t="235843" x="4370388" y="5595938"/>
          <p14:tracePt t="235860" x="4370388" y="5572125"/>
          <p14:tracePt t="235877" x="4370388" y="5561013"/>
          <p14:tracePt t="235893" x="4370388" y="5548313"/>
          <p14:tracePt t="236305" x="4370388" y="5537200"/>
          <p14:tracePt t="236308" x="4381500" y="5524500"/>
          <p14:tracePt t="236426" x="4394200" y="5524500"/>
          <p14:tracePt t="236550" x="4405313" y="5548313"/>
          <p14:tracePt t="236570" x="4418013" y="5561013"/>
          <p14:tracePt t="236572" x="4418013" y="5572125"/>
          <p14:tracePt t="236578" x="4429125" y="5595938"/>
          <p14:tracePt t="236595" x="4429125" y="5608638"/>
          <p14:tracePt t="236612" x="4452938" y="5632450"/>
          <p14:tracePt t="236629" x="4452938" y="5643563"/>
          <p14:tracePt t="237228" x="4452938" y="5656263"/>
          <p14:tracePt t="237236" x="4465638" y="5656263"/>
          <p14:tracePt t="237247" x="4465638" y="5667375"/>
          <p14:tracePt t="237264" x="4476750" y="5667375"/>
          <p14:tracePt t="239946" x="4476750" y="5680075"/>
          <p14:tracePt t="241400" x="4476750" y="5643563"/>
          <p14:tracePt t="241866" x="4465638" y="5632450"/>
          <p14:tracePt t="241874" x="4452938" y="5632450"/>
          <p14:tracePt t="241878" x="4429125" y="5584825"/>
          <p14:tracePt t="241895" x="4418013" y="5548313"/>
          <p14:tracePt t="241912" x="4405313" y="5524500"/>
          <p14:tracePt t="241927" x="4394200" y="5513388"/>
          <p14:tracePt t="241944" x="4394200" y="5524500"/>
          <p14:tracePt t="242232" x="4394200" y="5537200"/>
          <p14:tracePt t="242236" x="4405313" y="5548313"/>
          <p14:tracePt t="242248" x="4418013" y="5572125"/>
          <p14:tracePt t="242262" x="4429125" y="5595938"/>
          <p14:tracePt t="242279" x="4429125" y="5608638"/>
          <p14:tracePt t="243196" x="4429125" y="5619750"/>
          <p14:tracePt t="243564" x="4429125" y="5656263"/>
          <p14:tracePt t="243568" x="4429125" y="5727700"/>
          <p14:tracePt t="243583" x="4405313" y="5810250"/>
          <p14:tracePt t="243600" x="4381500" y="5834063"/>
          <p14:tracePt t="243616" x="4333875" y="5846763"/>
          <p14:tracePt t="243633" x="4298950" y="5881688"/>
          <p14:tracePt t="243650" x="4286250" y="5881688"/>
          <p14:tracePt t="243666" x="4275138" y="5894388"/>
          <p14:tracePt t="243750" x="4262438" y="5894388"/>
          <p14:tracePt t="243754" x="4227513" y="5953125"/>
          <p14:tracePt t="243767" x="4132263" y="6024563"/>
          <p14:tracePt t="243784" x="3857625" y="6143625"/>
          <p14:tracePt t="243800" x="3714750" y="6227763"/>
          <p14:tracePt t="243817" x="3608388" y="6262688"/>
          <p14:tracePt t="243834" x="3571875" y="6262688"/>
          <p14:tracePt t="243850" x="3548063" y="6262688"/>
          <p14:tracePt t="243870" x="3536950" y="6262688"/>
          <p14:tracePt t="243886" x="3524250" y="6262688"/>
          <p14:tracePt t="243901" x="3513138" y="6251575"/>
          <p14:tracePt t="243917" x="3465513" y="6215063"/>
          <p14:tracePt t="243935" x="3452813" y="6215063"/>
          <p14:tracePt t="243951" x="3429000" y="6215063"/>
          <p14:tracePt t="243968" x="3417888" y="6215063"/>
          <p14:tracePt t="244034" x="3417888" y="6227763"/>
          <p14:tracePt t="244042" x="3417888" y="6215063"/>
          <p14:tracePt t="244158" x="3417888" y="6203950"/>
          <p14:tracePt t="244166" x="3417888" y="6191250"/>
          <p14:tracePt t="244170" x="3429000" y="6191250"/>
          <p14:tracePt t="244280" x="3452813" y="6191250"/>
          <p14:tracePt t="244516" x="3476625" y="6191250"/>
          <p14:tracePt t="244520" x="3656013" y="6084888"/>
          <p14:tracePt t="244536" x="3881438" y="5881688"/>
          <p14:tracePt t="244553" x="4143375" y="5656263"/>
          <p14:tracePt t="244569" x="4381500" y="5370513"/>
          <p14:tracePt t="244586" x="4560888" y="5191125"/>
          <p14:tracePt t="244603" x="4656138" y="5037138"/>
          <p14:tracePt t="244619" x="4691063" y="4941888"/>
          <p14:tracePt t="244636" x="4703763" y="4881563"/>
          <p14:tracePt t="244653" x="4703763" y="4870450"/>
          <p14:tracePt t="244669" x="4703763" y="4881563"/>
          <p14:tracePt t="244804" x="4703763" y="4905375"/>
          <p14:tracePt t="244812" x="4703763" y="4918075"/>
          <p14:tracePt t="244820" x="4703763" y="4941888"/>
          <p14:tracePt t="244837" x="4703763" y="4976813"/>
          <p14:tracePt t="244854" x="4703763" y="5000625"/>
          <p14:tracePt t="244870" x="4703763" y="5024438"/>
          <p14:tracePt t="244887" x="4703763" y="5048250"/>
          <p14:tracePt t="244903" x="4703763" y="5060950"/>
          <p14:tracePt t="244920" x="4703763" y="5072063"/>
          <p14:tracePt t="244937" x="4703763" y="5108575"/>
          <p14:tracePt t="244954" x="4703763" y="5156200"/>
          <p14:tracePt t="244971" x="4703763" y="5203825"/>
          <p14:tracePt t="244987" x="4703763" y="5275263"/>
          <p14:tracePt t="245004" x="4703763" y="5334000"/>
          <p14:tracePt t="245021" x="4703763" y="5418138"/>
          <p14:tracePt t="245038" x="4703763" y="5453063"/>
          <p14:tracePt t="245054" x="4703763" y="5489575"/>
          <p14:tracePt t="245071" x="4714875" y="5513388"/>
          <p14:tracePt t="245087" x="4727575" y="5513388"/>
          <p14:tracePt t="246023" x="4727575" y="5489575"/>
          <p14:tracePt t="246025" x="4727575" y="5381625"/>
          <p14:tracePt t="246041" x="4727575" y="5299075"/>
          <p14:tracePt t="246058" x="4727575" y="5262563"/>
          <p14:tracePt t="246074" x="4738688" y="5262563"/>
          <p14:tracePt t="246126" x="4738688" y="5275263"/>
          <p14:tracePt t="246142" x="4738688" y="5286375"/>
          <p14:tracePt t="246154" x="4738688" y="5299075"/>
          <p14:tracePt t="246158" x="4738688" y="5322888"/>
          <p14:tracePt t="246174" x="4738688" y="5357813"/>
          <p14:tracePt t="246191" x="4738688" y="5381625"/>
          <p14:tracePt t="246191" x="4738688" y="5394325"/>
          <p14:tracePt t="246208" x="4738688" y="5418138"/>
          <p14:tracePt t="246224" x="4738688" y="5429250"/>
          <p14:tracePt t="246241" x="4738688" y="5441950"/>
          <p14:tracePt t="246262" x="4738688" y="5453063"/>
          <p14:tracePt t="246294" x="4738688" y="5465763"/>
          <p14:tracePt t="246320" x="4751388" y="5476875"/>
          <p14:tracePt t="246324" x="4751388" y="5489575"/>
          <p14:tracePt t="246360" x="4751388" y="5513388"/>
          <p14:tracePt t="247210" x="4751388" y="5561013"/>
          <p14:tracePt t="247214" x="4751388" y="5619750"/>
          <p14:tracePt t="247228" x="4751388" y="5680075"/>
          <p14:tracePt t="247244" x="4751388" y="5727700"/>
          <p14:tracePt t="247261" x="4738688" y="5715000"/>
          <p14:tracePt t="248305" x="4738688" y="5703888"/>
          <p14:tracePt t="248830" x="4727575" y="5703888"/>
          <p14:tracePt t="248834" x="4667250" y="5691188"/>
          <p14:tracePt t="248849" x="4524375" y="5691188"/>
          <p14:tracePt t="248866" x="4394200" y="5680075"/>
          <p14:tracePt t="248882" x="4370388" y="5680075"/>
          <p14:tracePt t="248899" x="4322763" y="5680075"/>
          <p14:tracePt t="248916" x="4310063" y="5680075"/>
          <p14:tracePt t="249316" x="4310063" y="5691188"/>
          <p14:tracePt t="249344" x="4310063" y="5703888"/>
          <p14:tracePt t="249354" x="4333875" y="5727700"/>
          <p14:tracePt t="249362" x="4346575" y="5738813"/>
          <p14:tracePt t="249370" x="4370388" y="5751513"/>
          <p14:tracePt t="249384" x="4441825" y="5762625"/>
          <p14:tracePt t="249400" x="4548188" y="5762625"/>
          <p14:tracePt t="249417" x="4727575" y="5762625"/>
          <p14:tracePt t="249434" x="4857750" y="5762625"/>
          <p14:tracePt t="249451" x="4989513" y="5715000"/>
          <p14:tracePt t="249451" x="5013325" y="5703888"/>
          <p14:tracePt t="249468" x="5119688" y="5656263"/>
          <p14:tracePt t="249484" x="5180013" y="5632450"/>
          <p14:tracePt t="249501" x="5191125" y="5619750"/>
          <p14:tracePt t="249534" x="5203825" y="5619750"/>
          <p14:tracePt t="249620" x="5203825" y="5608638"/>
          <p14:tracePt t="249988" x="5203825" y="5595938"/>
          <p14:tracePt t="249990" x="5167313" y="5595938"/>
          <p14:tracePt t="250002" x="5132388" y="5595938"/>
          <p14:tracePt t="250019" x="5108575" y="5584825"/>
          <p14:tracePt t="250036" x="5095875" y="5584825"/>
          <p14:tracePt t="250052" x="5084763" y="5584825"/>
          <p14:tracePt t="250224" x="5072063" y="5584825"/>
          <p14:tracePt t="250228" x="5024438" y="5584825"/>
          <p14:tracePt t="250236" x="4905375" y="5584825"/>
          <p14:tracePt t="250236" x="4881563" y="5584825"/>
          <p14:tracePt t="250254" x="4786313" y="5584825"/>
          <p14:tracePt t="250254" x="4751388" y="5584825"/>
          <p14:tracePt t="250270" x="4500563" y="5584825"/>
          <p14:tracePt t="250286" x="4429125" y="5584825"/>
          <p14:tracePt t="250303" x="4381500" y="5572125"/>
          <p14:tracePt t="250319" x="4394200" y="5561013"/>
          <p14:tracePt t="250722" x="4418013" y="5548313"/>
          <p14:tracePt t="250730" x="4429125" y="5524500"/>
          <p14:tracePt t="250738" x="4465638" y="5500688"/>
          <p14:tracePt t="250755" x="4465638" y="5476875"/>
          <p14:tracePt t="250771" x="4476750" y="5441950"/>
          <p14:tracePt t="250788" x="4476750" y="5405438"/>
          <p14:tracePt t="250805" x="4476750" y="5370513"/>
          <p14:tracePt t="250822" x="4476750" y="5322888"/>
          <p14:tracePt t="250838" x="4476750" y="5310188"/>
          <p14:tracePt t="250855" x="4465638" y="5299075"/>
          <p14:tracePt t="250874" x="4452938" y="5286375"/>
          <p14:tracePt t="250888" x="4441825" y="5275263"/>
          <p14:tracePt t="250905" x="4418013" y="5251450"/>
          <p14:tracePt t="250922" x="4394200" y="5227638"/>
          <p14:tracePt t="250938" x="4381500" y="5214938"/>
          <p14:tracePt t="250955" x="4346575" y="5180013"/>
          <p14:tracePt t="250972" x="4310063" y="5156200"/>
          <p14:tracePt t="250989" x="4286250" y="5132388"/>
          <p14:tracePt t="251005" x="4275138" y="5119688"/>
          <p14:tracePt t="251022" x="4238625" y="5084763"/>
          <p14:tracePt t="251039" x="4227513" y="5072063"/>
          <p14:tracePt t="251056" x="4227513" y="5060950"/>
          <p14:tracePt t="251072" x="4203700" y="5060950"/>
          <p14:tracePt t="251089" x="4191000" y="5048250"/>
          <p14:tracePt t="251105" x="4179888" y="5048250"/>
          <p14:tracePt t="251122" x="4167188" y="5037138"/>
          <p14:tracePt t="251139" x="4143375" y="5048250"/>
          <p14:tracePt t="251294" x="4108450" y="5060950"/>
          <p14:tracePt t="251310" x="4095750" y="5084763"/>
          <p14:tracePt t="251314" x="4071938" y="5108575"/>
          <p14:tracePt t="251322" x="4037013" y="5143500"/>
          <p14:tracePt t="251339" x="3965575" y="5227638"/>
          <p14:tracePt t="251356" x="3941763" y="5275263"/>
          <p14:tracePt t="251372" x="3917950" y="5310188"/>
          <p14:tracePt t="251390" x="3894138" y="5346700"/>
          <p14:tracePt t="251407" x="3881438" y="5381625"/>
          <p14:tracePt t="251423" x="3870325" y="5405438"/>
          <p14:tracePt t="251440" x="3857625" y="5418138"/>
          <p14:tracePt t="251457" x="3857625" y="5441950"/>
          <p14:tracePt t="251473" x="3846513" y="5476875"/>
          <p14:tracePt t="251490" x="3833813" y="5489575"/>
          <p14:tracePt t="251507" x="3833813" y="5513388"/>
          <p14:tracePt t="251524" x="3833813" y="5537200"/>
          <p14:tracePt t="251540" x="3833813" y="5572125"/>
          <p14:tracePt t="251557" x="3810000" y="5595938"/>
          <p14:tracePt t="251574" x="3810000" y="5608638"/>
          <p14:tracePt t="251590" x="3810000" y="5632450"/>
          <p14:tracePt t="251607" x="3810000" y="5643563"/>
          <p14:tracePt t="251624" x="3810000" y="5667375"/>
          <p14:tracePt t="251640" x="3810000" y="5680075"/>
          <p14:tracePt t="251672" x="3810000" y="5691188"/>
          <p14:tracePt t="251680" x="3822700" y="5691188"/>
          <p14:tracePt t="251690" x="3846513" y="5715000"/>
          <p14:tracePt t="251707" x="3881438" y="5738813"/>
          <p14:tracePt t="251725" x="3905250" y="5762625"/>
          <p14:tracePt t="251741" x="3929063" y="5775325"/>
          <p14:tracePt t="251758" x="3941763" y="5775325"/>
          <p14:tracePt t="251774" x="3952875" y="5775325"/>
          <p14:tracePt t="251791" x="3976688" y="5799138"/>
          <p14:tracePt t="251808" x="4000500" y="5799138"/>
          <p14:tracePt t="251824" x="4037013" y="5799138"/>
          <p14:tracePt t="251841" x="4095750" y="5799138"/>
          <p14:tracePt t="251858" x="4156075" y="5799138"/>
          <p14:tracePt t="251875" x="4203700" y="5799138"/>
          <p14:tracePt t="251891" x="4251325" y="5799138"/>
          <p14:tracePt t="251908" x="4275138" y="5799138"/>
          <p14:tracePt t="251925" x="4310063" y="5799138"/>
          <p14:tracePt t="251942" x="4322763" y="5799138"/>
          <p14:tracePt t="251958" x="4346575" y="5799138"/>
          <p14:tracePt t="251975" x="4381500" y="5799138"/>
          <p14:tracePt t="251992" x="4441825" y="5786438"/>
          <p14:tracePt t="252008" x="4513263" y="5751513"/>
          <p14:tracePt t="252025" x="4632325" y="5703888"/>
          <p14:tracePt t="252042" x="4703763" y="5680075"/>
          <p14:tracePt t="252058" x="4751388" y="5643563"/>
          <p14:tracePt t="252075" x="4775200" y="5619750"/>
          <p14:tracePt t="252092" x="4799013" y="5608638"/>
          <p14:tracePt t="252109" x="4799013" y="5595938"/>
          <p14:tracePt t="252130" x="4822825" y="5572125"/>
          <p14:tracePt t="252142" x="4822825" y="5548313"/>
          <p14:tracePt t="252159" x="4822825" y="5513388"/>
          <p14:tracePt t="252175" x="4833938" y="5465763"/>
          <p14:tracePt t="252192" x="4833938" y="5429250"/>
          <p14:tracePt t="252209" x="4833938" y="5405438"/>
          <p14:tracePt t="252226" x="4833938" y="5381625"/>
          <p14:tracePt t="252242" x="4833938" y="5370513"/>
          <p14:tracePt t="252259" x="4822825" y="5357813"/>
          <p14:tracePt t="252276" x="4822825" y="5346700"/>
          <p14:tracePt t="252292" x="4810125" y="5322888"/>
          <p14:tracePt t="252309" x="4775200" y="5310188"/>
          <p14:tracePt t="252326" x="4727575" y="5299075"/>
          <p14:tracePt t="252343" x="4667250" y="5275263"/>
          <p14:tracePt t="252360" x="4619625" y="5262563"/>
          <p14:tracePt t="252360" x="4595813" y="5262563"/>
          <p14:tracePt t="252376" x="4524375" y="5251450"/>
          <p14:tracePt t="252392" x="4476750" y="5251450"/>
          <p14:tracePt t="252409" x="4429125" y="5227638"/>
          <p14:tracePt t="252426" x="4418013" y="5227638"/>
          <p14:tracePt t="252450" x="4405313" y="5227638"/>
          <p14:tracePt t="252470" x="4394200" y="5227638"/>
          <p14:tracePt t="252496" x="4381500" y="5227638"/>
          <p14:tracePt t="252500" x="4370388" y="5227638"/>
          <p14:tracePt t="252510" x="4346575" y="5238750"/>
          <p14:tracePt t="252527" x="4298950" y="5251450"/>
          <p14:tracePt t="252527" x="4286250" y="5251450"/>
          <p14:tracePt t="252544" x="4238625" y="5275263"/>
          <p14:tracePt t="252560" x="4227513" y="5275263"/>
          <p14:tracePt t="252576" x="4179888" y="5299075"/>
          <p14:tracePt t="252593" x="4156075" y="5299075"/>
          <p14:tracePt t="252610" x="4132263" y="5299075"/>
          <p14:tracePt t="252627" x="4108450" y="5310188"/>
          <p14:tracePt t="252644" x="4095750" y="5310188"/>
          <p14:tracePt t="252660" x="4084638" y="5322888"/>
          <p14:tracePt t="252677" x="4048125" y="5357813"/>
          <p14:tracePt t="252694" x="4037013" y="5394325"/>
          <p14:tracePt t="252710" x="4013200" y="5429250"/>
          <p14:tracePt t="252727" x="4000500" y="5476875"/>
          <p14:tracePt t="252744" x="3989388" y="5500688"/>
          <p14:tracePt t="252761" x="3989388" y="5537200"/>
          <p14:tracePt t="252777" x="3989388" y="5561013"/>
          <p14:tracePt t="252794" x="3989388" y="5584825"/>
          <p14:tracePt t="252811" x="3989388" y="5608638"/>
          <p14:tracePt t="252827" x="3989388" y="5619750"/>
          <p14:tracePt t="252848" x="3976688" y="5608638"/>
          <p14:tracePt t="252861" x="3989388" y="5619750"/>
          <p14:tracePt t="252878" x="4037013" y="5656263"/>
          <p14:tracePt t="252894" x="4084638" y="5680075"/>
          <p14:tracePt t="252911" x="4156075" y="5703888"/>
          <p14:tracePt t="252928" x="4214813" y="5727700"/>
          <p14:tracePt t="252944" x="4262438" y="5727700"/>
          <p14:tracePt t="252962" x="4310063" y="5751513"/>
          <p14:tracePt t="252978" x="4357688" y="5751513"/>
          <p14:tracePt t="252995" x="4394200" y="5751513"/>
          <p14:tracePt t="253011" x="4405313" y="5751513"/>
          <p14:tracePt t="253030" x="4441825" y="5751513"/>
          <p14:tracePt t="253045" x="4465638" y="5751513"/>
          <p14:tracePt t="253045" x="4476750" y="5751513"/>
          <p14:tracePt t="253062" x="4500563" y="5727700"/>
          <p14:tracePt t="253078" x="4560888" y="5691188"/>
          <p14:tracePt t="253095" x="4619625" y="5667375"/>
          <p14:tracePt t="253112" x="4656138" y="5619750"/>
          <p14:tracePt t="253128" x="4714875" y="5595938"/>
          <p14:tracePt t="253145" x="4751388" y="5572125"/>
          <p14:tracePt t="253162" x="4775200" y="5548313"/>
          <p14:tracePt t="253179" x="4799013" y="5500688"/>
          <p14:tracePt t="253195" x="4822825" y="5441950"/>
          <p14:tracePt t="253212" x="4833938" y="5381625"/>
          <p14:tracePt t="253229" x="4833938" y="5334000"/>
          <p14:tracePt t="253245" x="4833938" y="5286375"/>
          <p14:tracePt t="253262" x="4833938" y="5238750"/>
          <p14:tracePt t="253279" x="4810125" y="5214938"/>
          <p14:tracePt t="253296" x="4786313" y="5180013"/>
          <p14:tracePt t="253312" x="4762500" y="5143500"/>
          <p14:tracePt t="253329" x="4703763" y="5108575"/>
          <p14:tracePt t="253346" x="4643438" y="5072063"/>
          <p14:tracePt t="253362" x="4595813" y="5037138"/>
          <p14:tracePt t="253380" x="4560888" y="5037138"/>
          <p14:tracePt t="253396" x="4548188" y="5024438"/>
          <p14:tracePt t="253412" x="4537075" y="5024438"/>
          <p14:tracePt t="253434" x="4524375" y="5024438"/>
          <p14:tracePt t="253445" x="4513263" y="5024438"/>
          <p14:tracePt t="253478" x="4500563" y="5024438"/>
          <p14:tracePt t="253544" x="4489450" y="5024438"/>
          <p14:tracePt t="253548" x="4441825" y="5037138"/>
          <p14:tracePt t="253563" x="4357688" y="5084763"/>
          <p14:tracePt t="253580" x="4275138" y="5119688"/>
          <p14:tracePt t="253596" x="4227513" y="5156200"/>
          <p14:tracePt t="253613" x="4143375" y="5191125"/>
          <p14:tracePt t="253630" x="4132263" y="5203825"/>
          <p14:tracePt t="253646" x="4095750" y="5227638"/>
          <p14:tracePt t="253646" x="4095750" y="5238750"/>
          <p14:tracePt t="253664" x="4048125" y="5262563"/>
          <p14:tracePt t="253680" x="4024313" y="5275263"/>
          <p14:tracePt t="253697" x="3989388" y="5310188"/>
          <p14:tracePt t="253714" x="3941763" y="5357813"/>
          <p14:tracePt t="253730" x="3929063" y="5405438"/>
          <p14:tracePt t="253747" x="3905250" y="5441950"/>
          <p14:tracePt t="253764" x="3894138" y="5465763"/>
          <p14:tracePt t="253780" x="3881438" y="5513388"/>
          <p14:tracePt t="253797" x="3881438" y="5524500"/>
          <p14:tracePt t="253814" x="3881438" y="5548313"/>
          <p14:tracePt t="253830" x="3881438" y="5561013"/>
          <p14:tracePt t="253847" x="3881438" y="5584825"/>
          <p14:tracePt t="253864" x="3881438" y="5608638"/>
          <p14:tracePt t="253881" x="3894138" y="5632450"/>
          <p14:tracePt t="253897" x="3917950" y="5680075"/>
          <p14:tracePt t="253914" x="3941763" y="5715000"/>
          <p14:tracePt t="253931" x="3976688" y="5738813"/>
          <p14:tracePt t="253931" x="3989388" y="5751513"/>
          <p14:tracePt t="253948" x="4013200" y="5775325"/>
          <p14:tracePt t="253964" x="4048125" y="5786438"/>
          <p14:tracePt t="253981" x="4084638" y="5799138"/>
          <p14:tracePt t="253998" x="4132263" y="5799138"/>
          <p14:tracePt t="254014" x="4156075" y="5799138"/>
          <p14:tracePt t="254031" x="4191000" y="5799138"/>
          <p14:tracePt t="254048" x="4238625" y="5799138"/>
          <p14:tracePt t="254065" x="4286250" y="5799138"/>
          <p14:tracePt t="254081" x="4346575" y="5799138"/>
          <p14:tracePt t="254098" x="4381500" y="5799138"/>
          <p14:tracePt t="254115" x="4452938" y="5775325"/>
          <p14:tracePt t="254115" x="4465638" y="5775325"/>
          <p14:tracePt t="254132" x="4513263" y="5751513"/>
          <p14:tracePt t="254148" x="4537075" y="5727700"/>
          <p14:tracePt t="254165" x="4560888" y="5715000"/>
          <p14:tracePt t="254182" x="4584700" y="5691188"/>
          <p14:tracePt t="254198" x="4595813" y="5667375"/>
          <p14:tracePt t="254215" x="4608513" y="5632450"/>
          <p14:tracePt t="254215" x="4619625" y="5619750"/>
          <p14:tracePt t="254232" x="4619625" y="5584825"/>
          <p14:tracePt t="254248" x="4632325" y="5548313"/>
          <p14:tracePt t="254265" x="4643438" y="5513388"/>
          <p14:tracePt t="254282" x="4656138" y="5465763"/>
          <p14:tracePt t="254299" x="4656138" y="5429250"/>
          <p14:tracePt t="254315" x="4656138" y="5394325"/>
          <p14:tracePt t="254332" x="4656138" y="5357813"/>
          <p14:tracePt t="254349" x="4656138" y="5334000"/>
          <p14:tracePt t="254365" x="4656138" y="5299075"/>
          <p14:tracePt t="254382" x="4656138" y="5286375"/>
          <p14:tracePt t="254399" x="4656138" y="5275263"/>
          <p14:tracePt t="254415" x="4656138" y="5238750"/>
          <p14:tracePt t="254433" x="4643438" y="5214938"/>
          <p14:tracePt t="254449" x="4632325" y="5203825"/>
          <p14:tracePt t="254466" x="4608513" y="5191125"/>
          <p14:tracePt t="254482" x="4595813" y="5167313"/>
          <p14:tracePt t="254499" x="4572000" y="5167313"/>
          <p14:tracePt t="254516" x="4548188" y="5156200"/>
          <p14:tracePt t="254532" x="4537075" y="5143500"/>
          <p14:tracePt t="254552" x="4524375" y="5143500"/>
          <p14:tracePt t="254566" x="4524375" y="5132388"/>
          <p14:tracePt t="254582" x="4489450" y="5132388"/>
          <p14:tracePt t="254599" x="4465638" y="5132388"/>
          <p14:tracePt t="254616" x="4452938" y="5132388"/>
          <p14:tracePt t="254633" x="4429125" y="5132388"/>
          <p14:tracePt t="254633" x="4418013" y="5132388"/>
          <p14:tracePt t="254650" x="4394200" y="5132388"/>
          <p14:tracePt t="254666" x="4381500" y="5132388"/>
          <p14:tracePt t="254683" x="4357688" y="5132388"/>
          <p14:tracePt t="254700" x="4333875" y="5132388"/>
          <p14:tracePt t="254717" x="4310063" y="5132388"/>
          <p14:tracePt t="254733" x="4251325" y="5132388"/>
          <p14:tracePt t="254750" x="4227513" y="5132388"/>
          <p14:tracePt t="254766" x="4156075" y="5132388"/>
          <p14:tracePt t="254783" x="4108450" y="5143500"/>
          <p14:tracePt t="254800" x="4060825" y="5156200"/>
          <p14:tracePt t="254817" x="4037013" y="5191125"/>
          <p14:tracePt t="254833" x="3989388" y="5227638"/>
          <p14:tracePt t="254850" x="3965575" y="5251450"/>
          <p14:tracePt t="254867" x="3929063" y="5310188"/>
          <p14:tracePt t="254884" x="3894138" y="5346700"/>
          <p14:tracePt t="254900" x="3881438" y="5381625"/>
          <p14:tracePt t="254917" x="3857625" y="5429250"/>
          <p14:tracePt t="254934" x="3833813" y="5465763"/>
          <p14:tracePt t="254950" x="3833813" y="5476875"/>
          <p14:tracePt t="254967" x="3833813" y="5500688"/>
          <p14:tracePt t="254984" x="3833813" y="5537200"/>
          <p14:tracePt t="255001" x="3833813" y="5548313"/>
          <p14:tracePt t="255017" x="3833813" y="5584825"/>
          <p14:tracePt t="255034" x="3833813" y="5608638"/>
          <p14:tracePt t="255051" x="3833813" y="5632450"/>
          <p14:tracePt t="255067" x="3833813" y="5643563"/>
          <p14:tracePt t="255084" x="3857625" y="5667375"/>
          <p14:tracePt t="255101" x="3870325" y="5680075"/>
          <p14:tracePt t="255118" x="3881438" y="5691188"/>
          <p14:tracePt t="255134" x="3917950" y="5727700"/>
          <p14:tracePt t="255151" x="3965575" y="5738813"/>
          <p14:tracePt t="255168" x="4013200" y="5762625"/>
          <p14:tracePt t="255185" x="4060825" y="5762625"/>
          <p14:tracePt t="255201" x="4143375" y="5762625"/>
          <p14:tracePt t="255218" x="4179888" y="5762625"/>
          <p14:tracePt t="255235" x="4214813" y="5762625"/>
          <p14:tracePt t="255235" x="4227513" y="5762625"/>
          <p14:tracePt t="255252" x="4275138" y="5762625"/>
          <p14:tracePt t="255268" x="4298950" y="5762625"/>
          <p14:tracePt t="255285" x="4322763" y="5762625"/>
          <p14:tracePt t="255285" x="4333875" y="5762625"/>
          <p14:tracePt t="255302" x="4357688" y="5762625"/>
          <p14:tracePt t="255318" x="4370388" y="5762625"/>
          <p14:tracePt t="255335" x="4394200" y="5751513"/>
          <p14:tracePt t="255352" x="4418013" y="5751513"/>
          <p14:tracePt t="255368" x="4465638" y="5727700"/>
          <p14:tracePt t="255385" x="4513263" y="5691188"/>
          <p14:tracePt t="255402" x="4560888" y="5667375"/>
          <p14:tracePt t="255419" x="4595813" y="5643563"/>
          <p14:tracePt t="255435" x="4643438" y="5595938"/>
          <p14:tracePt t="255452" x="4691063" y="5561013"/>
          <p14:tracePt t="255469" x="4714875" y="5524500"/>
          <p14:tracePt t="255486" x="4727575" y="5476875"/>
          <p14:tracePt t="255502" x="4738688" y="5453063"/>
          <p14:tracePt t="255518" x="4738688" y="5429250"/>
          <p14:tracePt t="255535" x="4738688" y="5394325"/>
          <p14:tracePt t="255552" x="4738688" y="5370513"/>
          <p14:tracePt t="255569" x="4738688" y="5322888"/>
          <p14:tracePt t="255586" x="4738688" y="5310188"/>
          <p14:tracePt t="255602" x="4738688" y="5275263"/>
          <p14:tracePt t="255619" x="4703763" y="5262563"/>
          <p14:tracePt t="255636" x="4679950" y="5251450"/>
          <p14:tracePt t="255653" x="4667250" y="5238750"/>
          <p14:tracePt t="255669" x="4643438" y="5238750"/>
          <p14:tracePt t="255686" x="4632325" y="5214938"/>
          <p14:tracePt t="255703" x="4595813" y="5214938"/>
          <p14:tracePt t="255720" x="4584700" y="5203825"/>
          <p14:tracePt t="255738" x="4572000" y="5203825"/>
          <p14:tracePt t="255754" x="4548188" y="5203825"/>
          <p14:tracePt t="255754" x="4524375" y="5203825"/>
          <p14:tracePt t="255770" x="4489450" y="5203825"/>
          <p14:tracePt t="255786" x="4429125" y="5203825"/>
          <p14:tracePt t="255803" x="4357688" y="5203825"/>
          <p14:tracePt t="255820" x="4310063" y="5203825"/>
          <p14:tracePt t="255836" x="4286250" y="5203825"/>
          <p14:tracePt t="255853" x="4262438" y="5203825"/>
          <p14:tracePt t="255870" x="4238625" y="5203825"/>
          <p14:tracePt t="255972" x="4227513" y="5203825"/>
          <p14:tracePt t="255976" x="4214813" y="5214938"/>
          <p14:tracePt t="255987" x="4179888" y="5227638"/>
          <p14:tracePt t="256004" x="4156075" y="5251450"/>
          <p14:tracePt t="256020" x="4143375" y="5251450"/>
          <p14:tracePt t="256037" x="4132263" y="5275263"/>
          <p14:tracePt t="256082" x="4119563" y="5275263"/>
          <p14:tracePt t="256092" x="4108450" y="5299075"/>
          <p14:tracePt t="256100" x="4095750" y="5299075"/>
          <p14:tracePt t="256104" x="4071938" y="5322888"/>
          <p14:tracePt t="256121" x="4037013" y="5370513"/>
          <p14:tracePt t="256137" x="4000500" y="5418138"/>
          <p14:tracePt t="256154" x="3965575" y="5465763"/>
          <p14:tracePt t="256171" x="3952875" y="5476875"/>
          <p14:tracePt t="256187" x="3929063" y="5513388"/>
          <p14:tracePt t="256204" x="3929063" y="5524500"/>
          <p14:tracePt t="256226" x="3929063" y="5537200"/>
          <p14:tracePt t="256237" x="3929063" y="5548313"/>
          <p14:tracePt t="256254" x="3929063" y="5572125"/>
          <p14:tracePt t="256271" x="3929063" y="5608638"/>
          <p14:tracePt t="256288" x="3929063" y="5632450"/>
          <p14:tracePt t="256305" x="3929063" y="5667375"/>
          <p14:tracePt t="256321" x="3929063" y="5715000"/>
          <p14:tracePt t="256338" x="3952875" y="5762625"/>
          <p14:tracePt t="256355" x="3976688" y="5786438"/>
          <p14:tracePt t="256372" x="4048125" y="5846763"/>
          <p14:tracePt t="256388" x="4095750" y="5881688"/>
          <p14:tracePt t="256405" x="4179888" y="5905500"/>
          <p14:tracePt t="256422" x="4251325" y="5929313"/>
          <p14:tracePt t="256438" x="4322763" y="5929313"/>
          <p14:tracePt t="256455" x="4357688" y="5929313"/>
          <p14:tracePt t="256472" x="4405313" y="5929313"/>
          <p14:tracePt t="256489" x="4441825" y="5929313"/>
          <p14:tracePt t="256505" x="4476750" y="5929313"/>
          <p14:tracePt t="256522" x="4500563" y="5929313"/>
          <p14:tracePt t="256539" x="4548188" y="5905500"/>
          <p14:tracePt t="256556" x="4584700" y="5881688"/>
          <p14:tracePt t="256556" x="4595813" y="5881688"/>
          <p14:tracePt t="256572" x="4632325" y="5857875"/>
          <p14:tracePt t="256588" x="4667250" y="5834063"/>
          <p14:tracePt t="256605" x="4691063" y="5810250"/>
          <p14:tracePt t="256621" x="4714875" y="5799138"/>
          <p14:tracePt t="256639" x="4727575" y="5786438"/>
          <p14:tracePt t="256655" x="4727575" y="5775325"/>
          <p14:tracePt t="256672" x="4727575" y="5762625"/>
          <p14:tracePt t="256689" x="4727575" y="5751513"/>
          <p14:tracePt t="256706" x="4738688" y="5738813"/>
          <p14:tracePt t="257510" x="4751388" y="5738813"/>
          <p14:tracePt t="257516" x="4799013" y="5738813"/>
          <p14:tracePt t="257525" x="4870450" y="5738813"/>
          <p14:tracePt t="257542" x="4953000" y="5738813"/>
          <p14:tracePt t="257559" x="5060950" y="5738813"/>
          <p14:tracePt t="257559" x="5084763" y="5738813"/>
          <p14:tracePt t="257576" x="5191125" y="5738813"/>
          <p14:tracePt t="257591" x="5275263" y="5738813"/>
          <p14:tracePt t="257608" x="5310188" y="5738813"/>
          <p14:tracePt t="257625" x="5381625" y="5738813"/>
          <p14:tracePt t="257625" x="5394325" y="5738813"/>
          <p14:tracePt t="257642" x="5453063" y="5738813"/>
          <p14:tracePt t="257659" x="5513388" y="5738813"/>
          <p14:tracePt t="257659" x="5524500" y="5738813"/>
          <p14:tracePt t="257676" x="5561013" y="5738813"/>
          <p14:tracePt t="257692" x="5595938" y="5738813"/>
          <p14:tracePt t="257709" x="5608638" y="5738813"/>
          <p14:tracePt t="257725" x="5667375" y="5738813"/>
          <p14:tracePt t="257742" x="5680075" y="5727700"/>
          <p14:tracePt t="257759" x="5691188" y="5715000"/>
          <p14:tracePt t="257776" x="5703888" y="5703888"/>
          <p14:tracePt t="257792" x="5715000" y="5691188"/>
          <p14:tracePt t="257809" x="5727700" y="5680075"/>
          <p14:tracePt t="257826" x="5751513" y="5667375"/>
          <p14:tracePt t="257842" x="5762625" y="5643563"/>
          <p14:tracePt t="257859" x="5786438" y="5632450"/>
          <p14:tracePt t="257876" x="5799138" y="5619750"/>
          <p14:tracePt t="257892" x="5810250" y="5619750"/>
          <p14:tracePt t="257909" x="5810250" y="5608638"/>
          <p14:tracePt t="258000" x="5834063" y="5608638"/>
          <p14:tracePt t="258384" x="5870575" y="5608638"/>
          <p14:tracePt t="258386" x="6000750" y="5595938"/>
          <p14:tracePt t="258394" x="6119813" y="5548313"/>
          <p14:tracePt t="258411" x="6238875" y="5537200"/>
          <p14:tracePt t="258428" x="6299200" y="5524500"/>
          <p14:tracePt t="258444" x="6323013" y="5524500"/>
          <p14:tracePt t="258461" x="6346825" y="5513388"/>
          <p14:tracePt t="258478" x="6357938" y="5513388"/>
          <p14:tracePt t="258530" x="6370638" y="5513388"/>
          <p14:tracePt t="258538" x="6381750" y="5513388"/>
          <p14:tracePt t="258544" x="6453188" y="5513388"/>
          <p14:tracePt t="258561" x="6524625" y="5513388"/>
          <p14:tracePt t="258578" x="6584950" y="5513388"/>
          <p14:tracePt t="258595" x="6656388" y="5500688"/>
          <p14:tracePt t="258612" x="6680200" y="5489575"/>
          <p14:tracePt t="260384" x="6691313" y="5476875"/>
          <p14:tracePt t="261128" x="6704013" y="5465763"/>
          <p14:tracePt t="261132" x="6704013" y="5453063"/>
          <p14:tracePt t="261144" x="6704013" y="5429250"/>
          <p14:tracePt t="261156" x="6691313" y="5429250"/>
          <p14:tracePt t="261662" x="6691313" y="5441950"/>
          <p14:tracePt t="261666" x="6680200" y="5453063"/>
          <p14:tracePt t="261672" x="6643688" y="5476875"/>
          <p14:tracePt t="261672" x="6632575" y="5489575"/>
          <p14:tracePt t="261688" x="6584950" y="5513388"/>
          <p14:tracePt t="261704" x="6548438" y="5548313"/>
          <p14:tracePt t="261721" x="6524625" y="5561013"/>
          <p14:tracePt t="261738" x="6500813" y="5595938"/>
          <p14:tracePt t="261755" x="6477000" y="5619750"/>
          <p14:tracePt t="261771" x="6453188" y="5632450"/>
          <p14:tracePt t="261787" x="6453188" y="5656263"/>
          <p14:tracePt t="261804" x="6442075" y="5680075"/>
          <p14:tracePt t="261821" x="6405563" y="5727700"/>
          <p14:tracePt t="261838" x="6370638" y="5775325"/>
          <p14:tracePt t="261855" x="6334125" y="5822950"/>
          <p14:tracePt t="261855" x="6323013" y="5822950"/>
          <p14:tracePt t="261872" x="6299200" y="5881688"/>
          <p14:tracePt t="261888" x="6275388" y="5942013"/>
          <p14:tracePt t="261905" x="6251575" y="6000750"/>
          <p14:tracePt t="261905" x="6251575" y="6024563"/>
          <p14:tracePt t="261922" x="6227763" y="6072188"/>
          <p14:tracePt t="261938" x="6215063" y="6119813"/>
          <p14:tracePt t="261955" x="6203950" y="6143625"/>
          <p14:tracePt t="261971" x="6191250" y="6180138"/>
          <p14:tracePt t="261988" x="6191250" y="6215063"/>
          <p14:tracePt t="262005" x="6191250" y="6227763"/>
          <p14:tracePt t="262021" x="6191250" y="6238875"/>
          <p14:tracePt t="262090" x="6167438" y="6251575"/>
          <p14:tracePt t="262094" x="6156325" y="6262688"/>
          <p14:tracePt t="262105" x="6084888" y="6299200"/>
          <p14:tracePt t="262122" x="5894388" y="6381750"/>
          <p14:tracePt t="262139" x="5667375" y="6429375"/>
          <p14:tracePt t="262139" x="5619750" y="6442075"/>
          <p14:tracePt t="262156" x="5441950" y="6477000"/>
          <p14:tracePt t="262172" x="5275263" y="6500813"/>
          <p14:tracePt t="262189" x="5119688" y="6500813"/>
          <p14:tracePt t="262206" x="5024438" y="6500813"/>
          <p14:tracePt t="262223" x="4941888" y="6513513"/>
          <p14:tracePt t="262239" x="4822825" y="6513513"/>
          <p14:tracePt t="262256" x="4703763" y="6513513"/>
          <p14:tracePt t="262273" x="4619625" y="6513513"/>
          <p14:tracePt t="262289" x="4548188" y="6513513"/>
          <p14:tracePt t="262306" x="4476750" y="6513513"/>
          <p14:tracePt t="262323" x="4465638" y="6513513"/>
          <p14:tracePt t="262339" x="4452938" y="6513513"/>
          <p14:tracePt t="262378" x="4441825" y="6513513"/>
          <p14:tracePt t="262646" x="4452938" y="6513513"/>
          <p14:tracePt t="262666" x="4476750" y="6513513"/>
          <p14:tracePt t="262670" x="4513263" y="6513513"/>
          <p14:tracePt t="262676" x="4595813" y="6513513"/>
          <p14:tracePt t="262690" x="4691063" y="6524625"/>
          <p14:tracePt t="262707" x="4786313" y="6524625"/>
          <p14:tracePt t="262725" x="4833938" y="6524625"/>
          <p14:tracePt t="262741" x="4846638" y="6524625"/>
          <p14:tracePt t="262757" x="4857750" y="6524625"/>
          <p14:tracePt t="262910" x="4870450" y="6524625"/>
          <p14:tracePt t="262918" x="4870450" y="6513513"/>
          <p14:tracePt t="262938" x="4881563" y="6513513"/>
          <p14:tracePt t="263194" x="4894263" y="6513513"/>
          <p14:tracePt t="263198" x="4905375" y="6513513"/>
          <p14:tracePt t="263214" x="4929188" y="6513513"/>
          <p14:tracePt t="263225" x="4965700" y="6513513"/>
          <p14:tracePt t="263242" x="5024438" y="6513513"/>
          <p14:tracePt t="263259" x="5108575" y="6513513"/>
          <p14:tracePt t="263276" x="5132388" y="6513513"/>
          <p14:tracePt t="263292" x="5167313" y="6524625"/>
          <p14:tracePt t="263309" x="5227638" y="6548438"/>
          <p14:tracePt t="263326" x="5262563" y="6548438"/>
          <p14:tracePt t="263342" x="5310188" y="6548438"/>
          <p14:tracePt t="263359" x="5405438" y="6548438"/>
          <p14:tracePt t="263376" x="5537200" y="6548438"/>
          <p14:tracePt t="263393" x="5632450" y="6548438"/>
          <p14:tracePt t="263409" x="5751513" y="6548438"/>
          <p14:tracePt t="263426" x="5870575" y="6537325"/>
          <p14:tracePt t="263443" x="5976938" y="6537325"/>
          <p14:tracePt t="263443" x="6000750" y="6524625"/>
          <p14:tracePt t="263460" x="6084888" y="6513513"/>
          <p14:tracePt t="263476" x="6096000" y="6513513"/>
          <p14:tracePt t="263493" x="6180138" y="6513513"/>
          <p14:tracePt t="263510" x="6215063" y="6489700"/>
          <p14:tracePt t="263526" x="6262688" y="6477000"/>
          <p14:tracePt t="263543" x="6262688" y="6465888"/>
          <p14:tracePt t="263606" x="6262688" y="6442075"/>
          <p14:tracePt t="263638" x="6262688" y="6429375"/>
          <p14:tracePt t="263650" x="6262688" y="6418263"/>
          <p14:tracePt t="263654" x="6251575" y="6418263"/>
          <p14:tracePt t="263660" x="6156325" y="6381750"/>
          <p14:tracePt t="263677" x="6061075" y="6334125"/>
          <p14:tracePt t="263693" x="5918200" y="6275388"/>
          <p14:tracePt t="263711" x="5857875" y="6262688"/>
          <p14:tracePt t="263727" x="5775325" y="6238875"/>
          <p14:tracePt t="263744" x="5727700" y="6227763"/>
          <p14:tracePt t="263760" x="5667375" y="6203950"/>
          <p14:tracePt t="263777" x="5632450" y="6180138"/>
          <p14:tracePt t="263794" x="5608638" y="6156325"/>
          <p14:tracePt t="263811" x="5595938" y="6143625"/>
          <p14:tracePt t="263827" x="5572125" y="6084888"/>
          <p14:tracePt t="263844" x="5548313" y="6061075"/>
          <p14:tracePt t="263861" x="5537200" y="6024563"/>
          <p14:tracePt t="263878" x="5537200" y="6000750"/>
          <p14:tracePt t="263893" x="5524500" y="5976938"/>
          <p14:tracePt t="263910" x="5513388" y="5953125"/>
          <p14:tracePt t="263927" x="5500688" y="5942013"/>
          <p14:tracePt t="263944" x="5465763" y="5929313"/>
          <p14:tracePt t="263961" x="5405438" y="5905500"/>
          <p14:tracePt t="263978" x="5357813" y="5894388"/>
          <p14:tracePt t="263994" x="5299075" y="5870575"/>
          <p14:tracePt t="263994" x="5275263" y="5870575"/>
          <p14:tracePt t="264012" x="5214938" y="5834063"/>
          <p14:tracePt t="264028" x="5156200" y="5822950"/>
          <p14:tracePt t="264044" x="5084763" y="5810250"/>
          <p14:tracePt t="264044" x="5060950" y="5810250"/>
          <p14:tracePt t="264062" x="5024438" y="5799138"/>
          <p14:tracePt t="264078" x="4976813" y="5786438"/>
          <p14:tracePt t="264095" x="4894263" y="5786438"/>
          <p14:tracePt t="264095" x="4870450" y="5786438"/>
          <p14:tracePt t="264112" x="4762500" y="5786438"/>
          <p14:tracePt t="264128" x="4691063" y="5786438"/>
          <p14:tracePt t="264145" x="4595813" y="5786438"/>
          <p14:tracePt t="264162" x="4524375" y="5786438"/>
          <p14:tracePt t="264178" x="4489450" y="5786438"/>
          <p14:tracePt t="264195" x="4429125" y="5786438"/>
          <p14:tracePt t="264212" x="4394200" y="5799138"/>
          <p14:tracePt t="264228" x="4346575" y="5810250"/>
          <p14:tracePt t="264245" x="4238625" y="5846763"/>
          <p14:tracePt t="264262" x="4179888" y="5881688"/>
          <p14:tracePt t="264279" x="4119563" y="5905500"/>
          <p14:tracePt t="264279" x="4108450" y="5918200"/>
          <p14:tracePt t="264296" x="4071938" y="5929313"/>
          <p14:tracePt t="264312" x="4060825" y="5942013"/>
          <p14:tracePt t="264328" x="4037013" y="5976938"/>
          <p14:tracePt t="264345" x="4024313" y="5989638"/>
          <p14:tracePt t="264362" x="4024313" y="6013450"/>
          <p14:tracePt t="264379" x="4024313" y="6048375"/>
          <p14:tracePt t="264396" x="4024313" y="6061075"/>
          <p14:tracePt t="264412" x="4024313" y="6108700"/>
          <p14:tracePt t="264429" x="4024313" y="6119813"/>
          <p14:tracePt t="264446" x="4048125" y="6143625"/>
          <p14:tracePt t="264462" x="4084638" y="6191250"/>
          <p14:tracePt t="264479" x="4132263" y="6215063"/>
          <p14:tracePt t="264496" x="4179888" y="6251575"/>
          <p14:tracePt t="264513" x="4238625" y="6286500"/>
          <p14:tracePt t="264530" x="4286250" y="6310313"/>
          <p14:tracePt t="264546" x="4333875" y="6334125"/>
          <p14:tracePt t="264563" x="4370388" y="6334125"/>
          <p14:tracePt t="264563" x="4381500" y="6334125"/>
          <p14:tracePt t="264580" x="4441825" y="6357938"/>
          <p14:tracePt t="264596" x="4537075" y="6357938"/>
          <p14:tracePt t="264613" x="4632325" y="6394450"/>
          <p14:tracePt t="264630" x="4679950" y="6394450"/>
          <p14:tracePt t="264646" x="4738688" y="6394450"/>
          <p14:tracePt t="264663" x="4775200" y="6394450"/>
          <p14:tracePt t="264680" x="4822825" y="6394450"/>
          <p14:tracePt t="264696" x="4846638" y="6394450"/>
          <p14:tracePt t="264714" x="4870450" y="6394450"/>
          <p14:tracePt t="264730" x="4918075" y="6394450"/>
          <p14:tracePt t="264747" x="4989513" y="6394450"/>
          <p14:tracePt t="264763" x="5060950" y="6394450"/>
          <p14:tracePt t="264780" x="5108575" y="6394450"/>
          <p14:tracePt t="264797" x="5191125" y="6394450"/>
          <p14:tracePt t="264814" x="5227638" y="6394450"/>
          <p14:tracePt t="264830" x="5251450" y="6394450"/>
          <p14:tracePt t="264847" x="5275263" y="6394450"/>
          <p14:tracePt t="265268" x="5299075" y="6405563"/>
          <p14:tracePt t="265272" x="5357813" y="6418263"/>
          <p14:tracePt t="265282" x="5513388" y="6429375"/>
          <p14:tracePt t="265298" x="5667375" y="6465888"/>
          <p14:tracePt t="265315" x="5799138" y="6548438"/>
          <p14:tracePt t="265332" x="5905500" y="6572250"/>
          <p14:tracePt t="265348" x="6000750" y="6584950"/>
          <p14:tracePt t="265365" x="6084888" y="6596063"/>
          <p14:tracePt t="265382" x="6132513" y="6632575"/>
          <p14:tracePt t="265398" x="6203950" y="6632575"/>
          <p14:tracePt t="265398" x="6227763" y="6643688"/>
          <p14:tracePt t="265416" x="6346825" y="6643688"/>
          <p14:tracePt t="265432" x="6465888" y="6632575"/>
          <p14:tracePt t="265449" x="6561138" y="6608763"/>
          <p14:tracePt t="265465" x="6667500" y="6584950"/>
          <p14:tracePt t="265482" x="6704013" y="6584950"/>
          <p14:tracePt t="265499" x="6762750" y="6572250"/>
          <p14:tracePt t="265516" x="6775450" y="6572250"/>
          <p14:tracePt t="266416" x="6751638" y="6572250"/>
          <p14:tracePt t="266728" x="6691313" y="6572250"/>
          <p14:tracePt t="266732" x="6632575" y="6572250"/>
          <p14:tracePt t="266736" x="6465888" y="6572250"/>
          <p14:tracePt t="266753" x="6251575" y="6537325"/>
          <p14:tracePt t="266753" x="6180138" y="6524625"/>
          <p14:tracePt t="266770" x="6037263" y="6513513"/>
          <p14:tracePt t="266786" x="5929313" y="6489700"/>
          <p14:tracePt t="266803" x="5786438" y="6477000"/>
          <p14:tracePt t="266819" x="5643563" y="6453188"/>
          <p14:tracePt t="266837" x="5537200" y="6429375"/>
          <p14:tracePt t="266853" x="5405438" y="6418263"/>
          <p14:tracePt t="266870" x="5238750" y="6418263"/>
          <p14:tracePt t="266886" x="4941888" y="6418263"/>
          <p14:tracePt t="266903" x="4476750" y="6429375"/>
          <p14:tracePt t="266920" x="4251325" y="6429375"/>
          <p14:tracePt t="266937" x="4084638" y="6429375"/>
          <p14:tracePt t="266937" x="4060825" y="6429375"/>
          <p14:tracePt t="266954" x="3965575" y="6429375"/>
          <p14:tracePt t="266970" x="3929063" y="6429375"/>
          <p14:tracePt t="266987" x="3894138" y="6418263"/>
          <p14:tracePt t="267004" x="3881438" y="6418263"/>
          <p14:tracePt t="267020" x="3870325" y="6405563"/>
          <p14:tracePt t="267036" x="3846513" y="6405563"/>
          <p14:tracePt t="267053" x="3822700" y="6394450"/>
          <p14:tracePt t="267070" x="3810000" y="6381750"/>
          <p14:tracePt t="267087" x="3786188" y="6381750"/>
          <p14:tracePt t="267118" x="3775075" y="6381750"/>
          <p14:tracePt t="267136" x="3775075" y="6370638"/>
          <p14:tracePt t="267152" x="3762375" y="6357938"/>
          <p14:tracePt t="267160" x="3751263" y="6346825"/>
          <p14:tracePt t="267180" x="3738563" y="6334125"/>
          <p14:tracePt t="267188" x="3727450" y="6334125"/>
          <p14:tracePt t="267204" x="3714750" y="6323013"/>
          <p14:tracePt t="267221" x="3703638" y="6310313"/>
          <p14:tracePt t="267237" x="3703638" y="6299200"/>
          <p14:tracePt t="267254" x="3703638" y="6286500"/>
          <p14:tracePt t="267394" x="3714750" y="6275388"/>
          <p14:tracePt t="267398" x="3727450" y="6262688"/>
          <p14:tracePt t="267404" x="3762375" y="6215063"/>
          <p14:tracePt t="267421" x="3846513" y="6156325"/>
          <p14:tracePt t="267438" x="3952875" y="6108700"/>
          <p14:tracePt t="267455" x="4095750" y="6061075"/>
          <p14:tracePt t="267472" x="4251325" y="6024563"/>
          <p14:tracePt t="267488" x="4405313" y="6000750"/>
          <p14:tracePt t="267505" x="4619625" y="5965825"/>
          <p14:tracePt t="267522" x="4762500" y="5965825"/>
          <p14:tracePt t="267539" x="4870450" y="5965825"/>
          <p14:tracePt t="267539" x="4905375" y="5965825"/>
          <p14:tracePt t="267556" x="5000625" y="5965825"/>
          <p14:tracePt t="267572" x="5132388" y="5965825"/>
          <p14:tracePt t="267589" x="5214938" y="5965825"/>
          <p14:tracePt t="267605" x="5286375" y="5965825"/>
          <p14:tracePt t="267622" x="5322888" y="5965825"/>
          <p14:tracePt t="267639" x="5346700" y="5965825"/>
          <p14:tracePt t="267655" x="5394325" y="5965825"/>
          <p14:tracePt t="267672" x="5441950" y="5965825"/>
          <p14:tracePt t="267689" x="5500688" y="5942013"/>
          <p14:tracePt t="267705" x="5572125" y="5929313"/>
          <p14:tracePt t="267723" x="5632450" y="5918200"/>
          <p14:tracePt t="267739" x="5691188" y="5918200"/>
          <p14:tracePt t="267756" x="5715000" y="5918200"/>
          <p14:tracePt t="267772" x="5727700" y="5918200"/>
          <p14:tracePt t="267789" x="5762625" y="5918200"/>
          <p14:tracePt t="267806" x="5786438" y="5918200"/>
          <p14:tracePt t="267822" x="5799138" y="5918200"/>
          <p14:tracePt t="267839" x="5822950" y="5918200"/>
          <p14:tracePt t="267856" x="5857875" y="5918200"/>
          <p14:tracePt t="267873" x="5918200" y="5918200"/>
          <p14:tracePt t="267889" x="6000750" y="5918200"/>
          <p14:tracePt t="267906" x="6072188" y="5918200"/>
          <p14:tracePt t="267923" x="6143625" y="5918200"/>
          <p14:tracePt t="267939" x="6215063" y="5918200"/>
          <p14:tracePt t="267956" x="6275388" y="5918200"/>
          <p14:tracePt t="267973" x="6310313" y="5918200"/>
          <p14:tracePt t="267990" x="6346825" y="5918200"/>
          <p14:tracePt t="268006" x="6381750" y="5918200"/>
          <p14:tracePt t="268023" x="6418263" y="5918200"/>
          <p14:tracePt t="268040" x="6477000" y="5929313"/>
          <p14:tracePt t="268057" x="6537325" y="5929313"/>
          <p14:tracePt t="268074" x="6608763" y="5929313"/>
          <p14:tracePt t="268090" x="6680200" y="5929313"/>
          <p14:tracePt t="268106" x="6738938" y="5929313"/>
          <p14:tracePt t="268124" x="6775450" y="5929313"/>
          <p14:tracePt t="268140" x="6799263" y="5929313"/>
          <p14:tracePt t="268157" x="6858000" y="5929313"/>
          <p14:tracePt t="268174" x="6870700" y="5929313"/>
          <p14:tracePt t="268190" x="6894513" y="5929313"/>
          <p14:tracePt t="268207" x="6953250" y="5929313"/>
          <p14:tracePt t="268224" x="7013575" y="5929313"/>
          <p14:tracePt t="268240" x="7037388" y="5929313"/>
          <p14:tracePt t="268257" x="7108825" y="5929313"/>
          <p14:tracePt t="268274" x="7156450" y="5929313"/>
          <p14:tracePt t="268291" x="7191375" y="5929313"/>
          <p14:tracePt t="268291" x="7204075" y="5929313"/>
          <p14:tracePt t="268308" x="7215188" y="5929313"/>
          <p14:tracePt t="268332" x="7239000" y="5929313"/>
          <p14:tracePt t="268724" x="7275513" y="5929313"/>
          <p14:tracePt t="268728" x="7346950" y="5905500"/>
          <p14:tracePt t="268742" x="7418388" y="5905500"/>
          <p14:tracePt t="268759" x="7489825" y="5905500"/>
          <p14:tracePt t="268759" x="7500938" y="5905500"/>
          <p14:tracePt t="268776" x="7537450" y="5905500"/>
          <p14:tracePt t="268792" x="7585075" y="5905500"/>
          <p14:tracePt t="268809" x="7596188" y="5905500"/>
          <p14:tracePt t="268825" x="7608888" y="5905500"/>
          <p14:tracePt t="269080" x="7596188" y="5905500"/>
          <p14:tracePt t="269356" x="7548563" y="5905500"/>
          <p14:tracePt t="269360" x="7132638" y="6013450"/>
          <p14:tracePt t="269378" x="6680200" y="6096000"/>
          <p14:tracePt t="269394" x="6262688" y="6180138"/>
          <p14:tracePt t="269411" x="5822950" y="6251575"/>
          <p14:tracePt t="269427" x="5381625" y="6286500"/>
          <p14:tracePt t="269444" x="5013325" y="6310313"/>
          <p14:tracePt t="269461" x="4727575" y="6323013"/>
          <p14:tracePt t="269478" x="4405313" y="6323013"/>
          <p14:tracePt t="269494" x="4143375" y="6323013"/>
          <p14:tracePt t="269511" x="3917950" y="6323013"/>
          <p14:tracePt t="269528" x="3775075" y="6323013"/>
          <p14:tracePt t="269544" x="3667125" y="6323013"/>
          <p14:tracePt t="269561" x="3656013" y="6323013"/>
          <p14:tracePt t="269578" x="3643313" y="6310313"/>
          <p14:tracePt t="269594" x="3643313" y="6299200"/>
          <p14:tracePt t="269611" x="3632200" y="6299200"/>
          <p14:tracePt t="270036" x="3632200" y="6310313"/>
          <p14:tracePt t="270072" x="3632200" y="6323013"/>
          <p14:tracePt t="270080" x="3632200" y="6334125"/>
          <p14:tracePt t="270094" x="3643313" y="6346825"/>
          <p14:tracePt t="270098" x="3656013" y="6346825"/>
          <p14:tracePt t="270113" x="3727450" y="6370638"/>
          <p14:tracePt t="270130" x="3775075" y="6394450"/>
          <p14:tracePt t="270147" x="3810000" y="6405563"/>
          <p14:tracePt t="270163" x="3857625" y="6405563"/>
          <p14:tracePt t="270180" x="3905250" y="6405563"/>
          <p14:tracePt t="270196" x="3976688" y="6418263"/>
          <p14:tracePt t="270213" x="4060825" y="6418263"/>
          <p14:tracePt t="270230" x="4132263" y="6418263"/>
          <p14:tracePt t="270247" x="4214813" y="6418263"/>
          <p14:tracePt t="270263" x="4262438" y="6418263"/>
          <p14:tracePt t="270280" x="4333875" y="6418263"/>
          <p14:tracePt t="270297" x="4405313" y="6418263"/>
          <p14:tracePt t="270313" x="4476750" y="6418263"/>
          <p14:tracePt t="270330" x="4572000" y="6418263"/>
          <p14:tracePt t="270347" x="4643438" y="6418263"/>
          <p14:tracePt t="270364" x="4667250" y="6418263"/>
          <p14:tracePt t="270380" x="4691063" y="6418263"/>
          <p14:tracePt t="270397" x="4727575" y="6418263"/>
          <p14:tracePt t="270414" x="4762500" y="6418263"/>
          <p14:tracePt t="270431" x="4775200" y="6418263"/>
          <p14:tracePt t="270447" x="4799013" y="6418263"/>
          <p14:tracePt t="270464" x="4822825" y="6418263"/>
          <p14:tracePt t="270802" x="4953000" y="6405563"/>
          <p14:tracePt t="270806" x="5084763" y="6394450"/>
          <p14:tracePt t="270815" x="5322888" y="6346825"/>
          <p14:tracePt t="270832" x="5476875" y="6323013"/>
          <p14:tracePt t="270848" x="5548313" y="6323013"/>
          <p14:tracePt t="270865" x="5561013" y="6323013"/>
          <p14:tracePt t="271208" x="5572125" y="6323013"/>
          <p14:tracePt t="271214" x="5595938" y="6323013"/>
          <p14:tracePt t="271218" x="5643563" y="6323013"/>
          <p14:tracePt t="271233" x="5691188" y="6323013"/>
          <p14:tracePt t="271249" x="5727700" y="6323013"/>
          <p14:tracePt t="271266" x="5762625" y="6323013"/>
          <p14:tracePt t="271266" x="5786438" y="6323013"/>
          <p14:tracePt t="271284" x="5799138" y="6323013"/>
          <p14:tracePt t="271300" x="5822950" y="6323013"/>
          <p14:tracePt t="271316" x="5870575" y="6334125"/>
          <p14:tracePt t="271333" x="5953125" y="6334125"/>
          <p14:tracePt t="271350" x="6037263" y="6334125"/>
          <p14:tracePt t="271366" x="6119813" y="6334125"/>
          <p14:tracePt t="271383" x="6251575" y="6346825"/>
          <p14:tracePt t="271400" x="6370638" y="6346825"/>
          <p14:tracePt t="271417" x="6489700" y="6346825"/>
          <p14:tracePt t="271434" x="6584950" y="6346825"/>
          <p14:tracePt t="271450" x="6680200" y="6357938"/>
          <p14:tracePt t="271467" x="6751638" y="6357938"/>
          <p14:tracePt t="271483" x="6786563" y="6357938"/>
          <p14:tracePt t="271500" x="6810375" y="6357938"/>
          <p14:tracePt t="271517" x="6834188" y="6357938"/>
          <p14:tracePt t="271534" x="6858000" y="6370638"/>
          <p14:tracePt t="271550" x="6870700" y="6370638"/>
          <p14:tracePt t="271567" x="6834188" y="6418263"/>
          <p14:tracePt t="271584" x="6834188" y="6429375"/>
          <p14:tracePt t="271816" x="6810375" y="6442075"/>
          <p14:tracePt t="272696" x="6786563" y="6442075"/>
          <p14:tracePt t="272880" x="6762750" y="6442075"/>
          <p14:tracePt t="272884" x="6738938" y="6442075"/>
          <p14:tracePt t="272888" x="6608763" y="6442075"/>
          <p14:tracePt t="272904" x="6477000" y="6442075"/>
          <p14:tracePt t="272921" x="6203950" y="6442075"/>
          <p14:tracePt t="272938" x="6000750" y="6442075"/>
          <p14:tracePt t="272955" x="5846763" y="6442075"/>
          <p14:tracePt t="272971" x="5703888" y="6442075"/>
          <p14:tracePt t="272988" x="5524500" y="6442075"/>
          <p14:tracePt t="273005" x="5322888" y="6442075"/>
          <p14:tracePt t="273022" x="5143500" y="6442075"/>
          <p14:tracePt t="273038" x="4833938" y="6442075"/>
          <p14:tracePt t="273038" x="4762500" y="6442075"/>
          <p14:tracePt t="273056" x="4405313" y="6442075"/>
          <p14:tracePt t="273072" x="4084638" y="6465888"/>
          <p14:tracePt t="273088" x="3798888" y="6500813"/>
          <p14:tracePt t="273105" x="3548063" y="6513513"/>
          <p14:tracePt t="273122" x="3465513" y="6524625"/>
          <p14:tracePt t="273138" x="3322638" y="6524625"/>
          <p14:tracePt t="273138" x="3286125" y="6548438"/>
          <p14:tracePt t="273156" x="3190875" y="6561138"/>
          <p14:tracePt t="273172" x="3060700" y="6561138"/>
          <p14:tracePt t="273189" x="2941638" y="6561138"/>
          <p14:tracePt t="273205" x="2857500" y="6561138"/>
          <p14:tracePt t="273223" x="2798763" y="6561138"/>
          <p14:tracePt t="273239" x="2751138" y="6548438"/>
          <p14:tracePt t="273256" x="2738438" y="6537325"/>
          <p14:tracePt t="273274" x="2738438" y="6524625"/>
          <p14:tracePt t="273289" x="2738438" y="6489700"/>
          <p14:tracePt t="273306" x="2738438" y="6465888"/>
          <p14:tracePt t="273322" x="2738438" y="6442075"/>
          <p14:tracePt t="273338" x="2738438" y="6405563"/>
          <p14:tracePt t="273355" x="2774950" y="6394450"/>
          <p14:tracePt t="273373" x="2798763" y="6370638"/>
          <p14:tracePt t="273373" x="2809875" y="6357938"/>
          <p14:tracePt t="273390" x="2833688" y="6357938"/>
          <p14:tracePt t="273406" x="2894013" y="6323013"/>
          <p14:tracePt t="273423" x="2928938" y="6310313"/>
          <p14:tracePt t="273423" x="2941638" y="6299200"/>
          <p14:tracePt t="273440" x="2976563" y="6275388"/>
          <p14:tracePt t="273456" x="3013075" y="6275388"/>
          <p14:tracePt t="273473" x="3036888" y="6262688"/>
          <p14:tracePt t="273490" x="3071813" y="6262688"/>
          <p14:tracePt t="273506" x="3108325" y="6251575"/>
          <p14:tracePt t="273523" x="3143250" y="6251575"/>
          <p14:tracePt t="273540" x="3179763" y="6251575"/>
          <p14:tracePt t="273556" x="3238500" y="6251575"/>
          <p14:tracePt t="273573" x="3251200" y="6251575"/>
          <p14:tracePt t="273590" x="3286125" y="6251575"/>
          <p14:tracePt t="273607" x="3309938" y="6262688"/>
          <p14:tracePt t="273624" x="3333750" y="6275388"/>
          <p14:tracePt t="273640" x="3357563" y="6299200"/>
          <p14:tracePt t="273657" x="3405188" y="6299200"/>
          <p14:tracePt t="273674" x="3476625" y="6310313"/>
          <p14:tracePt t="273690" x="3548063" y="6323013"/>
          <p14:tracePt t="273707" x="3679825" y="6323013"/>
          <p14:tracePt t="273724" x="3798888" y="6323013"/>
          <p14:tracePt t="273740" x="3881438" y="6323013"/>
          <p14:tracePt t="273757" x="3929063" y="6323013"/>
          <p14:tracePt t="273774" x="4024313" y="6299200"/>
          <p14:tracePt t="273790" x="4060825" y="6299200"/>
          <p14:tracePt t="273807" x="4108450" y="6286500"/>
          <p14:tracePt t="273824" x="4167188" y="6275388"/>
          <p14:tracePt t="273841" x="4286250" y="6238875"/>
          <p14:tracePt t="273857" x="4370388" y="6191250"/>
          <p14:tracePt t="273874" x="4452938" y="6143625"/>
          <p14:tracePt t="273891" x="4513263" y="6108700"/>
          <p14:tracePt t="273908" x="4537075" y="6096000"/>
          <p14:tracePt t="273924" x="4572000" y="6072188"/>
          <p14:tracePt t="273941" x="4584700" y="6048375"/>
          <p14:tracePt t="273958" x="4584700" y="6024563"/>
          <p14:tracePt t="273974" x="4584700" y="6000750"/>
          <p14:tracePt t="273994" x="4584700" y="5989638"/>
          <p14:tracePt t="274012" x="4584700" y="5965825"/>
          <p14:tracePt t="274025" x="4572000" y="5942013"/>
          <p14:tracePt t="274041" x="4524375" y="5905500"/>
          <p14:tracePt t="274058" x="4476750" y="5894388"/>
          <p14:tracePt t="274075" x="4429125" y="5881688"/>
          <p14:tracePt t="274091" x="4370388" y="5834063"/>
          <p14:tracePt t="274108" x="4357688" y="5834063"/>
          <p14:tracePt t="274126" x="4333875" y="5822950"/>
          <p14:tracePt t="274142" x="4310063" y="5810250"/>
          <p14:tracePt t="274158" x="4262438" y="5810250"/>
          <p14:tracePt t="274175" x="4179888" y="5810250"/>
          <p14:tracePt t="274192" x="4119563" y="5810250"/>
          <p14:tracePt t="274208" x="4024313" y="5810250"/>
          <p14:tracePt t="274225" x="3881438" y="5810250"/>
          <p14:tracePt t="274242" x="3775075" y="5810250"/>
          <p14:tracePt t="274259" x="3667125" y="5810250"/>
          <p14:tracePt t="274275" x="3560763" y="5810250"/>
          <p14:tracePt t="274292" x="3476625" y="5822950"/>
          <p14:tracePt t="274309" x="3417888" y="5834063"/>
          <p14:tracePt t="274325" x="3357563" y="5846763"/>
          <p14:tracePt t="274343" x="3309938" y="5846763"/>
          <p14:tracePt t="274358" x="3286125" y="5857875"/>
          <p14:tracePt t="274375" x="3251200" y="5881688"/>
          <p14:tracePt t="274392" x="3214688" y="5905500"/>
          <p14:tracePt t="274408" x="3167063" y="5942013"/>
          <p14:tracePt t="274426" x="3143250" y="5953125"/>
          <p14:tracePt t="274442" x="3119438" y="5989638"/>
          <p14:tracePt t="274442" x="3108325" y="5989638"/>
          <p14:tracePt t="274460" x="3095625" y="6013450"/>
          <p14:tracePt t="274476" x="3084513" y="6024563"/>
          <p14:tracePt t="274496" x="3071813" y="6037263"/>
          <p14:tracePt t="274510" x="3071813" y="6061075"/>
          <p14:tracePt t="274526" x="3071813" y="6072188"/>
          <p14:tracePt t="274542" x="3071813" y="6108700"/>
          <p14:tracePt t="274559" x="3071813" y="6156325"/>
          <p14:tracePt t="274576" x="3071813" y="6203950"/>
          <p14:tracePt t="274593" x="3071813" y="6251575"/>
          <p14:tracePt t="274609" x="3071813" y="6299200"/>
          <p14:tracePt t="274626" x="3108325" y="6346825"/>
          <p14:tracePt t="274643" x="3167063" y="6405563"/>
          <p14:tracePt t="274660" x="3214688" y="6442075"/>
          <p14:tracePt t="274676" x="3262313" y="6465888"/>
          <p14:tracePt t="274676" x="3275013" y="6465888"/>
          <p14:tracePt t="274694" x="3322638" y="6477000"/>
          <p14:tracePt t="274710" x="3381375" y="6500813"/>
          <p14:tracePt t="274727" x="3441700" y="6500813"/>
          <p14:tracePt t="274727" x="3465513" y="6500813"/>
          <p14:tracePt t="274744" x="3524250" y="6500813"/>
          <p14:tracePt t="274760" x="3571875" y="6500813"/>
          <p14:tracePt t="274777" x="3643313" y="6500813"/>
          <p14:tracePt t="274794" x="3703638" y="6500813"/>
          <p14:tracePt t="274810" x="3751263" y="6500813"/>
          <p14:tracePt t="274827" x="3762375" y="6500813"/>
          <p14:tracePt t="274843" x="3810000" y="6477000"/>
          <p14:tracePt t="274860" x="3857625" y="6442075"/>
          <p14:tracePt t="274877" x="3894138" y="6418263"/>
          <p14:tracePt t="274894" x="3941763" y="6370638"/>
          <p14:tracePt t="274910" x="3952875" y="6357938"/>
          <p14:tracePt t="274928" x="3952875" y="6346825"/>
          <p14:tracePt t="274944" x="3952875" y="6323013"/>
          <p14:tracePt t="274961" x="3952875" y="6310313"/>
          <p14:tracePt t="279368" x="3952875" y="6286500"/>
          <p14:tracePt t="279854" x="3929063" y="6262688"/>
          <p14:tracePt t="279862" x="3917950" y="6238875"/>
          <p14:tracePt t="279876" x="3894138" y="6215063"/>
          <p14:tracePt t="279892" x="3881438" y="6215063"/>
          <p14:tracePt t="279909" x="3881438" y="6227763"/>
          <p14:tracePt t="280030" x="3881438" y="6238875"/>
          <p14:tracePt t="280036" x="3881438" y="6251575"/>
          <p14:tracePt t="280931" x="3894138" y="6251575"/>
          <p14:tracePt t="281236" x="3905250" y="6238875"/>
          <p14:tracePt t="281238" x="3965575" y="6167438"/>
          <p14:tracePt t="281246" x="4071938" y="6013450"/>
          <p14:tracePt t="281263" x="4251325" y="5834063"/>
          <p14:tracePt t="281280" x="4381500" y="5703888"/>
          <p14:tracePt t="281296" x="4489450" y="5608638"/>
          <p14:tracePt t="281296" x="4513263" y="5584825"/>
          <p14:tracePt t="281314" x="4524375" y="5537200"/>
          <p14:tracePt t="281330" x="4537075" y="5513388"/>
          <p14:tracePt t="281346" x="4548188" y="5489575"/>
          <p14:tracePt t="281363" x="4548188" y="5453063"/>
          <p14:tracePt t="281380" x="4548188" y="5429250"/>
          <p14:tracePt t="281397" x="4560888" y="5418138"/>
          <p14:tracePt t="281413" x="4560888" y="5381625"/>
          <p14:tracePt t="281430" x="4560888" y="5370513"/>
          <p14:tracePt t="281447" x="4560888" y="5346700"/>
          <p14:tracePt t="281464" x="4560888" y="5334000"/>
          <p14:tracePt t="281486" x="4572000" y="5346700"/>
          <p14:tracePt t="282206" x="4584700" y="5357813"/>
          <p14:tracePt t="282226" x="4548188" y="5394325"/>
          <p14:tracePt t="282918" x="4381500" y="5465763"/>
          <p14:tracePt t="282922" x="4119563" y="5561013"/>
          <p14:tracePt t="282935" x="3798888" y="5703888"/>
          <p14:tracePt t="282951" x="3500438" y="5834063"/>
          <p14:tracePt t="282968" x="3298825" y="5929313"/>
          <p14:tracePt t="282985" x="3143250" y="6037263"/>
          <p14:tracePt t="283002" x="3095625" y="6096000"/>
          <p14:tracePt t="283018" x="3048000" y="6132513"/>
          <p14:tracePt t="283035" x="3024188" y="6180138"/>
          <p14:tracePt t="283052" x="3013075" y="6203950"/>
          <p14:tracePt t="283068" x="3000375" y="6238875"/>
          <p14:tracePt t="283068" x="2989263" y="6251575"/>
          <p14:tracePt t="283086" x="2965450" y="6275388"/>
          <p14:tracePt t="283102" x="2965450" y="6286500"/>
          <p14:tracePt t="283118" x="2965450" y="6299200"/>
          <p14:tracePt t="283135" x="3024188" y="6299200"/>
          <p14:tracePt t="283700" x="3095625" y="6299200"/>
          <p14:tracePt t="283704" x="3370263" y="6238875"/>
          <p14:tracePt t="283721" x="3656013" y="6156325"/>
          <p14:tracePt t="283738" x="3857625" y="6072188"/>
          <p14:tracePt t="283754" x="4037013" y="6024563"/>
          <p14:tracePt t="283771" x="4156075" y="6013450"/>
          <p14:tracePt t="283787" x="4203700" y="6000750"/>
          <p14:tracePt t="283803" x="4238625" y="6000750"/>
          <p14:tracePt t="283821" x="4298950" y="6000750"/>
          <p14:tracePt t="283837" x="4357688" y="5989638"/>
          <p14:tracePt t="283854" x="4441825" y="5965825"/>
          <p14:tracePt t="283871" x="4513263" y="5953125"/>
          <p14:tracePt t="283887" x="4595813" y="5942013"/>
          <p14:tracePt t="283904" x="4632325" y="5942013"/>
          <p14:tracePt t="283921" x="4667250" y="5942013"/>
          <p14:tracePt t="283938" x="4679950" y="5942013"/>
          <p14:tracePt t="283996" x="4691063" y="5942013"/>
          <p14:tracePt t="284004" x="4703763" y="5942013"/>
          <p14:tracePt t="284008" x="4751388" y="5942013"/>
          <p14:tracePt t="284022" x="4857750" y="5942013"/>
          <p14:tracePt t="284038" x="4953000" y="5942013"/>
          <p14:tracePt t="284055" x="5095875" y="5942013"/>
          <p14:tracePt t="284071" x="5227638" y="5942013"/>
          <p14:tracePt t="284088" x="5357813" y="5942013"/>
          <p14:tracePt t="284105" x="5465763" y="5942013"/>
          <p14:tracePt t="284121" x="5572125" y="5929313"/>
          <p14:tracePt t="284138" x="5691188" y="5918200"/>
          <p14:tracePt t="284155" x="5762625" y="5905500"/>
          <p14:tracePt t="284172" x="5810250" y="5881688"/>
          <p14:tracePt t="284188" x="5881688" y="5881688"/>
          <p14:tracePt t="284205" x="5929313" y="5881688"/>
          <p14:tracePt t="284222" x="5976938" y="5881688"/>
          <p14:tracePt t="284238" x="6037263" y="5881688"/>
          <p14:tracePt t="284238" x="6061075" y="5881688"/>
          <p14:tracePt t="284256" x="6156325" y="5881688"/>
          <p14:tracePt t="284272" x="6238875" y="5881688"/>
          <p14:tracePt t="284289" x="6346825" y="5881688"/>
          <p14:tracePt t="284306" x="6418263" y="5881688"/>
          <p14:tracePt t="284322" x="6465888" y="5881688"/>
          <p14:tracePt t="284339" x="6513513" y="5881688"/>
          <p14:tracePt t="284355" x="6572250" y="5881688"/>
          <p14:tracePt t="284372" x="6632575" y="5881688"/>
          <p14:tracePt t="284389" x="6691313" y="5881688"/>
          <p14:tracePt t="284406" x="6762750" y="5881688"/>
          <p14:tracePt t="284422" x="6834188" y="5881688"/>
          <p14:tracePt t="284439" x="6929438" y="5894388"/>
          <p14:tracePt t="284456" x="7048500" y="5905500"/>
          <p14:tracePt t="284473" x="7132638" y="5918200"/>
          <p14:tracePt t="284489" x="7143750" y="5918200"/>
          <p14:tracePt t="284512" x="7156450" y="5918200"/>
          <p14:tracePt t="284886" x="7119938" y="5918200"/>
          <p14:tracePt t="284892" x="6870700" y="5918200"/>
          <p14:tracePt t="284907" x="6584950" y="5918200"/>
          <p14:tracePt t="284924" x="6227763" y="5918200"/>
          <p14:tracePt t="284941" x="5775325" y="5976938"/>
          <p14:tracePt t="284958" x="5405438" y="6013450"/>
          <p14:tracePt t="284974" x="5156200" y="6024563"/>
          <p14:tracePt t="284991" x="4833938" y="6024563"/>
          <p14:tracePt t="285008" x="4584700" y="6024563"/>
          <p14:tracePt t="285025" x="4346575" y="6024563"/>
          <p14:tracePt t="285041" x="4191000" y="6024563"/>
          <p14:tracePt t="285058" x="4084638" y="6024563"/>
          <p14:tracePt t="285074" x="3965575" y="6013450"/>
          <p14:tracePt t="285091" x="3786188" y="6013450"/>
          <p14:tracePt t="285108" x="3608388" y="6013450"/>
          <p14:tracePt t="285125" x="3465513" y="6013450"/>
          <p14:tracePt t="285141" x="3346450" y="6024563"/>
          <p14:tracePt t="285158" x="3275013" y="6024563"/>
          <p14:tracePt t="285175" x="3238500" y="6048375"/>
          <p14:tracePt t="285191" x="3227388" y="6048375"/>
          <p14:tracePt t="285226" x="3227388" y="6061075"/>
          <p14:tracePt t="285308" x="3214688" y="6061075"/>
          <p14:tracePt t="285312" x="3190875" y="6061075"/>
          <p14:tracePt t="285325" x="3179763" y="6061075"/>
          <p14:tracePt t="285342" x="3155950" y="6072188"/>
          <p14:tracePt t="285359" x="3143250" y="6084888"/>
          <p14:tracePt t="285382" x="3143250" y="6096000"/>
          <p14:tracePt t="285470" x="3143250" y="6108700"/>
          <p14:tracePt t="285482" x="3143250" y="6119813"/>
          <p14:tracePt t="285490" x="3143250" y="6132513"/>
          <p14:tracePt t="285493" x="3143250" y="6156325"/>
          <p14:tracePt t="285509" x="3167063" y="6191250"/>
          <p14:tracePt t="285526" x="3214688" y="6238875"/>
          <p14:tracePt t="285542" x="3251200" y="6275388"/>
          <p14:tracePt t="285542" x="3262313" y="6286500"/>
          <p14:tracePt t="285560" x="3298825" y="6299200"/>
          <p14:tracePt t="285576" x="3346450" y="6323013"/>
          <p14:tracePt t="285593" x="3370263" y="6334125"/>
          <p14:tracePt t="285609" x="3405188" y="6346825"/>
          <p14:tracePt t="285626" x="3429000" y="6346825"/>
          <p14:tracePt t="285642" x="3441700" y="6346825"/>
          <p14:tracePt t="285659" x="3476625" y="6346825"/>
          <p14:tracePt t="285676" x="3513138" y="6346825"/>
          <p14:tracePt t="285693" x="3571875" y="6346825"/>
          <p14:tracePt t="285710" x="3632200" y="6346825"/>
          <p14:tracePt t="285727" x="3762375" y="6346825"/>
          <p14:tracePt t="285743" x="3917950" y="6346825"/>
          <p14:tracePt t="285760" x="4060825" y="6346825"/>
          <p14:tracePt t="285776" x="4191000" y="6346825"/>
          <p14:tracePt t="285776" x="4214813" y="6346825"/>
          <p14:tracePt t="285794" x="4298950" y="6346825"/>
          <p14:tracePt t="285810" x="4370388" y="6346825"/>
          <p14:tracePt t="285827" x="4405313" y="6346825"/>
          <p14:tracePt t="285843" x="4418013" y="6346825"/>
          <p14:tracePt t="285859" x="4429125" y="6346825"/>
          <p14:tracePt t="286054" x="4441825" y="6346825"/>
          <p14:tracePt t="286246" x="4452938" y="6346825"/>
          <p14:tracePt t="286250" x="4489450" y="6370638"/>
          <p14:tracePt t="286261" x="4560888" y="6370638"/>
          <p14:tracePt t="286278" x="4595813" y="6370638"/>
          <p14:tracePt t="286295" x="4619625" y="6370638"/>
          <p14:tracePt t="286311" x="4656138" y="6370638"/>
          <p14:tracePt t="286328" x="4667250" y="6370638"/>
          <p14:tracePt t="286345" x="4679950" y="6370638"/>
          <p14:tracePt t="286362" x="4703763" y="6370638"/>
          <p14:tracePt t="286378" x="4751388" y="6370638"/>
          <p14:tracePt t="286395" x="4822825" y="6370638"/>
          <p14:tracePt t="286412" x="4941888" y="6370638"/>
          <p14:tracePt t="286429" x="5191125" y="6370638"/>
          <p14:tracePt t="286445" x="5299075" y="6370638"/>
          <p14:tracePt t="286462" x="5465763" y="6357938"/>
          <p14:tracePt t="286479" x="5572125" y="6310313"/>
          <p14:tracePt t="286495" x="5667375" y="6299200"/>
          <p14:tracePt t="286512" x="5751513" y="6275388"/>
          <p14:tracePt t="286512" x="5762625" y="6275388"/>
          <p14:tracePt t="286530" x="5846763" y="6262688"/>
          <p14:tracePt t="286546" x="5894388" y="6262688"/>
          <p14:tracePt t="286562" x="5989638" y="6251575"/>
          <p14:tracePt t="286579" x="6167438" y="6227763"/>
          <p14:tracePt t="286596" x="6334125" y="6227763"/>
          <p14:tracePt t="286612" x="6442075" y="6227763"/>
          <p14:tracePt t="286629" x="6537325" y="6215063"/>
          <p14:tracePt t="286646" x="6584950" y="6215063"/>
          <p14:tracePt t="286662" x="6656388" y="6215063"/>
          <p14:tracePt t="286679" x="6715125" y="6215063"/>
          <p14:tracePt t="286696" x="6762750" y="6215063"/>
          <p14:tracePt t="286713" x="6775450" y="6215063"/>
          <p14:tracePt t="286747" x="6786563" y="6215063"/>
          <p14:tracePt t="286758" x="6786563" y="6203950"/>
          <p14:tracePt t="286806" x="6775450" y="6191250"/>
          <p14:tracePt t="286809" x="6762750" y="6191250"/>
          <p14:tracePt t="286813" x="6775450" y="6191250"/>
          <p14:tracePt t="286934" x="6704013" y="6203950"/>
          <p14:tracePt t="287474" x="6656388" y="6227763"/>
          <p14:tracePt t="287476" x="6524625" y="6238875"/>
          <p14:tracePt t="287481" x="5989638" y="6310313"/>
          <p14:tracePt t="287498" x="5429250" y="6418263"/>
          <p14:tracePt t="287515" x="5072063" y="6453188"/>
          <p14:tracePt t="287532" x="4727575" y="6477000"/>
          <p14:tracePt t="287549" x="4429125" y="6477000"/>
          <p14:tracePt t="287549" x="4333875" y="6477000"/>
          <p14:tracePt t="287566" x="4024313" y="6500813"/>
          <p14:tracePt t="287582" x="3714750" y="6513513"/>
          <p14:tracePt t="287599" x="3452813" y="6524625"/>
          <p14:tracePt t="287599" x="3405188" y="6537325"/>
          <p14:tracePt t="287615" x="3286125" y="6537325"/>
          <p14:tracePt t="287632" x="3214688" y="6537325"/>
          <p14:tracePt t="287649" x="3167063" y="6537325"/>
          <p14:tracePt t="287665" x="3132138" y="6537325"/>
          <p14:tracePt t="287682" x="3119438" y="6537325"/>
          <p14:tracePt t="287699" x="3108325" y="6537325"/>
          <p14:tracePt t="287740" x="3095625" y="6548438"/>
          <p14:tracePt t="287916" x="3095625" y="6561138"/>
          <p14:tracePt t="288068" x="3095625" y="6572250"/>
          <p14:tracePt t="288110" x="3095625" y="6584950"/>
          <p14:tracePt t="288114" x="3108325" y="6584950"/>
          <p14:tracePt t="288122" x="3167063" y="6584950"/>
          <p14:tracePt t="288134" x="3262313" y="6584950"/>
          <p14:tracePt t="288150" x="3381375" y="6584950"/>
          <p14:tracePt t="288167" x="3571875" y="6596063"/>
          <p14:tracePt t="288184" x="3679825" y="6596063"/>
          <p14:tracePt t="288200" x="3810000" y="6596063"/>
          <p14:tracePt t="288217" x="3917950" y="6596063"/>
          <p14:tracePt t="288234" x="4037013" y="6596063"/>
          <p14:tracePt t="288251" x="4071938" y="6596063"/>
          <p14:tracePt t="288267" x="4132263" y="6596063"/>
          <p14:tracePt t="288284" x="4156075" y="6608763"/>
          <p14:tracePt t="288301" x="4251325" y="6608763"/>
          <p14:tracePt t="288318" x="4298950" y="6608763"/>
          <p14:tracePt t="288334" x="4381500" y="6608763"/>
          <p14:tracePt t="288351" x="4465638" y="6608763"/>
          <p14:tracePt t="288368" x="4524375" y="6608763"/>
          <p14:tracePt t="288384" x="4595813" y="6608763"/>
          <p14:tracePt t="288384" x="4608513" y="6608763"/>
          <p14:tracePt t="288401" x="4714875" y="6608763"/>
          <p14:tracePt t="288418" x="4810125" y="6608763"/>
          <p14:tracePt t="288434" x="4929188" y="6608763"/>
          <p14:tracePt t="288451" x="5132388" y="6608763"/>
          <p14:tracePt t="288468" x="5275263" y="6608763"/>
          <p14:tracePt t="288485" x="5441950" y="6608763"/>
          <p14:tracePt t="288501" x="5584825" y="6608763"/>
          <p14:tracePt t="288518" x="5799138" y="6608763"/>
          <p14:tracePt t="288535" x="5965825" y="6608763"/>
          <p14:tracePt t="288551" x="6084888" y="6596063"/>
          <p14:tracePt t="288568" x="6167438" y="6584950"/>
          <p14:tracePt t="288585" x="6251575" y="6584950"/>
          <p14:tracePt t="288602" x="6299200" y="6584950"/>
          <p14:tracePt t="288618" x="6346825" y="6584950"/>
          <p14:tracePt t="288618" x="6357938" y="6584950"/>
          <p14:tracePt t="288636" x="6394450" y="6584950"/>
          <p14:tracePt t="288652" x="6429375" y="6584950"/>
          <p14:tracePt t="288669" x="6477000" y="6584950"/>
          <p14:tracePt t="288669" x="6489700" y="6584950"/>
          <p14:tracePt t="288686" x="6524625" y="6584950"/>
          <p14:tracePt t="288702" x="6596063" y="6584950"/>
          <p14:tracePt t="288719" x="6656388" y="6584950"/>
          <p14:tracePt t="288735" x="6715125" y="6584950"/>
          <p14:tracePt t="288752" x="6786563" y="6584950"/>
          <p14:tracePt t="288769" x="6834188" y="6584950"/>
          <p14:tracePt t="288785" x="6870700" y="6584950"/>
          <p14:tracePt t="288802" x="6905625" y="6572250"/>
          <p14:tracePt t="288819" x="6942138" y="6572250"/>
          <p14:tracePt t="288836" x="6977063" y="6572250"/>
          <p14:tracePt t="288852" x="7000875" y="6548438"/>
          <p14:tracePt t="288852" x="7013575" y="6537325"/>
          <p14:tracePt t="288870" x="7024688" y="6524625"/>
          <p14:tracePt t="288986" x="7024688" y="6513513"/>
          <p14:tracePt t="288994" x="7024688" y="6500813"/>
          <p14:tracePt t="289002" x="7024688" y="6477000"/>
          <p14:tracePt t="289019" x="7024688" y="6429375"/>
          <p14:tracePt t="289036" x="7024688" y="6394450"/>
          <p14:tracePt t="289052" x="7024688" y="6357938"/>
          <p14:tracePt t="289070" x="7024688" y="6346825"/>
          <p14:tracePt t="289086" x="7024688" y="6334125"/>
          <p14:tracePt t="289103" x="7024688" y="6323013"/>
          <p14:tracePt t="290009" x="7000875" y="6299200"/>
          <p14:tracePt t="290296" x="6953250" y="6251575"/>
          <p14:tracePt t="290301" x="6918325" y="6227763"/>
          <p14:tracePt t="290307" x="6823075" y="6167438"/>
          <p14:tracePt t="290324" x="6667500" y="6108700"/>
          <p14:tracePt t="290340" x="6500813" y="6048375"/>
          <p14:tracePt t="290357" x="6394450" y="6013450"/>
          <p14:tracePt t="290374" x="6238875" y="5965825"/>
          <p14:tracePt t="290390" x="5976938" y="5918200"/>
          <p14:tracePt t="290407" x="5762625" y="5881688"/>
          <p14:tracePt t="290424" x="5489575" y="5846763"/>
          <p14:tracePt t="290440" x="5262563" y="5834063"/>
          <p14:tracePt t="290440" x="5203825" y="5822950"/>
          <p14:tracePt t="290457" x="4941888" y="5775325"/>
          <p14:tracePt t="290474" x="4822825" y="5727700"/>
          <p14:tracePt t="290491" x="4679950" y="5691188"/>
          <p14:tracePt t="290508" x="4632325" y="5667375"/>
          <p14:tracePt t="290524" x="4595813" y="5656263"/>
          <p14:tracePt t="290541" x="4572000" y="5619750"/>
          <p14:tracePt t="290558" x="4560888" y="5608638"/>
          <p14:tracePt t="290582" x="4560888" y="5595938"/>
          <p14:tracePt t="290597" x="4548188" y="5584825"/>
          <p14:tracePt t="290607" x="4537075" y="5548313"/>
          <p14:tracePt t="290624" x="4537075" y="5524500"/>
          <p14:tracePt t="290641" x="4524375" y="5489575"/>
          <p14:tracePt t="290658" x="4513263" y="5476875"/>
          <p14:tracePt t="290674" x="4513263" y="5465763"/>
          <p14:tracePt t="290674" x="4513263" y="5441950"/>
          <p14:tracePt t="290691" x="4513263" y="5429250"/>
          <p14:tracePt t="290924" x="4524375" y="5429250"/>
          <p14:tracePt t="290935" x="4537075" y="5429250"/>
          <p14:tracePt t="290943" x="4584700" y="5429250"/>
          <p14:tracePt t="290959" x="4679950" y="5429250"/>
          <p14:tracePt t="290976" x="4727575" y="5429250"/>
          <p14:tracePt t="290992" x="4775200" y="5429250"/>
          <p14:tracePt t="291009" x="4786313" y="5429250"/>
          <p14:tracePt t="291026" x="4799013" y="5429250"/>
          <p14:tracePt t="291042" x="4810125" y="5429250"/>
          <p14:tracePt t="291578" x="4822825" y="5429250"/>
          <p14:tracePt t="291589" x="4833938" y="5429250"/>
          <p14:tracePt t="291718" x="4846638" y="5429250"/>
          <p14:tracePt t="291726" x="4857750" y="5429250"/>
          <p14:tracePt t="291729" x="4894263" y="5429250"/>
          <p14:tracePt t="291744" x="4976813" y="5429250"/>
          <p14:tracePt t="291761" x="5024438" y="5429250"/>
          <p14:tracePt t="291778" x="5048250" y="5429250"/>
          <p14:tracePt t="291794" x="5060950" y="5429250"/>
          <p14:tracePt t="291894" x="5037138" y="5429250"/>
          <p14:tracePt t="292703" x="5024438" y="5429250"/>
          <p14:tracePt t="292707" x="5013325" y="5429250"/>
          <p14:tracePt t="292714" x="4989513" y="5429250"/>
          <p14:tracePt t="294494" x="5000625" y="5441950"/>
          <p14:tracePt t="294946" x="5037138" y="5441950"/>
          <p14:tracePt t="294950" x="5084763" y="5476875"/>
          <p14:tracePt t="294954" x="5322888" y="5572125"/>
          <p14:tracePt t="294971" x="5727700" y="5680075"/>
          <p14:tracePt t="294988" x="5953125" y="5762625"/>
          <p14:tracePt t="295004" x="6096000" y="5822950"/>
          <p14:tracePt t="295021" x="6156325" y="5846763"/>
          <p14:tracePt t="295038" x="6180138" y="5846763"/>
          <p14:tracePt t="295054" x="6191250" y="5846763"/>
          <p14:tracePt t="295118" x="6191250" y="5857875"/>
          <p14:tracePt t="295121" x="6203950" y="5870575"/>
          <p14:tracePt t="295138" x="6215063" y="5894388"/>
          <p14:tracePt t="295155" x="6238875" y="5929313"/>
          <p14:tracePt t="295172" x="6251575" y="5965825"/>
          <p14:tracePt t="295188" x="6251575" y="6000750"/>
          <p14:tracePt t="295205" x="6251575" y="6048375"/>
          <p14:tracePt t="295222" x="6251575" y="6084888"/>
          <p14:tracePt t="295239" x="6251575" y="6096000"/>
          <p14:tracePt t="295255" x="6251575" y="6108700"/>
          <p14:tracePt t="295271" x="6156325" y="6096000"/>
          <p14:tracePt t="295288" x="6048375" y="6119813"/>
          <p14:tracePt t="295305" x="5929313" y="6167438"/>
          <p14:tracePt t="295322" x="5799138" y="6227763"/>
          <p14:tracePt t="295339" x="5691188" y="6275388"/>
          <p14:tracePt t="295355" x="5619750" y="6310313"/>
          <p14:tracePt t="295372" x="5572125" y="6310313"/>
          <p14:tracePt t="295389" x="5561013" y="6310313"/>
          <p14:tracePt t="295405" x="5537200" y="6310313"/>
          <p14:tracePt t="295422" x="5513388" y="6310313"/>
          <p14:tracePt t="295439" x="5453063" y="6310313"/>
          <p14:tracePt t="295456" x="5394325" y="6346825"/>
          <p14:tracePt t="295472" x="5346700" y="6346825"/>
          <p14:tracePt t="295489" x="5322888" y="6346825"/>
          <p14:tracePt t="295506" x="5310188" y="6346825"/>
          <p14:tracePt t="295522" x="5286375" y="6357938"/>
          <p14:tracePt t="295539" x="5346700" y="6323013"/>
          <p14:tracePt t="295893" x="5381625" y="6299200"/>
          <p14:tracePt t="295897" x="5429250" y="6275388"/>
          <p14:tracePt t="295907" x="5524500" y="6238875"/>
          <p14:tracePt t="295924" x="5561013" y="6227763"/>
          <p14:tracePt t="296820" x="5561013" y="6203950"/>
          <p14:tracePt t="297369" x="5561013" y="6191250"/>
          <p14:tracePt t="297371" x="5561013" y="6167438"/>
          <p14:tracePt t="297377" x="5513388" y="6024563"/>
          <p14:tracePt t="297394" x="5500688" y="5976938"/>
          <p14:tracePt t="297411" x="5476875" y="5942013"/>
          <p14:tracePt t="297428" x="5465763" y="5918200"/>
          <p14:tracePt t="297445" x="5453063" y="5881688"/>
          <p14:tracePt t="297462" x="5441950" y="5881688"/>
          <p14:tracePt t="297478" x="5429250" y="5881688"/>
          <p14:tracePt t="297495" x="5405438" y="5870575"/>
          <p14:tracePt t="297512" x="5370513" y="5857875"/>
          <p14:tracePt t="297528" x="5334000" y="5834063"/>
          <p14:tracePt t="297545" x="5275263" y="5822950"/>
          <p14:tracePt t="297562" x="5214938" y="5799138"/>
          <p14:tracePt t="297579" x="5167313" y="5786438"/>
          <p14:tracePt t="297595" x="5119688" y="5738813"/>
          <p14:tracePt t="297612" x="5084763" y="5715000"/>
          <p14:tracePt t="297629" x="5060950" y="5691188"/>
          <p14:tracePt t="297645" x="5037138" y="5667375"/>
          <p14:tracePt t="297662" x="5013325" y="5643563"/>
          <p14:tracePt t="297679" x="4989513" y="5619750"/>
          <p14:tracePt t="297695" x="4976813" y="5608638"/>
          <p14:tracePt t="297713" x="4965700" y="5584825"/>
          <p14:tracePt t="297729" x="4965700" y="5572125"/>
          <p14:tracePt t="297746" x="4965700" y="5561013"/>
          <p14:tracePt t="297861" x="4965700" y="5548313"/>
          <p14:tracePt t="297869" x="4965700" y="5513388"/>
          <p14:tracePt t="297880" x="4953000" y="5465763"/>
          <p14:tracePt t="297896" x="4953000" y="5441950"/>
          <p14:tracePt t="297913" x="4953000" y="5418138"/>
          <p14:tracePt t="297930" x="4941888" y="5394325"/>
          <p14:tracePt t="297946" x="4953000" y="5394325"/>
          <p14:tracePt t="298130" x="4965700" y="5405438"/>
          <p14:tracePt t="298137" x="4989513" y="5418138"/>
          <p14:tracePt t="298147" x="5037138" y="5476875"/>
          <p14:tracePt t="298164" x="5132388" y="5537200"/>
          <p14:tracePt t="298181" x="5214938" y="5595938"/>
          <p14:tracePt t="298197" x="5286375" y="5643563"/>
          <p14:tracePt t="298214" x="5441950" y="5703888"/>
          <p14:tracePt t="298230" x="5548313" y="5786438"/>
          <p14:tracePt t="298248" x="5632450" y="5857875"/>
          <p14:tracePt t="298264" x="5727700" y="5942013"/>
          <p14:tracePt t="298281" x="5810250" y="6024563"/>
          <p14:tracePt t="298298" x="5857875" y="6084888"/>
          <p14:tracePt t="298314" x="5905500" y="6132513"/>
          <p14:tracePt t="298331" x="5965825" y="6167438"/>
          <p14:tracePt t="298348" x="6013450" y="6215063"/>
          <p14:tracePt t="298365" x="6048375" y="6238875"/>
          <p14:tracePt t="298381" x="6084888" y="6275388"/>
          <p14:tracePt t="298397" x="6108700" y="6286500"/>
          <p14:tracePt t="298414" x="6084888" y="6286500"/>
          <p14:tracePt t="298712" x="6048375" y="6286500"/>
          <p14:tracePt t="298715" x="5894388" y="6215063"/>
          <p14:tracePt t="298732" x="5751513" y="6180138"/>
          <p14:tracePt t="298749" x="5680075" y="6119813"/>
          <p14:tracePt t="298766" x="5595938" y="6061075"/>
          <p14:tracePt t="298782" x="5561013" y="6037263"/>
          <p14:tracePt t="298799" x="5513388" y="5976938"/>
          <p14:tracePt t="298816" x="5500688" y="5965825"/>
          <p14:tracePt t="298832" x="5441950" y="5905500"/>
          <p14:tracePt t="298849" x="5418138" y="5870575"/>
          <p14:tracePt t="298866" x="5370513" y="5846763"/>
          <p14:tracePt t="298883" x="5334000" y="5810250"/>
          <p14:tracePt t="298900" x="5299075" y="5775325"/>
          <p14:tracePt t="298916" x="5251450" y="5738813"/>
          <p14:tracePt t="298933" x="5214938" y="5703888"/>
          <p14:tracePt t="298950" x="5191125" y="5680075"/>
          <p14:tracePt t="298966" x="5167313" y="5656263"/>
          <p14:tracePt t="298983" x="5132388" y="5632450"/>
          <p14:tracePt t="299000" x="5095875" y="5595938"/>
          <p14:tracePt t="299016" x="5084763" y="5595938"/>
          <p14:tracePt t="299033" x="5084763" y="5584825"/>
          <p14:tracePt t="299049" x="5060950" y="5561013"/>
          <p14:tracePt t="299169" x="5048250" y="5548313"/>
          <p14:tracePt t="299182" x="5037138" y="5537200"/>
          <p14:tracePt t="299193" x="5048250" y="5548313"/>
          <p14:tracePt t="299365" x="5060950" y="5561013"/>
          <p14:tracePt t="299369" x="5072063" y="5572125"/>
          <p14:tracePt t="299384" x="5119688" y="5643563"/>
          <p14:tracePt t="299401" x="5156200" y="5680075"/>
          <p14:tracePt t="299418" x="5191125" y="5691188"/>
          <p14:tracePt t="299434" x="5227638" y="5727700"/>
          <p14:tracePt t="299450" x="5299075" y="5799138"/>
          <p14:tracePt t="299467" x="5357813" y="5846763"/>
          <p14:tracePt t="299484" x="5418138" y="5905500"/>
          <p14:tracePt t="299484" x="5429250" y="5929313"/>
          <p14:tracePt t="299501" x="5489575" y="5989638"/>
          <p14:tracePt t="299518" x="5537200" y="6037263"/>
          <p14:tracePt t="299535" x="5595938" y="6119813"/>
          <p14:tracePt t="299551" x="5656263" y="6203950"/>
          <p14:tracePt t="299568" x="5715000" y="6262688"/>
          <p14:tracePt t="299584" x="5762625" y="6323013"/>
          <p14:tracePt t="299602" x="5786438" y="6357938"/>
          <p14:tracePt t="299618" x="5810250" y="6405563"/>
          <p14:tracePt t="299635" x="5822950" y="6442075"/>
          <p14:tracePt t="299651" x="5834063" y="6453188"/>
          <p14:tracePt t="299668" x="5857875" y="6489700"/>
          <p14:tracePt t="299685" x="5870575" y="6500813"/>
          <p14:tracePt t="299701" x="5870575" y="6513513"/>
          <p14:tracePt t="299718" x="5881688" y="6513513"/>
          <p14:tracePt t="299735" x="5881688" y="6524625"/>
          <p14:tracePt t="299752" x="5894388" y="6524625"/>
          <p14:tracePt t="299905" x="5894388" y="6513513"/>
          <p14:tracePt t="299930" x="5894388" y="6489700"/>
          <p14:tracePt t="299937" x="5894388" y="6477000"/>
          <p14:tracePt t="299949" x="5894388" y="6465888"/>
          <p14:tracePt t="299953" x="5894388" y="6418263"/>
          <p14:tracePt t="299969" x="5857875" y="6370638"/>
          <p14:tracePt t="299986" x="5810250" y="6310313"/>
          <p14:tracePt t="300003" x="5715000" y="6203950"/>
          <p14:tracePt t="300020" x="5680075" y="6143625"/>
          <p14:tracePt t="300036" x="5643563" y="6084888"/>
          <p14:tracePt t="300053" x="5595938" y="6000750"/>
          <p14:tracePt t="300069" x="5548313" y="5942013"/>
          <p14:tracePt t="300086" x="5513388" y="5881688"/>
          <p14:tracePt t="300103" x="5453063" y="5810250"/>
          <p14:tracePt t="300120" x="5418138" y="5775325"/>
          <p14:tracePt t="300136" x="5381625" y="5727700"/>
          <p14:tracePt t="300153" x="5346700" y="5703888"/>
          <p14:tracePt t="300170" x="5322888" y="5691188"/>
          <p14:tracePt t="300186" x="5322888" y="5680075"/>
          <p14:tracePt t="300203" x="5334000" y="5680075"/>
          <p14:tracePt t="300613" x="5346700" y="5691188"/>
          <p14:tracePt t="300618" x="5346700" y="5703888"/>
          <p14:tracePt t="300625" x="5370513" y="5738813"/>
          <p14:tracePt t="300638" x="5394325" y="5775325"/>
          <p14:tracePt t="300654" x="5429250" y="5822950"/>
          <p14:tracePt t="300671" x="5513388" y="5905500"/>
          <p14:tracePt t="300688" x="5584825" y="5965825"/>
          <p14:tracePt t="300705" x="5656263" y="6013450"/>
          <p14:tracePt t="300722" x="5703888" y="6061075"/>
          <p14:tracePt t="300738" x="5775325" y="6108700"/>
          <p14:tracePt t="300755" x="5834063" y="6156325"/>
          <p14:tracePt t="300771" x="5894388" y="6203950"/>
          <p14:tracePt t="300788" x="5929313" y="6251575"/>
          <p14:tracePt t="300788" x="5942013" y="6251575"/>
          <p14:tracePt t="300805" x="5976938" y="6323013"/>
          <p14:tracePt t="300822" x="6037263" y="6381750"/>
          <p14:tracePt t="300838" x="6084888" y="6442075"/>
          <p14:tracePt t="300838" x="6096000" y="6465888"/>
          <p14:tracePt t="300855" x="6132513" y="6524625"/>
          <p14:tracePt t="300872" x="6156325" y="6561138"/>
          <p14:tracePt t="300888" x="6180138" y="6584950"/>
          <p14:tracePt t="300888" x="6191250" y="6596063"/>
          <p14:tracePt t="300905" x="6203950" y="6608763"/>
          <p14:tracePt t="301451" x="6203950" y="6619875"/>
          <p14:tracePt t="301735" x="6191250" y="6608763"/>
          <p14:tracePt t="301743" x="6167438" y="6584950"/>
          <p14:tracePt t="301751" x="6156325" y="6584950"/>
          <p14:tracePt t="301758" x="6108700" y="6548438"/>
          <p14:tracePt t="301775" x="6037263" y="6500813"/>
          <p14:tracePt t="301791" x="5976938" y="6477000"/>
          <p14:tracePt t="301808" x="5942013" y="6453188"/>
          <p14:tracePt t="301825" x="5905500" y="6405563"/>
          <p14:tracePt t="301842" x="5846763" y="6370638"/>
          <p14:tracePt t="301858" x="5786438" y="6323013"/>
          <p14:tracePt t="301875" x="5715000" y="6275388"/>
          <p14:tracePt t="301892" x="5656263" y="6238875"/>
          <p14:tracePt t="301908" x="5595938" y="6215063"/>
          <p14:tracePt t="301925" x="5513388" y="6156325"/>
          <p14:tracePt t="301942" x="5476875" y="6108700"/>
          <p14:tracePt t="301958" x="5453063" y="6084888"/>
          <p14:tracePt t="301975" x="5418138" y="6037263"/>
          <p14:tracePt t="301992" x="5357813" y="5965825"/>
          <p14:tracePt t="302009" x="5322888" y="5918200"/>
          <p14:tracePt t="302026" x="5286375" y="5881688"/>
          <p14:tracePt t="302042" x="5262563" y="5822950"/>
          <p14:tracePt t="302059" x="5227638" y="5775325"/>
          <p14:tracePt t="302075" x="5203825" y="5751513"/>
          <p14:tracePt t="302092" x="5180013" y="5703888"/>
          <p14:tracePt t="302109" x="5156200" y="5667375"/>
          <p14:tracePt t="302126" x="5132388" y="5632450"/>
          <p14:tracePt t="302142" x="5095875" y="5608638"/>
          <p14:tracePt t="302142" x="5095875" y="5595938"/>
          <p14:tracePt t="302159" x="5084763" y="5584825"/>
          <p14:tracePt t="302175" x="5072063" y="5548313"/>
          <p14:tracePt t="302192" x="5072063" y="5537200"/>
          <p14:tracePt t="302209" x="5060950" y="5524500"/>
          <p14:tracePt t="302226" x="5060950" y="5513388"/>
          <p14:tracePt t="302242" x="5048250" y="5500688"/>
          <p14:tracePt t="302259" x="5060950" y="5500688"/>
          <p14:tracePt t="302599" x="5084763" y="5524500"/>
          <p14:tracePt t="302603" x="5108575" y="5524500"/>
          <p14:tracePt t="302610" x="5203825" y="5595938"/>
          <p14:tracePt t="302627" x="5310188" y="5643563"/>
          <p14:tracePt t="302644" x="5346700" y="5691188"/>
          <p14:tracePt t="302660" x="5370513" y="5715000"/>
          <p14:tracePt t="302677" x="5381625" y="5751513"/>
          <p14:tracePt t="302694" x="5381625" y="5762625"/>
          <p14:tracePt t="302694" x="5394325" y="5786438"/>
          <p14:tracePt t="302711" x="5405438" y="5799138"/>
          <p14:tracePt t="302727" x="5418138" y="5834063"/>
          <p14:tracePt t="302744" x="5429250" y="5846763"/>
          <p14:tracePt t="302761" x="5441950" y="5870575"/>
          <p14:tracePt t="302778" x="5453063" y="5881688"/>
          <p14:tracePt t="302794" x="5465763" y="5905500"/>
          <p14:tracePt t="302811" x="5476875" y="5929313"/>
          <p14:tracePt t="302828" x="5476875" y="5953125"/>
          <p14:tracePt t="302844" x="5500688" y="5989638"/>
          <p14:tracePt t="302861" x="5500688" y="6013450"/>
          <p14:tracePt t="302878" x="5513388" y="6037263"/>
          <p14:tracePt t="302894" x="5524500" y="6061075"/>
          <p14:tracePt t="302911" x="5537200" y="6084888"/>
          <p14:tracePt t="302928" x="5548313" y="6108700"/>
          <p14:tracePt t="302945" x="5572125" y="6132513"/>
          <p14:tracePt t="302962" x="5572125" y="6143625"/>
          <p14:tracePt t="302978" x="5584825" y="6167438"/>
          <p14:tracePt t="302995" x="5584825" y="6180138"/>
          <p14:tracePt t="303334" x="5584825" y="6191250"/>
          <p14:tracePt t="303337" x="5595938" y="6191250"/>
          <p14:tracePt t="304101" x="5595938" y="6203950"/>
          <p14:tracePt t="304133" x="5608638" y="6215063"/>
          <p14:tracePt t="304854" x="5619750" y="6227763"/>
          <p14:tracePt t="307023" x="5619750" y="6238875"/>
          <p14:tracePt t="307121" x="5632450" y="6238875"/>
          <p14:tracePt t="307127" x="5632450" y="6251575"/>
          <p14:tracePt t="307145" x="5632450" y="6262688"/>
          <p14:tracePt t="307157" x="5643563" y="6275388"/>
          <p14:tracePt t="308431" x="5632450" y="6275388"/>
          <p14:tracePt t="309213" x="5619750" y="6275388"/>
          <p14:tracePt t="309221" x="5608638" y="6275388"/>
          <p14:tracePt t="309230" x="5595938" y="6275388"/>
          <p14:tracePt t="309247" x="5584825" y="6275388"/>
          <p14:tracePt t="309825" x="5561013" y="6275388"/>
          <p14:tracePt t="309829" x="5524500" y="6275388"/>
          <p14:tracePt t="309833" x="5465763" y="6238875"/>
          <p14:tracePt t="309833" x="5429250" y="6238875"/>
          <p14:tracePt t="309850" x="5214938" y="6238875"/>
          <p14:tracePt t="309866" x="5024438" y="6238875"/>
          <p14:tracePt t="309882" x="4905375" y="6238875"/>
          <p14:tracePt t="309899" x="4833938" y="6227763"/>
          <p14:tracePt t="309915" x="4822825" y="6227763"/>
          <p14:tracePt t="309935" x="4810125" y="6227763"/>
          <p14:tracePt t="310345" x="4799013" y="6227763"/>
          <p14:tracePt t="310785" x="4775200" y="6227763"/>
          <p14:tracePt t="310793" x="4703763" y="6227763"/>
          <p14:tracePt t="310802" x="4500563" y="6251575"/>
          <p14:tracePt t="310818" x="4322763" y="6262688"/>
          <p14:tracePt t="310835" x="4156075" y="6286500"/>
          <p14:tracePt t="310852" x="4108450" y="6286500"/>
          <p14:tracePt t="310869" x="4084638" y="6286500"/>
          <p14:tracePt t="310885" x="4071938" y="6286500"/>
          <p14:tracePt t="311559" x="4071938" y="6299200"/>
          <p14:tracePt t="311563" x="4071938" y="6310313"/>
          <p14:tracePt t="311653" x="4071938" y="6323013"/>
          <p14:tracePt t="311677" x="4084638" y="6334125"/>
          <p14:tracePt t="311749" x="4095750" y="6334125"/>
          <p14:tracePt t="311868" x="4108450" y="6334125"/>
          <p14:tracePt t="312381" x="4132263" y="6334125"/>
          <p14:tracePt t="312393" x="4143375" y="6334125"/>
          <p14:tracePt t="312397" x="4167188" y="6334125"/>
          <p14:tracePt t="312406" x="4203700" y="6334125"/>
          <p14:tracePt t="312423" x="4227513" y="6334125"/>
          <p14:tracePt t="312440" x="4238625" y="6334125"/>
          <p14:tracePt t="312549" x="4262438" y="6334125"/>
          <p14:tracePt t="312553" x="4275138" y="6346825"/>
          <p14:tracePt t="312558" x="4322763" y="6346825"/>
          <p14:tracePt t="312574" x="4394200" y="6346825"/>
          <p14:tracePt t="312590" x="4489450" y="6346825"/>
          <p14:tracePt t="312590" x="4524375" y="6346825"/>
          <p14:tracePt t="312607" x="4714875" y="6357938"/>
          <p14:tracePt t="312624" x="4965700" y="6357938"/>
          <p14:tracePt t="312640" x="5143500" y="6334125"/>
          <p14:tracePt t="312657" x="5310188" y="6310313"/>
          <p14:tracePt t="312674" x="5429250" y="6286500"/>
          <p14:tracePt t="312691" x="5584825" y="6286500"/>
          <p14:tracePt t="312708" x="5667375" y="6275388"/>
          <p14:tracePt t="312724" x="5762625" y="6251575"/>
          <p14:tracePt t="312741" x="5929313" y="6227763"/>
          <p14:tracePt t="312758" x="6072188" y="6203950"/>
          <p14:tracePt t="312775" x="6191250" y="6167438"/>
          <p14:tracePt t="312791" x="6238875" y="6156325"/>
          <p14:tracePt t="312808" x="6251575" y="6143625"/>
          <p14:tracePt t="312824" x="6262688" y="6143625"/>
          <p14:tracePt t="312879" x="6262688" y="6132513"/>
          <p14:tracePt t="312925" x="6262688" y="6119813"/>
          <p14:tracePt t="312953" x="6262688" y="6108700"/>
          <p14:tracePt t="312973" x="6262688" y="6096000"/>
          <p14:tracePt t="312989" x="6251575" y="6096000"/>
          <p14:tracePt t="313011" x="6238875" y="6096000"/>
          <p14:tracePt t="313225" x="6203950" y="6096000"/>
          <p14:tracePt t="313229" x="6156325" y="6084888"/>
          <p14:tracePt t="313242" x="6096000" y="6061075"/>
          <p14:tracePt t="313259" x="6013450" y="6061075"/>
          <p14:tracePt t="313276" x="6000750" y="6037263"/>
          <p14:tracePt t="313292" x="5976938" y="6037263"/>
          <p14:tracePt t="313309" x="5976938" y="6024563"/>
          <p14:tracePt t="313373" x="5965825" y="6024563"/>
          <p14:tracePt t="313385" x="5953125" y="6000750"/>
          <p14:tracePt t="313393" x="5942013" y="5989638"/>
          <p14:tracePt t="313410" x="5905500" y="5965825"/>
          <p14:tracePt t="313426" x="5870575" y="5953125"/>
          <p14:tracePt t="313443" x="5857875" y="5929313"/>
          <p14:tracePt t="313460" x="5834063" y="5929313"/>
          <p14:tracePt t="313477" x="5799138" y="5929313"/>
          <p14:tracePt t="313493" x="5751513" y="5929313"/>
          <p14:tracePt t="313510" x="5703888" y="5929313"/>
          <p14:tracePt t="313527" x="5643563" y="5929313"/>
          <p14:tracePt t="313543" x="5584825" y="5929313"/>
          <p14:tracePt t="313560" x="5476875" y="5942013"/>
          <p14:tracePt t="313577" x="5394325" y="5965825"/>
          <p14:tracePt t="313593" x="5334000" y="5976938"/>
          <p14:tracePt t="313610" x="5286375" y="5989638"/>
          <p14:tracePt t="313627" x="5262563" y="6000750"/>
          <p14:tracePt t="313643" x="5251450" y="6000750"/>
          <p14:tracePt t="313660" x="5214938" y="6013450"/>
          <p14:tracePt t="313660" x="5191125" y="6013450"/>
          <p14:tracePt t="313677" x="5167313" y="6048375"/>
          <p14:tracePt t="313694" x="5119688" y="6061075"/>
          <p14:tracePt t="313710" x="5095875" y="6084888"/>
          <p14:tracePt t="313728" x="5095875" y="6108700"/>
          <p14:tracePt t="313744" x="5084763" y="6119813"/>
          <p14:tracePt t="313760" x="5072063" y="6132513"/>
          <p14:tracePt t="313879" x="5072063" y="6143625"/>
          <p14:tracePt t="313884" x="5072063" y="6167438"/>
          <p14:tracePt t="313894" x="5072063" y="6203950"/>
          <p14:tracePt t="313894" x="5072063" y="6215063"/>
          <p14:tracePt t="313912" x="5095875" y="6251575"/>
          <p14:tracePt t="313928" x="5132388" y="6310313"/>
          <p14:tracePt t="313944" x="5180013" y="6346825"/>
          <p14:tracePt t="313961" x="5227638" y="6381750"/>
          <p14:tracePt t="313978" x="5286375" y="6418263"/>
          <p14:tracePt t="313995" x="5334000" y="6465888"/>
          <p14:tracePt t="314012" x="5394325" y="6477000"/>
          <p14:tracePt t="314028" x="5441950" y="6477000"/>
          <p14:tracePt t="314045" x="5453063" y="6477000"/>
          <p14:tracePt t="314061" x="5513388" y="6477000"/>
          <p14:tracePt t="314078" x="5572125" y="6477000"/>
          <p14:tracePt t="314094" x="5632450" y="6477000"/>
          <p14:tracePt t="314111" x="5680075" y="6489700"/>
          <p14:tracePt t="314128" x="5727700" y="6489700"/>
          <p14:tracePt t="314145" x="5799138" y="6489700"/>
          <p14:tracePt t="314162" x="5846763" y="6489700"/>
          <p14:tracePt t="314178" x="5894388" y="6489700"/>
          <p14:tracePt t="314195" x="5929313" y="6489700"/>
          <p14:tracePt t="314212" x="5976938" y="6465888"/>
          <p14:tracePt t="314229" x="6037263" y="6394450"/>
          <p14:tracePt t="314246" x="6061075" y="6310313"/>
          <p14:tracePt t="314262" x="6072188" y="6215063"/>
          <p14:tracePt t="314279" x="6072188" y="6048375"/>
          <p14:tracePt t="314296" x="6072188" y="6037263"/>
          <p14:tracePt t="314315" x="6084888" y="6000750"/>
          <p14:tracePt t="314329" x="6084888" y="5989638"/>
          <p14:tracePt t="314345" x="6072188" y="5976938"/>
          <p14:tracePt t="314362" x="6072188" y="5965825"/>
          <p14:tracePt t="314379" x="6048375" y="5942013"/>
          <p14:tracePt t="314396" x="6024563" y="5929313"/>
          <p14:tracePt t="314412" x="5989638" y="5905500"/>
          <p14:tracePt t="314429" x="5942013" y="5881688"/>
          <p14:tracePt t="314446" x="5857875" y="5870575"/>
          <p14:tracePt t="314463" x="5822950" y="5857875"/>
          <p14:tracePt t="314480" x="5810250" y="5846763"/>
          <p14:tracePt t="314496" x="5762625" y="5822950"/>
          <p14:tracePt t="314513" x="5727700" y="5822950"/>
          <p14:tracePt t="314530" x="5703888" y="5822950"/>
          <p14:tracePt t="314546" x="5656263" y="5822950"/>
          <p14:tracePt t="314563" x="5619750" y="5822950"/>
          <p14:tracePt t="314580" x="5608638" y="5822950"/>
          <p14:tracePt t="314596" x="5595938" y="5822950"/>
          <p14:tracePt t="314613" x="5572125" y="5822950"/>
          <p14:tracePt t="314630" x="5537200" y="5822950"/>
          <p14:tracePt t="314646" x="5500688" y="5822950"/>
          <p14:tracePt t="314663" x="5465763" y="5822950"/>
          <p14:tracePt t="314680" x="5429250" y="5834063"/>
          <p14:tracePt t="314680" x="5418138" y="5834063"/>
          <p14:tracePt t="314697" x="5381625" y="5857875"/>
          <p14:tracePt t="314714" x="5334000" y="5881688"/>
          <p14:tracePt t="314730" x="5310188" y="5881688"/>
          <p14:tracePt t="314747" x="5286375" y="5905500"/>
          <p14:tracePt t="314764" x="5275263" y="5918200"/>
          <p14:tracePt t="314780" x="5262563" y="5953125"/>
          <p14:tracePt t="314797" x="5227638" y="5989638"/>
          <p14:tracePt t="314814" x="5227638" y="6013450"/>
          <p14:tracePt t="314830" x="5203825" y="6048375"/>
          <p14:tracePt t="314847" x="5191125" y="6084888"/>
          <p14:tracePt t="314864" x="5191125" y="6108700"/>
          <p14:tracePt t="314880" x="5191125" y="6119813"/>
          <p14:tracePt t="314897" x="5191125" y="6156325"/>
          <p14:tracePt t="314914" x="5191125" y="6180138"/>
          <p14:tracePt t="314931" x="5191125" y="6227763"/>
          <p14:tracePt t="314947" x="5191125" y="6262688"/>
          <p14:tracePt t="314964" x="5191125" y="6310313"/>
          <p14:tracePt t="314981" x="5191125" y="6346825"/>
          <p14:tracePt t="314998" x="5214938" y="6394450"/>
          <p14:tracePt t="315014" x="5238750" y="6429375"/>
          <p14:tracePt t="315014" x="5251450" y="6429375"/>
          <p14:tracePt t="315031" x="5275263" y="6465888"/>
          <p14:tracePt t="315048" x="5322888" y="6524625"/>
          <p14:tracePt t="315064" x="5346700" y="6537325"/>
          <p14:tracePt t="315082" x="5370513" y="6548438"/>
          <p14:tracePt t="315098" x="5405438" y="6561138"/>
          <p14:tracePt t="315115" x="5465763" y="6561138"/>
          <p14:tracePt t="315131" x="5561013" y="6561138"/>
          <p14:tracePt t="315147" x="5632450" y="6561138"/>
          <p14:tracePt t="315165" x="5738813" y="6561138"/>
          <p14:tracePt t="315182" x="5834063" y="6524625"/>
          <p14:tracePt t="315198" x="5881688" y="6524625"/>
          <p14:tracePt t="315198" x="5918200" y="6524625"/>
          <p14:tracePt t="315216" x="5989638" y="6489700"/>
          <p14:tracePt t="315231" x="6037263" y="6442075"/>
          <p14:tracePt t="315248" x="6096000" y="6394450"/>
          <p14:tracePt t="315248" x="6108700" y="6381750"/>
          <p14:tracePt t="315265" x="6156325" y="6310313"/>
          <p14:tracePt t="315282" x="6180138" y="6251575"/>
          <p14:tracePt t="315299" x="6180138" y="6167438"/>
          <p14:tracePt t="315316" x="6180138" y="6108700"/>
          <p14:tracePt t="315332" x="6167438" y="6096000"/>
          <p14:tracePt t="315349" x="6156325" y="6061075"/>
          <p14:tracePt t="315365" x="6132513" y="6048375"/>
          <p14:tracePt t="315382" x="6119813" y="6037263"/>
          <p14:tracePt t="315405" x="6096000" y="6024563"/>
          <p14:tracePt t="315417" x="6096000" y="6013450"/>
          <p14:tracePt t="315432" x="6061075" y="6000750"/>
          <p14:tracePt t="315449" x="6037263" y="5989638"/>
          <p14:tracePt t="315466" x="6013450" y="5989638"/>
          <p14:tracePt t="315482" x="6000750" y="5989638"/>
          <p14:tracePt t="315482" x="5989638" y="5989638"/>
          <p14:tracePt t="315499" x="5976938" y="5989638"/>
          <p14:tracePt t="315516" x="5942013" y="5976938"/>
          <p14:tracePt t="315532" x="5929313" y="5976938"/>
          <p14:tracePt t="315549" x="5881688" y="5976938"/>
          <p14:tracePt t="315566" x="5834063" y="5976938"/>
          <p14:tracePt t="315583" x="5775325" y="5976938"/>
          <p14:tracePt t="315600" x="5715000" y="5976938"/>
          <p14:tracePt t="315616" x="5643563" y="5976938"/>
          <p14:tracePt t="315633" x="5595938" y="5976938"/>
          <p14:tracePt t="315650" x="5548313" y="5976938"/>
          <p14:tracePt t="315666" x="5524500" y="5976938"/>
          <p14:tracePt t="315763" x="5500688" y="5976938"/>
          <p14:tracePt t="315771" x="5453063" y="6013450"/>
          <p14:tracePt t="315784" x="5394325" y="6072188"/>
          <p14:tracePt t="315800" x="5370513" y="6096000"/>
          <p14:tracePt t="315817" x="5346700" y="6143625"/>
          <p14:tracePt t="315834" x="5334000" y="6156325"/>
          <p14:tracePt t="315850" x="5334000" y="6167438"/>
          <p14:tracePt t="315891" x="5334000" y="6180138"/>
          <p14:tracePt t="316133" x="5346700" y="6180138"/>
          <p14:tracePt t="316150" x="5357813" y="6180138"/>
          <p14:tracePt t="316152" x="5394325" y="6191250"/>
          <p14:tracePt t="316168" x="5441950" y="6203950"/>
          <p14:tracePt t="316184" x="5500688" y="6215063"/>
          <p14:tracePt t="316200" x="5537200" y="6238875"/>
          <p14:tracePt t="316218" x="5595938" y="6262688"/>
          <p14:tracePt t="316235" x="5656263" y="6275388"/>
          <p14:tracePt t="316251" x="5738813" y="6323013"/>
          <p14:tracePt t="316268" x="5810250" y="6323013"/>
          <p14:tracePt t="316285" x="5834063" y="6334125"/>
          <p14:tracePt t="316327" x="5846763" y="6346825"/>
          <p14:tracePt t="316351" x="5870575" y="6357938"/>
          <p14:tracePt t="316359" x="5881688" y="6357938"/>
          <p14:tracePt t="316373" x="5905500" y="6370638"/>
          <p14:tracePt t="316385" x="5881688" y="6370638"/>
          <p14:tracePt t="316439" x="5870575" y="6370638"/>
          <p14:tracePt t="316443" x="5822950" y="6394450"/>
          <p14:tracePt t="316452" x="5643563" y="6418263"/>
          <p14:tracePt t="316469" x="5489575" y="6418263"/>
          <p14:tracePt t="316485" x="5214938" y="6442075"/>
          <p14:tracePt t="316502" x="4810125" y="6453188"/>
          <p14:tracePt t="316519" x="4548188" y="6453188"/>
          <p14:tracePt t="316535" x="4370388" y="6465888"/>
          <p14:tracePt t="316552" x="4251325" y="6465888"/>
          <p14:tracePt t="316552" x="4214813" y="6465888"/>
          <p14:tracePt t="316569" x="4132263" y="6489700"/>
          <p14:tracePt t="316586" x="4071938" y="6489700"/>
          <p14:tracePt t="316602" x="3989388" y="6513513"/>
          <p14:tracePt t="316619" x="3952875" y="6537325"/>
          <p14:tracePt t="316636" x="3941763" y="6548438"/>
          <p14:tracePt t="316693" x="3941763" y="6561138"/>
          <p14:tracePt t="316709" x="3941763" y="6572250"/>
          <p14:tracePt t="316713" x="3965575" y="6572250"/>
          <p14:tracePt t="316723" x="4071938" y="6572250"/>
          <p14:tracePt t="316736" x="4238625" y="6561138"/>
          <p14:tracePt t="316753" x="4513263" y="6489700"/>
          <p14:tracePt t="316770" x="4810125" y="6405563"/>
          <p14:tracePt t="316786" x="5275263" y="6275388"/>
          <p14:tracePt t="316803" x="5643563" y="6180138"/>
          <p14:tracePt t="316820" x="5894388" y="6132513"/>
          <p14:tracePt t="316837" x="6072188" y="6108700"/>
          <p14:tracePt t="316854" x="6191250" y="6084888"/>
          <p14:tracePt t="316870" x="6275388" y="6072188"/>
          <p14:tracePt t="316887" x="6299200" y="6061075"/>
          <p14:tracePt t="316903" x="6310313" y="6061075"/>
          <p14:tracePt t="316932" x="6323013" y="6048375"/>
          <p14:tracePt t="316936" x="6323013" y="6037263"/>
          <p14:tracePt t="316973" x="6310313" y="6037263"/>
          <p14:tracePt t="316985" x="6299200" y="6037263"/>
          <p14:tracePt t="316989" x="6227763" y="6037263"/>
          <p14:tracePt t="317004" x="6024563" y="6072188"/>
          <p14:tracePt t="317020" x="5905500" y="6119813"/>
          <p14:tracePt t="317037" x="5715000" y="6191250"/>
          <p14:tracePt t="317054" x="5537200" y="6275388"/>
          <p14:tracePt t="317071" x="5310188" y="6323013"/>
          <p14:tracePt t="317087" x="5180013" y="6370638"/>
          <p14:tracePt t="317104" x="5095875" y="6381750"/>
          <p14:tracePt t="317121" x="4989513" y="6405563"/>
          <p14:tracePt t="317138" x="4929188" y="6405563"/>
          <p14:tracePt t="317154" x="4894263" y="6405563"/>
          <p14:tracePt t="317171" x="4846638" y="6405563"/>
          <p14:tracePt t="317188" x="4822825" y="6405563"/>
          <p14:tracePt t="317204" x="4810125" y="6405563"/>
          <p14:tracePt t="317221" x="4799013" y="6405563"/>
          <p14:tracePt t="317237" x="4775200" y="6405563"/>
          <p14:tracePt t="317397" x="4762500" y="6405563"/>
          <p14:tracePt t="317401" x="4738688" y="6405563"/>
          <p14:tracePt t="317405" x="4572000" y="6405563"/>
          <p14:tracePt t="317421" x="4310063" y="6405563"/>
          <p14:tracePt t="317438" x="3929063" y="6405563"/>
          <p14:tracePt t="317455" x="3738563" y="6405563"/>
          <p14:tracePt t="317472" x="3536950" y="6370638"/>
          <p14:tracePt t="317488" x="3476625" y="6357938"/>
          <p14:tracePt t="317505" x="3429000" y="6334125"/>
          <p14:tracePt t="317522" x="3417888" y="6323013"/>
          <p14:tracePt t="317538" x="3405188" y="6310313"/>
          <p14:tracePt t="317556" x="3429000" y="6310313"/>
          <p14:tracePt t="317661" x="3441700" y="6310313"/>
          <p14:tracePt t="317665" x="3465513" y="6323013"/>
          <p14:tracePt t="317672" x="3560763" y="6357938"/>
          <p14:tracePt t="317689" x="3667125" y="6394450"/>
          <p14:tracePt t="317706" x="3751263" y="6442075"/>
          <p14:tracePt t="317723" x="3846513" y="6477000"/>
          <p14:tracePt t="317739" x="3870325" y="6500813"/>
          <p14:tracePt t="317756" x="3881438" y="6513513"/>
          <p14:tracePt t="317779" x="3894138" y="6524625"/>
          <p14:tracePt t="317795" x="3894138" y="6537325"/>
          <p14:tracePt t="317806" x="3894138" y="6548438"/>
          <p14:tracePt t="317822" x="3894138" y="6561138"/>
          <p14:tracePt t="317839" x="3905250" y="6572250"/>
          <p14:tracePt t="317856" x="3905250" y="6584950"/>
          <p14:tracePt t="317873" x="3905250" y="6596063"/>
          <p14:tracePt t="317997" x="3917950" y="6608763"/>
          <p14:tracePt t="318019" x="3917950" y="6619875"/>
          <p14:tracePt t="318027" x="3929063" y="6632575"/>
          <p14:tracePt t="318047" x="3941763" y="6632575"/>
          <p14:tracePt t="318057" x="3941763" y="6643688"/>
          <p14:tracePt t="318073" x="3952875" y="6643688"/>
          <p14:tracePt t="318090" x="3952875" y="6656388"/>
          <p14:tracePt t="318107" x="3965575" y="6680200"/>
          <p14:tracePt t="318124" x="3965575" y="6691313"/>
          <p14:tracePt t="318140" x="3965575" y="6704013"/>
          <p14:tracePt t="318167" x="3976688" y="6704013"/>
          <p14:tracePt t="318923" x="3976688" y="6680200"/>
          <p14:tracePt t="318932" x="3976688" y="6643688"/>
          <p14:tracePt t="318943" x="3952875" y="6548438"/>
          <p14:tracePt t="318960" x="3917950" y="6453188"/>
          <p14:tracePt t="318976" x="3881438" y="6381750"/>
          <p14:tracePt t="318993" x="3846513" y="6334125"/>
          <p14:tracePt t="319010" x="3846513" y="6299200"/>
          <p14:tracePt t="319026" x="3833813" y="6251575"/>
          <p14:tracePt t="319043" x="3833813" y="6191250"/>
          <p14:tracePt t="319060" x="3822700" y="6156325"/>
          <p14:tracePt t="319076" x="3822700" y="6096000"/>
          <p14:tracePt t="319093" x="3846513" y="6024563"/>
          <p14:tracePt t="319110" x="3917950" y="5942013"/>
          <p14:tracePt t="319127" x="4037013" y="5846763"/>
          <p14:tracePt t="319143" x="4167188" y="5762625"/>
          <p14:tracePt t="319160" x="4322763" y="5680075"/>
          <p14:tracePt t="319177" x="4381500" y="5595938"/>
          <p14:tracePt t="319193" x="4394200" y="5584825"/>
          <p14:tracePt t="319210" x="4405313" y="5584825"/>
          <p14:tracePt t="319227" x="4394200" y="5584825"/>
          <p14:tracePt t="319463" x="4394200" y="5572125"/>
          <p14:tracePt t="319487" x="4370388" y="5572125"/>
          <p14:tracePt t="319491" x="4357688" y="5561013"/>
          <p14:tracePt t="319499" x="4333875" y="5561013"/>
          <p14:tracePt t="319511" x="4310063" y="5537200"/>
          <p14:tracePt t="319529" x="4286250" y="5524500"/>
          <p14:tracePt t="319545" x="4251325" y="5513388"/>
          <p14:tracePt t="319562" x="4238625" y="5500688"/>
          <p14:tracePt t="319578" x="4214813" y="5489575"/>
          <p14:tracePt t="319595" x="4203700" y="5489575"/>
          <p14:tracePt t="319611" x="4191000" y="5476875"/>
          <p14:tracePt t="319628" x="4191000" y="5465763"/>
          <p14:tracePt t="319791" x="4214813" y="5453063"/>
          <p14:tracePt t="319803" x="4238625" y="5441950"/>
          <p14:tracePt t="319812" x="4333875" y="5394325"/>
          <p14:tracePt t="319812" x="4370388" y="5381625"/>
          <p14:tracePt t="319829" x="4667250" y="5357813"/>
          <p14:tracePt t="319846" x="4929188" y="5334000"/>
          <p14:tracePt t="319862" x="5156200" y="5334000"/>
          <p14:tracePt t="319879" x="5381625" y="5334000"/>
          <p14:tracePt t="319896" x="5513388" y="5334000"/>
          <p14:tracePt t="319912" x="5561013" y="5334000"/>
          <p14:tracePt t="319929" x="5572125" y="5334000"/>
          <p14:tracePt t="319946" x="5584825" y="5334000"/>
          <p14:tracePt t="320009" x="5584825" y="5322888"/>
          <p14:tracePt t="320021" x="5584825" y="5310188"/>
          <p14:tracePt t="320031" x="5584825" y="5299075"/>
          <p14:tracePt t="320056" x="5584825" y="5286375"/>
          <p14:tracePt t="320063" x="5584825" y="5251450"/>
          <p14:tracePt t="320080" x="5584825" y="5180013"/>
          <p14:tracePt t="320096" x="5584825" y="5108575"/>
          <p14:tracePt t="320096" x="5584825" y="5095875"/>
          <p14:tracePt t="320113" x="5572125" y="5060950"/>
          <p14:tracePt t="320130" x="5537200" y="5024438"/>
          <p14:tracePt t="320146" x="5513388" y="4989513"/>
          <p14:tracePt t="320163" x="5453063" y="4976813"/>
          <p14:tracePt t="320180" x="5441950" y="4965700"/>
          <p14:tracePt t="320197" x="5394325" y="4965700"/>
          <p14:tracePt t="320214" x="5346700" y="4965700"/>
          <p14:tracePt t="320230" x="5275263" y="4965700"/>
          <p14:tracePt t="320247" x="5227638" y="4965700"/>
          <p14:tracePt t="320264" x="5180013" y="4965700"/>
          <p14:tracePt t="320280" x="5095875" y="4965700"/>
          <p14:tracePt t="320280" x="5072063" y="4965700"/>
          <p14:tracePt t="320297" x="4976813" y="4965700"/>
          <p14:tracePt t="320314" x="4881563" y="4965700"/>
          <p14:tracePt t="320331" x="4799013" y="4965700"/>
          <p14:tracePt t="320347" x="4727575" y="4989513"/>
          <p14:tracePt t="320363" x="4679950" y="5000625"/>
          <p14:tracePt t="320380" x="4656138" y="5013325"/>
          <p14:tracePt t="320396" x="4643438" y="5037138"/>
          <p14:tracePt t="320414" x="4619625" y="5060950"/>
          <p14:tracePt t="320431" x="4560888" y="5108575"/>
          <p14:tracePt t="320447" x="4524375" y="5143500"/>
          <p14:tracePt t="320464" x="4489450" y="5180013"/>
          <p14:tracePt t="320481" x="4465638" y="5214938"/>
          <p14:tracePt t="320497" x="4441825" y="5251450"/>
          <p14:tracePt t="320514" x="4441825" y="5322888"/>
          <p14:tracePt t="320531" x="4418013" y="5370513"/>
          <p14:tracePt t="320548" x="4418013" y="5429250"/>
          <p14:tracePt t="320564" x="4418013" y="5489575"/>
          <p14:tracePt t="320581" x="4418013" y="5524500"/>
          <p14:tracePt t="320598" x="4418013" y="5561013"/>
          <p14:tracePt t="320615" x="4489450" y="5619750"/>
          <p14:tracePt t="320631" x="4524375" y="5656263"/>
          <p14:tracePt t="320648" x="4572000" y="5680075"/>
          <p14:tracePt t="320665" x="4632325" y="5727700"/>
          <p14:tracePt t="320682" x="4667250" y="5751513"/>
          <p14:tracePt t="320698" x="4714875" y="5775325"/>
          <p14:tracePt t="320715" x="4762500" y="5786438"/>
          <p14:tracePt t="320731" x="4833938" y="5810250"/>
          <p14:tracePt t="320748" x="4905375" y="5810250"/>
          <p14:tracePt t="320765" x="4965700" y="5810250"/>
          <p14:tracePt t="320782" x="5013325" y="5822950"/>
          <p14:tracePt t="320798" x="5095875" y="5834063"/>
          <p14:tracePt t="320815" x="5143500" y="5834063"/>
          <p14:tracePt t="320832" x="5191125" y="5846763"/>
          <p14:tracePt t="320848" x="5238750" y="5846763"/>
          <p14:tracePt t="320865" x="5299075" y="5846763"/>
          <p14:tracePt t="320882" x="5346700" y="5846763"/>
          <p14:tracePt t="320882" x="5357813" y="5846763"/>
          <p14:tracePt t="320899" x="5418138" y="5846763"/>
          <p14:tracePt t="320916" x="5476875" y="5834063"/>
          <p14:tracePt t="320932" x="5524500" y="5810250"/>
          <p14:tracePt t="320949" x="5572125" y="5738813"/>
          <p14:tracePt t="320965" x="5595938" y="5715000"/>
          <p14:tracePt t="320982" x="5619750" y="5667375"/>
          <p14:tracePt t="320999" x="5632450" y="5619750"/>
          <p14:tracePt t="321016" x="5632450" y="5584825"/>
          <p14:tracePt t="321032" x="5632450" y="5548313"/>
          <p14:tracePt t="321049" x="5632450" y="5513388"/>
          <p14:tracePt t="321066" x="5619750" y="5476875"/>
          <p14:tracePt t="321083" x="5572125" y="5453063"/>
          <p14:tracePt t="321099" x="5513388" y="5429250"/>
          <p14:tracePt t="321116" x="5429250" y="5418138"/>
          <p14:tracePt t="321116" x="5405438" y="5418138"/>
          <p14:tracePt t="321134" x="5299075" y="5394325"/>
          <p14:tracePt t="321150" x="5180013" y="5394325"/>
          <p14:tracePt t="321166" x="5048250" y="5394325"/>
          <p14:tracePt t="321166" x="5024438" y="5394325"/>
          <p14:tracePt t="321184" x="4929188" y="5394325"/>
          <p14:tracePt t="321200" x="4881563" y="5370513"/>
          <p14:tracePt t="321217" x="4870450" y="5370513"/>
          <p14:tracePt t="321233" x="4857750" y="5370513"/>
          <p14:tracePt t="321327" x="4822825" y="5370513"/>
          <p14:tracePt t="321335" x="4810125" y="5370513"/>
          <p14:tracePt t="321339" x="4799013" y="5381625"/>
          <p14:tracePt t="321350" x="4762500" y="5429250"/>
          <p14:tracePt t="321367" x="4727575" y="5489575"/>
          <p14:tracePt t="321384" x="4703763" y="5537200"/>
          <p14:tracePt t="321400" x="4691063" y="5572125"/>
          <p14:tracePt t="321416" x="4691063" y="5584825"/>
          <p14:tracePt t="321433" x="4691063" y="5619750"/>
          <p14:tracePt t="321450" x="4691063" y="5656263"/>
          <p14:tracePt t="321467" x="4691063" y="5667375"/>
          <p14:tracePt t="321484" x="4691063" y="5691188"/>
          <p14:tracePt t="321503" x="4691063" y="5703888"/>
          <p14:tracePt t="321517" x="4703763" y="5727700"/>
          <p14:tracePt t="321534" x="4714875" y="5738813"/>
          <p14:tracePt t="321550" x="4727575" y="5751513"/>
          <p14:tracePt t="321567" x="4714875" y="5751513"/>
          <p14:tracePt t="321685" x="4691063" y="5751513"/>
          <p14:tracePt t="321689" x="4656138" y="5738813"/>
          <p14:tracePt t="321701" x="4572000" y="5738813"/>
          <p14:tracePt t="321718" x="4500563" y="5727700"/>
          <p14:tracePt t="321734" x="4441825" y="5703888"/>
          <p14:tracePt t="321751" x="4394200" y="5680075"/>
          <p14:tracePt t="321768" x="4381500" y="5680075"/>
          <p14:tracePt t="321784" x="4370388" y="5667375"/>
          <p14:tracePt t="321808" x="4357688" y="5667375"/>
          <p14:tracePt t="321818" x="4346575" y="5667375"/>
          <p14:tracePt t="321841" x="4333875" y="5667375"/>
          <p14:tracePt t="321851" x="4322763" y="5667375"/>
          <p14:tracePt t="321951" x="4310063" y="5667375"/>
          <p14:tracePt t="322191" x="4310063" y="5691188"/>
          <p14:tracePt t="322195" x="4310063" y="5703888"/>
          <p14:tracePt t="322215" x="4322763" y="5703888"/>
          <p14:tracePt t="322223" x="4357688" y="5703888"/>
          <p14:tracePt t="322236" x="4394200" y="5703888"/>
          <p14:tracePt t="322253" x="4476750" y="5703888"/>
          <p14:tracePt t="322270" x="4595813" y="5703888"/>
          <p14:tracePt t="322286" x="4833938" y="5703888"/>
          <p14:tracePt t="322303" x="5000625" y="5703888"/>
          <p14:tracePt t="322320" x="5191125" y="5680075"/>
          <p14:tracePt t="322336" x="5299075" y="5680075"/>
          <p14:tracePt t="322353" x="5381625" y="5680075"/>
          <p14:tracePt t="322370" x="5476875" y="5656263"/>
          <p14:tracePt t="322386" x="5548313" y="5643563"/>
          <p14:tracePt t="322403" x="5572125" y="5643563"/>
          <p14:tracePt t="322420" x="5595938" y="5643563"/>
          <p14:tracePt t="322437" x="5608638" y="5643563"/>
          <p14:tracePt t="322541" x="5619750" y="5643563"/>
          <p14:tracePt t="322553" x="5632450" y="5643563"/>
          <p14:tracePt t="322569" x="5656263" y="5643563"/>
          <p14:tracePt t="322589" x="5667375" y="5643563"/>
          <p14:tracePt t="322619" x="5680075" y="5643563"/>
          <p14:tracePt t="322631" x="5691188" y="5643563"/>
          <p14:tracePt t="322647" x="5703888" y="5643563"/>
          <p14:tracePt t="322654" x="5715000" y="5656263"/>
          <p14:tracePt t="322670" x="5762625" y="5667375"/>
          <p14:tracePt t="322687" x="5775325" y="5691188"/>
          <p14:tracePt t="322704" x="5786438" y="5715000"/>
          <p14:tracePt t="322721" x="5822950" y="5751513"/>
          <p14:tracePt t="322738" x="5846763" y="5775325"/>
          <p14:tracePt t="322754" x="5857875" y="5786438"/>
          <p14:tracePt t="322754" x="5870575" y="5810250"/>
          <p14:tracePt t="322771" x="5894388" y="5822950"/>
          <p14:tracePt t="322788" x="5905500" y="5834063"/>
          <p14:tracePt t="322805" x="5918200" y="5846763"/>
          <p14:tracePt t="322821" x="5929313" y="5857875"/>
          <p14:tracePt t="322838" x="5953125" y="5870575"/>
          <p14:tracePt t="322854" x="5965825" y="5870575"/>
          <p14:tracePt t="322871" x="5965825" y="5918200"/>
          <p14:tracePt t="322888" x="5989638" y="5929313"/>
          <p14:tracePt t="322905" x="5989638" y="5942013"/>
          <p14:tracePt t="322921" x="6000750" y="5953125"/>
          <p14:tracePt t="322938" x="6013450" y="5953125"/>
          <p14:tracePt t="322959" x="6024563" y="5976938"/>
          <p14:tracePt t="322971" x="6037263" y="5976938"/>
          <p14:tracePt t="322989" x="6037263" y="5989638"/>
          <p14:tracePt t="322989" x="6048375" y="5989638"/>
          <p14:tracePt t="323005" x="6061075" y="6000750"/>
          <p14:tracePt t="323022" x="6072188" y="6024563"/>
          <p14:tracePt t="323038" x="6108700" y="6037263"/>
          <p14:tracePt t="323055" x="6119813" y="6048375"/>
          <p14:tracePt t="323072" x="6143625" y="6061075"/>
          <p14:tracePt t="323088" x="6156325" y="6072188"/>
          <p14:tracePt t="323105" x="6180138" y="6084888"/>
          <p14:tracePt t="323122" x="6191250" y="6084888"/>
          <p14:tracePt t="323138" x="6203950" y="6084888"/>
          <p14:tracePt t="323155" x="6215063" y="6084888"/>
          <p14:tracePt t="323239" x="6227763" y="6084888"/>
          <p14:tracePt t="323243" x="6238875" y="6084888"/>
          <p14:tracePt t="323256" x="6299200" y="6084888"/>
          <p14:tracePt t="323272" x="6381750" y="6072188"/>
          <p14:tracePt t="323290" x="6477000" y="6048375"/>
          <p14:tracePt t="323306" x="6548438" y="6024563"/>
          <p14:tracePt t="323323" x="6619875" y="6013450"/>
          <p14:tracePt t="323340" x="6643688" y="6000750"/>
          <p14:tracePt t="323356" x="6619875" y="5989638"/>
          <p14:tracePt t="323614" x="6596063" y="5976938"/>
          <p14:tracePt t="323616" x="6524625" y="5965825"/>
          <p14:tracePt t="323624" x="6370638" y="5953125"/>
          <p14:tracePt t="323640" x="6180138" y="5953125"/>
          <p14:tracePt t="323657" x="6013450" y="5953125"/>
          <p14:tracePt t="323674" x="5918200" y="5953125"/>
          <p14:tracePt t="323690" x="5881688" y="5942013"/>
          <p14:tracePt t="323707" x="5857875" y="5942013"/>
          <p14:tracePt t="323724" x="5870575" y="5942013"/>
          <p14:tracePt t="324569" x="5881688" y="5942013"/>
          <p14:tracePt t="324573" x="5905500" y="5953125"/>
          <p14:tracePt t="324585" x="5918200" y="5953125"/>
          <p14:tracePt t="324609" x="5905500" y="5953125"/>
          <p14:tracePt t="324767" x="5894388" y="5953125"/>
          <p14:tracePt t="324771" x="5881688" y="5942013"/>
          <p14:tracePt t="324777" x="5762625" y="5857875"/>
          <p14:tracePt t="324794" x="5667375" y="5810250"/>
          <p14:tracePt t="324810" x="5537200" y="5751513"/>
          <p14:tracePt t="324828" x="5500688" y="5715000"/>
          <p14:tracePt t="324844" x="5465763" y="5691188"/>
          <p14:tracePt t="324860" x="5429250" y="5667375"/>
          <p14:tracePt t="324877" x="5418138" y="5667375"/>
          <p14:tracePt t="324927" x="5405438" y="5667375"/>
          <p14:tracePt t="324939" x="5381625" y="5656263"/>
          <p14:tracePt t="324944" x="5334000" y="5656263"/>
          <p14:tracePt t="324961" x="5286375" y="5632450"/>
          <p14:tracePt t="324978" x="5262563" y="5632450"/>
          <p14:tracePt t="324994" x="5227638" y="5619750"/>
          <p14:tracePt t="325011" x="5203825" y="5619750"/>
          <p14:tracePt t="325028" x="5180013" y="5619750"/>
          <p14:tracePt t="325044" x="5156200" y="5608638"/>
          <p14:tracePt t="325061" x="5156200" y="5595938"/>
          <p14:tracePt t="325083" x="5143500" y="5584825"/>
          <p14:tracePt t="325107" x="5132388" y="5572125"/>
          <p14:tracePt t="325119" x="5119688" y="5561013"/>
          <p14:tracePt t="325133" x="5108575" y="5548313"/>
          <p14:tracePt t="325145" x="5095875" y="5537200"/>
          <p14:tracePt t="325161" x="5072063" y="5513388"/>
          <p14:tracePt t="325178" x="5060950" y="5489575"/>
          <p14:tracePt t="325195" x="5048250" y="5476875"/>
          <p14:tracePt t="326103" x="5060950" y="5476875"/>
          <p14:tracePt t="326157" x="5084763" y="5476875"/>
          <p14:tracePt t="326161" x="5095875" y="5489575"/>
          <p14:tracePt t="326165" x="5156200" y="5524500"/>
          <p14:tracePt t="326182" x="5238750" y="5548313"/>
          <p14:tracePt t="326198" x="5310188" y="5572125"/>
          <p14:tracePt t="326198" x="5322888" y="5584825"/>
          <p14:tracePt t="326216" x="5394325" y="5608638"/>
          <p14:tracePt t="326231" x="5405438" y="5619750"/>
          <p14:tracePt t="326248" x="5465763" y="5643563"/>
          <p14:tracePt t="326265" x="5548313" y="5715000"/>
          <p14:tracePt t="326281" x="5572125" y="5762625"/>
          <p14:tracePt t="326298" x="5632450" y="5822950"/>
          <p14:tracePt t="326315" x="5680075" y="5894388"/>
          <p14:tracePt t="326332" x="5727700" y="5942013"/>
          <p14:tracePt t="326348" x="5775325" y="5989638"/>
          <p14:tracePt t="326365" x="5810250" y="6037263"/>
          <p14:tracePt t="326382" x="5881688" y="6108700"/>
          <p14:tracePt t="326399" x="5942013" y="6156325"/>
          <p14:tracePt t="326415" x="5965825" y="6180138"/>
          <p14:tracePt t="326432" x="5989638" y="6191250"/>
          <p14:tracePt t="326448" x="6000750" y="6203950"/>
          <p14:tracePt t="326465" x="5989638" y="6180138"/>
          <p14:tracePt t="326709" x="5976938" y="6180138"/>
          <p14:tracePt t="326713" x="5965825" y="6180138"/>
          <p14:tracePt t="326717" x="5929313" y="6156325"/>
          <p14:tracePt t="326717" x="5894388" y="6143625"/>
          <p14:tracePt t="326733" x="5834063" y="6096000"/>
          <p14:tracePt t="326750" x="5799138" y="6061075"/>
          <p14:tracePt t="326766" x="5751513" y="6013450"/>
          <p14:tracePt t="326783" x="5715000" y="5976938"/>
          <p14:tracePt t="326800" x="5680075" y="5929313"/>
          <p14:tracePt t="326816" x="5643563" y="5870575"/>
          <p14:tracePt t="326833" x="5632450" y="5834063"/>
          <p14:tracePt t="326850" x="5608638" y="5799138"/>
          <p14:tracePt t="326866" x="5595938" y="5762625"/>
          <p14:tracePt t="326883" x="5584825" y="5738813"/>
          <p14:tracePt t="326900" x="5572125" y="5738813"/>
          <p14:tracePt t="326916" x="5572125" y="5751513"/>
          <p14:tracePt t="327109" x="5572125" y="5775325"/>
          <p14:tracePt t="327117" x="5572125" y="5786438"/>
          <p14:tracePt t="327121" x="5572125" y="5810250"/>
          <p14:tracePt t="327134" x="5572125" y="5881688"/>
          <p14:tracePt t="327151" x="5584825" y="5942013"/>
          <p14:tracePt t="327168" x="5643563" y="6061075"/>
          <p14:tracePt t="327184" x="5703888" y="6156325"/>
          <p14:tracePt t="327201" x="5786438" y="6275388"/>
          <p14:tracePt t="327218" x="5881688" y="6405563"/>
          <p14:tracePt t="327234" x="6000750" y="6537325"/>
          <p14:tracePt t="327251" x="6084888" y="6619875"/>
          <p14:tracePt t="327268" x="6143625" y="6691313"/>
          <p14:tracePt t="327284" x="6203950" y="6775450"/>
          <p14:tracePt t="327301" x="6238875" y="6799263"/>
          <p14:tracePt t="327318" x="6251575" y="6823075"/>
          <p14:tracePt t="327335" x="6262688" y="6823075"/>
          <p14:tracePt t="327987" x="6299200" y="6799263"/>
          <p14:tracePt t="327991" x="6370638" y="6762750"/>
          <p14:tracePt t="328004" x="6524625" y="6656388"/>
          <p14:tracePt t="328020" x="6691313" y="6548438"/>
          <p14:tracePt t="328037" x="6846888" y="6429375"/>
          <p14:tracePt t="328054" x="7108825" y="6227763"/>
          <p14:tracePt t="328070" x="7334250" y="6143625"/>
          <p14:tracePt t="328087" x="7453313" y="6072188"/>
          <p14:tracePt t="328104" x="7620000" y="5976938"/>
          <p14:tracePt t="328120" x="7834313" y="5857875"/>
          <p14:tracePt t="328137" x="7942263" y="5762625"/>
          <p14:tracePt t="328154" x="8024813" y="5703888"/>
          <p14:tracePt t="328154" x="8037513" y="5691188"/>
          <p14:tracePt t="328171" x="8096250" y="5632450"/>
          <p14:tracePt t="328187" x="8120063" y="5595938"/>
          <p14:tracePt t="328204" x="8143875" y="5561013"/>
          <p14:tracePt t="328222" x="8143875" y="5537200"/>
          <p14:tracePt t="328237" x="8143875" y="5524500"/>
          <p14:tracePt t="328254" x="8143875" y="5513388"/>
          <p14:tracePt t="328271" x="8156575" y="5500688"/>
          <p14:tracePt t="329164" x="8167688" y="5513388"/>
          <p14:tracePt t="330009" x="8143875" y="5548313"/>
          <p14:tracePt t="330339" x="8096250" y="5572125"/>
          <p14:tracePt t="330343" x="7656513" y="5608638"/>
          <p14:tracePt t="330361" x="7024688" y="5632450"/>
          <p14:tracePt t="330377" x="6561138" y="5656263"/>
          <p14:tracePt t="330394" x="6119813" y="5656263"/>
          <p14:tracePt t="330411" x="5738813" y="5572125"/>
          <p14:tracePt t="330427" x="5262563" y="5489575"/>
          <p14:tracePt t="330444" x="4918075" y="5441950"/>
          <p14:tracePt t="330461" x="4656138" y="5418138"/>
          <p14:tracePt t="330477" x="4476750" y="5405438"/>
          <p14:tracePt t="330494" x="4370388" y="5405438"/>
          <p14:tracePt t="330511" x="4333875" y="5405438"/>
          <p14:tracePt t="330528" x="4322763" y="5405438"/>
          <p14:tracePt t="330635" x="4310063" y="5405438"/>
          <p14:tracePt t="330639" x="4310063" y="5418138"/>
          <p14:tracePt t="330647" x="4310063" y="5441950"/>
          <p14:tracePt t="330661" x="4333875" y="5500688"/>
          <p14:tracePt t="330678" x="4370388" y="5561013"/>
          <p14:tracePt t="330695" x="4394200" y="5619750"/>
          <p14:tracePt t="330712" x="4429125" y="5691188"/>
          <p14:tracePt t="330728" x="4489450" y="5775325"/>
          <p14:tracePt t="330745" x="4537075" y="5846763"/>
          <p14:tracePt t="330762" x="4632325" y="5918200"/>
          <p14:tracePt t="330762" x="4667250" y="5953125"/>
          <p14:tracePt t="330779" x="4881563" y="6072188"/>
          <p14:tracePt t="330795" x="5048250" y="6143625"/>
          <p14:tracePt t="330812" x="5143500" y="6227763"/>
          <p14:tracePt t="330828" x="5251450" y="6286500"/>
          <p14:tracePt t="330844" x="5394325" y="6346825"/>
          <p14:tracePt t="330862" x="5429250" y="6346825"/>
          <p14:tracePt t="330879" x="5476875" y="6346825"/>
          <p14:tracePt t="330895" x="5489575" y="6346825"/>
          <p14:tracePt t="330919" x="5500688" y="6346825"/>
          <p14:tracePt t="330928" x="5513388" y="6251575"/>
          <p14:tracePt t="330945" x="5489575" y="6167438"/>
          <p14:tracePt t="330962" x="5465763" y="6048375"/>
          <p14:tracePt t="330979" x="5405438" y="5976938"/>
          <p14:tracePt t="330996" x="5357813" y="5905500"/>
          <p14:tracePt t="331012" x="5322888" y="5834063"/>
          <p14:tracePt t="331029" x="5299075" y="5810250"/>
          <p14:tracePt t="331046" x="5275263" y="5775325"/>
          <p14:tracePt t="331063" x="5251450" y="5727700"/>
          <p14:tracePt t="331079" x="5227638" y="5715000"/>
          <p14:tracePt t="331096" x="5227638" y="5703888"/>
          <p14:tracePt t="331113" x="5214938" y="5691188"/>
          <p14:tracePt t="331129" x="5203825" y="5680075"/>
          <p14:tracePt t="331199" x="5203825" y="5667375"/>
          <p14:tracePt t="331289" x="5203825" y="5656263"/>
          <p14:tracePt t="331293" x="5203825" y="5632450"/>
          <p14:tracePt t="331301" x="5203825" y="5584825"/>
          <p14:tracePt t="331313" x="5203825" y="5513388"/>
          <p14:tracePt t="331330" x="5180013" y="5441950"/>
          <p14:tracePt t="331330" x="5180013" y="5429250"/>
          <p14:tracePt t="331347" x="5180013" y="5394325"/>
          <p14:tracePt t="331363" x="5156200" y="5357813"/>
          <p14:tracePt t="331380" x="5143500" y="5334000"/>
          <p14:tracePt t="331397" x="5156200" y="5334000"/>
          <p14:tracePt t="331467" x="5167313" y="5334000"/>
          <p14:tracePt t="331475" x="5167313" y="5357813"/>
          <p14:tracePt t="331480" x="5214938" y="5405438"/>
          <p14:tracePt t="331497" x="5299075" y="5476875"/>
          <p14:tracePt t="331514" x="5441950" y="5561013"/>
          <p14:tracePt t="331531" x="5548313" y="5643563"/>
          <p14:tracePt t="331547" x="5608638" y="5680075"/>
          <p14:tracePt t="331564" x="5680075" y="5751513"/>
          <p14:tracePt t="331581" x="5727700" y="5786438"/>
          <p14:tracePt t="331597" x="5751513" y="5846763"/>
          <p14:tracePt t="331614" x="5775325" y="5894388"/>
          <p14:tracePt t="331631" x="5799138" y="5976938"/>
          <p14:tracePt t="331648" x="5822950" y="6048375"/>
          <p14:tracePt t="331664" x="5870575" y="6119813"/>
          <p14:tracePt t="331681" x="5918200" y="6180138"/>
          <p14:tracePt t="331698" x="5942013" y="6215063"/>
          <p14:tracePt t="331715" x="5953125" y="6227763"/>
          <p14:tracePt t="331731" x="5942013" y="6215063"/>
          <p14:tracePt t="331821" x="5918200" y="6191250"/>
          <p14:tracePt t="331833" x="5905500" y="6191250"/>
          <p14:tracePt t="331837" x="5881688" y="6180138"/>
          <p14:tracePt t="331848" x="5786438" y="6156325"/>
          <p14:tracePt t="331865" x="5656263" y="6132513"/>
          <p14:tracePt t="331881" x="5595938" y="6096000"/>
          <p14:tracePt t="331898" x="5476875" y="6037263"/>
          <p14:tracePt t="331914" x="5310188" y="5965825"/>
          <p14:tracePt t="331932" x="5156200" y="5905500"/>
          <p14:tracePt t="331948" x="4905375" y="5810250"/>
          <p14:tracePt t="331965" x="4751388" y="5738813"/>
          <p14:tracePt t="331982" x="4714875" y="5715000"/>
          <p14:tracePt t="331999" x="4656138" y="5667375"/>
          <p14:tracePt t="332015" x="4619625" y="5632450"/>
          <p14:tracePt t="332032" x="4608513" y="5608638"/>
          <p14:tracePt t="332049" x="4595813" y="5595938"/>
          <p14:tracePt t="332065" x="4595813" y="5584825"/>
          <p14:tracePt t="332082" x="4619625" y="5584825"/>
          <p14:tracePt t="332223" x="4632325" y="5584825"/>
          <p14:tracePt t="332231" x="4643438" y="5584825"/>
          <p14:tracePt t="332235" x="4679950" y="5619750"/>
          <p14:tracePt t="332249" x="4762500" y="5680075"/>
          <p14:tracePt t="332266" x="4857750" y="5762625"/>
          <p14:tracePt t="332283" x="4965700" y="5822950"/>
          <p14:tracePt t="332299" x="5167313" y="5942013"/>
          <p14:tracePt t="332316" x="5381625" y="6024563"/>
          <p14:tracePt t="332333" x="5619750" y="6108700"/>
          <p14:tracePt t="332350" x="5846763" y="6167438"/>
          <p14:tracePt t="332366" x="6037263" y="6203950"/>
          <p14:tracePt t="332383" x="6156325" y="6238875"/>
          <p14:tracePt t="332400" x="6275388" y="6275388"/>
          <p14:tracePt t="332417" x="6346825" y="6275388"/>
          <p14:tracePt t="332433" x="6394450" y="6299200"/>
          <p14:tracePt t="332450" x="6418263" y="6299200"/>
          <p14:tracePt t="332471" x="6429375" y="6299200"/>
          <p14:tracePt t="332549" x="6418263" y="6299200"/>
          <p14:tracePt t="332569" x="6405563" y="6275388"/>
          <p14:tracePt t="332573" x="6394450" y="6275388"/>
          <p14:tracePt t="332583" x="6357938" y="6238875"/>
          <p14:tracePt t="332600" x="6323013" y="6227763"/>
          <p14:tracePt t="332617" x="6299200" y="6227763"/>
          <p14:tracePt t="332634" x="6275388" y="6215063"/>
          <p14:tracePt t="332634" x="6238875" y="6191250"/>
          <p14:tracePt t="332651" x="6180138" y="6143625"/>
          <p14:tracePt t="332667" x="6119813" y="6119813"/>
          <p14:tracePt t="332684" x="6048375" y="6084888"/>
          <p14:tracePt t="332684" x="6024563" y="6084888"/>
          <p14:tracePt t="332701" x="5989638" y="6061075"/>
          <p14:tracePt t="332718" x="5953125" y="6037263"/>
          <p14:tracePt t="332734" x="5929313" y="6037263"/>
          <p14:tracePt t="332751" x="5918200" y="6037263"/>
          <p14:tracePt t="332951" x="5918200" y="6061075"/>
          <p14:tracePt t="333067" x="5918200" y="6072188"/>
          <p14:tracePt t="333087" x="5918200" y="6084888"/>
          <p14:tracePt t="333095" x="5918200" y="6096000"/>
          <p14:tracePt t="333109" x="5918200" y="6119813"/>
          <p14:tracePt t="333523" x="5918200" y="6132513"/>
          <p14:tracePt t="333531" x="5918200" y="6143625"/>
          <p14:tracePt t="333543" x="5918200" y="6156325"/>
          <p14:tracePt t="333553" x="5918200" y="6167438"/>
          <p14:tracePt t="333570" x="5918200" y="6180138"/>
          <p14:tracePt t="333586" x="5918200" y="6167438"/>
          <p14:tracePt t="334199" x="5918200" y="6156325"/>
          <p14:tracePt t="334203" x="5905500" y="6143625"/>
          <p14:tracePt t="334212" x="5881688" y="6119813"/>
          <p14:tracePt t="334222" x="5822950" y="6096000"/>
          <p14:tracePt t="334222" x="5810250" y="6096000"/>
          <p14:tracePt t="334239" x="5727700" y="6061075"/>
          <p14:tracePt t="334255" x="5608638" y="6037263"/>
          <p14:tracePt t="334272" x="5476875" y="6000750"/>
          <p14:tracePt t="334289" x="5357813" y="5989638"/>
          <p14:tracePt t="334306" x="5262563" y="5976938"/>
          <p14:tracePt t="334322" x="5203825" y="5953125"/>
          <p14:tracePt t="334339" x="5132388" y="5929313"/>
          <p14:tracePt t="334356" x="5048250" y="5918200"/>
          <p14:tracePt t="334372" x="4965700" y="5905500"/>
          <p14:tracePt t="334389" x="4857750" y="5870575"/>
          <p14:tracePt t="334406" x="4810125" y="5822950"/>
          <p14:tracePt t="334423" x="4751388" y="5799138"/>
          <p14:tracePt t="334439" x="4714875" y="5762625"/>
          <p14:tracePt t="334456" x="4667250" y="5738813"/>
          <p14:tracePt t="334456" x="4656138" y="5738813"/>
          <p14:tracePt t="334473" x="4608513" y="5715000"/>
          <p14:tracePt t="334490" x="4560888" y="5691188"/>
          <p14:tracePt t="334506" x="4500563" y="5667375"/>
          <p14:tracePt t="334523" x="4465638" y="5643563"/>
          <p14:tracePt t="334540" x="4429125" y="5608638"/>
          <p14:tracePt t="334557" x="4405313" y="5608638"/>
          <p14:tracePt t="334573" x="4381500" y="5584825"/>
          <p14:tracePt t="334590" x="4381500" y="5572125"/>
          <p14:tracePt t="334606" x="4370388" y="5561013"/>
          <p14:tracePt t="334623" x="4357688" y="5537200"/>
          <p14:tracePt t="334640" x="4333875" y="5524500"/>
          <p14:tracePt t="334657" x="4322763" y="5500688"/>
          <p14:tracePt t="334673" x="4310063" y="5465763"/>
          <p14:tracePt t="334690" x="4275138" y="5429250"/>
          <p14:tracePt t="334707" x="4262438" y="5418138"/>
          <p14:tracePt t="334723" x="4227513" y="5381625"/>
          <p14:tracePt t="334740" x="4214813" y="5357813"/>
          <p14:tracePt t="334757" x="4214813" y="5346700"/>
          <p14:tracePt t="334775" x="4214813" y="5334000"/>
          <p14:tracePt t="334790" x="4203700" y="5310188"/>
          <p14:tracePt t="334808" x="4203700" y="5286375"/>
          <p14:tracePt t="334824" x="4203700" y="5238750"/>
          <p14:tracePt t="334841" x="4214813" y="5180013"/>
          <p14:tracePt t="334857" x="4251325" y="5119688"/>
          <p14:tracePt t="334874" x="4275138" y="5072063"/>
          <p14:tracePt t="334891" x="4322763" y="5013325"/>
          <p14:tracePt t="334907" x="4370388" y="4965700"/>
          <p14:tracePt t="334924" x="4394200" y="4941888"/>
          <p14:tracePt t="334941" x="4418013" y="4918075"/>
          <p14:tracePt t="334958" x="4452938" y="4905375"/>
          <p14:tracePt t="334975" x="4489450" y="4905375"/>
          <p14:tracePt t="334990" x="4548188" y="4881563"/>
          <p14:tracePt t="335007" x="4619625" y="4857750"/>
          <p14:tracePt t="335024" x="4714875" y="4833938"/>
          <p14:tracePt t="335040" x="4870450" y="4833938"/>
          <p14:tracePt t="335058" x="4965700" y="4833938"/>
          <p14:tracePt t="335058" x="4989513" y="4833938"/>
          <p14:tracePt t="335075" x="5072063" y="4833938"/>
          <p14:tracePt t="335091" x="5132388" y="4833938"/>
          <p14:tracePt t="335108" x="5180013" y="4833938"/>
          <p14:tracePt t="335125" x="5214938" y="4833938"/>
          <p14:tracePt t="335141" x="5262563" y="4833938"/>
          <p14:tracePt t="335158" x="5310188" y="4833938"/>
          <p14:tracePt t="335175" x="5381625" y="4833938"/>
          <p14:tracePt t="335192" x="5513388" y="4833938"/>
          <p14:tracePt t="335208" x="5632450" y="4810125"/>
          <p14:tracePt t="335225" x="5727700" y="4810125"/>
          <p14:tracePt t="335242" x="5810250" y="4810125"/>
          <p14:tracePt t="335259" x="5894388" y="4810125"/>
          <p14:tracePt t="335275" x="5942013" y="4810125"/>
          <p14:tracePt t="335292" x="5989638" y="4810125"/>
          <p14:tracePt t="335292" x="6000750" y="4810125"/>
          <p14:tracePt t="335309" x="6072188" y="4810125"/>
          <p14:tracePt t="335326" x="6132513" y="4810125"/>
          <p14:tracePt t="335342" x="6203950" y="4810125"/>
          <p14:tracePt t="335342" x="6215063" y="4810125"/>
          <p14:tracePt t="335359" x="6275388" y="4810125"/>
          <p14:tracePt t="335375" x="6357938" y="4810125"/>
          <p14:tracePt t="335392" x="6453188" y="4810125"/>
          <p14:tracePt t="335409" x="6524625" y="4810125"/>
          <p14:tracePt t="335426" x="6561138" y="4799013"/>
          <p14:tracePt t="335442" x="6572250" y="4799013"/>
          <p14:tracePt t="335469" x="6584950" y="4799013"/>
          <p14:tracePt t="335535" x="6584950" y="4810125"/>
          <p14:tracePt t="335539" x="6596063" y="4822825"/>
          <p14:tracePt t="335551" x="6596063" y="4846638"/>
          <p14:tracePt t="335559" x="6619875" y="4881563"/>
          <p14:tracePt t="335576" x="6643688" y="4953000"/>
          <p14:tracePt t="335593" x="6680200" y="5013325"/>
          <p14:tracePt t="335610" x="6691313" y="5060950"/>
          <p14:tracePt t="335626" x="6691313" y="5095875"/>
          <p14:tracePt t="335643" x="6691313" y="5108575"/>
          <p14:tracePt t="335659" x="6691313" y="5132388"/>
          <p14:tracePt t="335676" x="6691313" y="5143500"/>
          <p14:tracePt t="335693" x="6691313" y="5156200"/>
          <p14:tracePt t="335713" x="6691313" y="5167313"/>
          <p14:tracePt t="335726" x="6691313" y="5180013"/>
          <p14:tracePt t="335749" x="6691313" y="5191125"/>
          <p14:tracePt t="335765" x="6691313" y="5203825"/>
          <p14:tracePt t="335777" x="6691313" y="5214938"/>
          <p14:tracePt t="335793" x="6680200" y="5214938"/>
          <p14:tracePt t="335810" x="6667500" y="5227638"/>
          <p14:tracePt t="335827" x="6656388" y="5238750"/>
          <p14:tracePt t="335889" x="6632575" y="5238750"/>
          <p14:tracePt t="335897" x="6596063" y="5214938"/>
          <p14:tracePt t="335910" x="6537325" y="5191125"/>
          <p14:tracePt t="335927" x="6500813" y="5180013"/>
          <p14:tracePt t="335944" x="6429375" y="5156200"/>
          <p14:tracePt t="335960" x="6394450" y="5156200"/>
          <p14:tracePt t="335978" x="6299200" y="5132388"/>
          <p14:tracePt t="335994" x="6215063" y="5132388"/>
          <p14:tracePt t="336011" x="6143625" y="5132388"/>
          <p14:tracePt t="336028" x="6119813" y="5108575"/>
          <p14:tracePt t="336043" x="6048375" y="5084763"/>
          <p14:tracePt t="336060" x="5965825" y="5095875"/>
          <p14:tracePt t="336077" x="5894388" y="5095875"/>
          <p14:tracePt t="336093" x="5799138" y="5095875"/>
          <p14:tracePt t="336111" x="5703888" y="5095875"/>
          <p14:tracePt t="336128" x="5608638" y="5095875"/>
          <p14:tracePt t="336144" x="5489575" y="5095875"/>
          <p14:tracePt t="336161" x="5357813" y="5084763"/>
          <p14:tracePt t="336178" x="5251450" y="5072063"/>
          <p14:tracePt t="336195" x="5191125" y="5060950"/>
          <p14:tracePt t="336212" x="5060950" y="5060950"/>
          <p14:tracePt t="336228" x="5037138" y="5048250"/>
          <p14:tracePt t="336245" x="5000625" y="5048250"/>
          <p14:tracePt t="336261" x="4941888" y="5048250"/>
          <p14:tracePt t="336278" x="4870450" y="5048250"/>
          <p14:tracePt t="336295" x="4810125" y="5048250"/>
          <p14:tracePt t="336312" x="4656138" y="5048250"/>
          <p14:tracePt t="336312" x="4619625" y="5048250"/>
          <p14:tracePt t="336329" x="4537075" y="5048250"/>
          <p14:tracePt t="336345" x="4452938" y="5048250"/>
          <p14:tracePt t="336362" x="4357688" y="5048250"/>
          <p14:tracePt t="336362" x="4333875" y="5048250"/>
          <p14:tracePt t="336379" x="4227513" y="5060950"/>
          <p14:tracePt t="336395" x="4156075" y="5072063"/>
          <p14:tracePt t="336412" x="4095750" y="5072063"/>
          <p14:tracePt t="336428" x="4048125" y="5095875"/>
          <p14:tracePt t="336445" x="4024313" y="5095875"/>
          <p14:tracePt t="336462" x="4013200" y="5108575"/>
          <p14:tracePt t="336479" x="3989388" y="5108575"/>
          <p14:tracePt t="336496" x="3976688" y="5132388"/>
          <p14:tracePt t="336512" x="3965575" y="5143500"/>
          <p14:tracePt t="336539" x="4000500" y="5143500"/>
          <p14:tracePt t="336795" x="4037013" y="5143500"/>
          <p14:tracePt t="336799" x="4119563" y="5119688"/>
          <p14:tracePt t="336813" x="4191000" y="5119688"/>
          <p14:tracePt t="336830" x="4238625" y="5119688"/>
          <p14:tracePt t="336846" x="4262438" y="5119688"/>
          <p14:tracePt t="336863" x="4286250" y="5119688"/>
          <p14:tracePt t="336880" x="4298950" y="5119688"/>
          <p14:tracePt t="336896" x="4357688" y="5119688"/>
          <p14:tracePt t="336914" x="4429125" y="5095875"/>
          <p14:tracePt t="336930" x="4524375" y="5084763"/>
          <p14:tracePt t="336930" x="4537075" y="5072063"/>
          <p14:tracePt t="336947" x="4584700" y="5072063"/>
          <p14:tracePt t="336964" x="4608513" y="5072063"/>
          <p14:tracePt t="336980" x="4632325" y="5072063"/>
          <p14:tracePt t="336997" x="4643438" y="5072063"/>
          <p14:tracePt t="337033" x="4679950" y="5072063"/>
          <p14:tracePt t="337037" x="4703763" y="5072063"/>
          <p14:tracePt t="337047" x="4799013" y="5037138"/>
          <p14:tracePt t="337064" x="4965700" y="5000625"/>
          <p14:tracePt t="337081" x="5072063" y="4989513"/>
          <p14:tracePt t="337097" x="5167313" y="4989513"/>
          <p14:tracePt t="337113" x="5251450" y="4989513"/>
          <p14:tracePt t="337130" x="5310188" y="4989513"/>
          <p14:tracePt t="337147" x="5381625" y="4989513"/>
          <p14:tracePt t="337164" x="5476875" y="4989513"/>
          <p14:tracePt t="337164" x="5500688" y="4989513"/>
          <p14:tracePt t="337182" x="5561013" y="4989513"/>
          <p14:tracePt t="337198" x="5656263" y="4989513"/>
          <p14:tracePt t="337198" x="5680075" y="4989513"/>
          <p14:tracePt t="337215" x="5799138" y="4989513"/>
          <p14:tracePt t="337231" x="5894388" y="4989513"/>
          <p14:tracePt t="337248" x="5965825" y="4989513"/>
          <p14:tracePt t="337264" x="6037263" y="4989513"/>
          <p14:tracePt t="337281" x="6108700" y="4989513"/>
          <p14:tracePt t="337298" x="6132513" y="4989513"/>
          <p14:tracePt t="337315" x="6167438" y="5000625"/>
          <p14:tracePt t="337332" x="6191250" y="5013325"/>
          <p14:tracePt t="337348" x="6215063" y="5013325"/>
          <p14:tracePt t="337365" x="6238875" y="5013325"/>
          <p14:tracePt t="337381" x="6262688" y="5037138"/>
          <p14:tracePt t="337398" x="6262688" y="5048250"/>
          <p14:tracePt t="337415" x="6286500" y="5072063"/>
          <p14:tracePt t="337432" x="6310313" y="5084763"/>
          <p14:tracePt t="337448" x="6334125" y="5108575"/>
          <p14:tracePt t="337465" x="6346825" y="5108575"/>
          <p14:tracePt t="337482" x="6346825" y="5119688"/>
          <p14:tracePt t="337629" x="6334125" y="5119688"/>
          <p14:tracePt t="337637" x="6238875" y="5119688"/>
          <p14:tracePt t="337649" x="6072188" y="5119688"/>
          <p14:tracePt t="337666" x="5834063" y="5119688"/>
          <p14:tracePt t="337682" x="5656263" y="5119688"/>
          <p14:tracePt t="337699" x="5584825" y="5108575"/>
          <p14:tracePt t="337716" x="5513388" y="5108575"/>
          <p14:tracePt t="337733" x="5418138" y="5095875"/>
          <p14:tracePt t="337749" x="5370513" y="5095875"/>
          <p14:tracePt t="337766" x="5310188" y="5095875"/>
          <p14:tracePt t="337783" x="5238750" y="5095875"/>
          <p14:tracePt t="337799" x="5180013" y="5095875"/>
          <p14:tracePt t="337816" x="5084763" y="5095875"/>
          <p14:tracePt t="337833" x="5013325" y="5095875"/>
          <p14:tracePt t="337850" x="4918075" y="5095875"/>
          <p14:tracePt t="337866" x="4857750" y="5095875"/>
          <p14:tracePt t="337883" x="4786313" y="5095875"/>
          <p14:tracePt t="337900" x="4751388" y="5095875"/>
          <p14:tracePt t="337916" x="4691063" y="5095875"/>
          <p14:tracePt t="337933" x="4643438" y="5095875"/>
          <p14:tracePt t="337950" x="4619625" y="5108575"/>
          <p14:tracePt t="337967" x="4560888" y="5119688"/>
          <p14:tracePt t="337983" x="4500563" y="5143500"/>
          <p14:tracePt t="338000" x="4441825" y="5156200"/>
          <p14:tracePt t="338017" x="4405313" y="5180013"/>
          <p14:tracePt t="338033" x="4381500" y="5180013"/>
          <p14:tracePt t="338050" x="4357688" y="5180013"/>
          <p14:tracePt t="338067" x="4346575" y="5191125"/>
          <p14:tracePt t="338083" x="4333875" y="5191125"/>
          <p14:tracePt t="338100" x="4322763" y="5203825"/>
          <p14:tracePt t="338117" x="4310063" y="5214938"/>
          <p14:tracePt t="338134" x="4286250" y="5238750"/>
          <p14:tracePt t="338150" x="4286250" y="5262563"/>
          <p14:tracePt t="338167" x="4275138" y="5286375"/>
          <p14:tracePt t="338184" x="4275138" y="5299075"/>
          <p14:tracePt t="338200" x="4275138" y="5310188"/>
          <p14:tracePt t="338217" x="4275138" y="5322888"/>
          <p14:tracePt t="338234" x="4275138" y="5334000"/>
          <p14:tracePt t="338250" x="4262438" y="5346700"/>
          <p14:tracePt t="338267" x="4262438" y="5357813"/>
          <p14:tracePt t="338379" x="4275138" y="5357813"/>
          <p14:tracePt t="338387" x="4286250" y="5357813"/>
          <p14:tracePt t="338391" x="4322763" y="5357813"/>
          <p14:tracePt t="338402" x="4429125" y="5357813"/>
          <p14:tracePt t="338418" x="4595813" y="5357813"/>
          <p14:tracePt t="338418" x="4632325" y="5357813"/>
          <p14:tracePt t="338435" x="4751388" y="5334000"/>
          <p14:tracePt t="338451" x="4894263" y="5286375"/>
          <p14:tracePt t="338468" x="5013325" y="5227638"/>
          <p14:tracePt t="338468" x="5037138" y="5227638"/>
          <p14:tracePt t="338485" x="5095875" y="5203825"/>
          <p14:tracePt t="338502" x="5143500" y="5191125"/>
          <p14:tracePt t="338518" x="5214938" y="5167313"/>
          <p14:tracePt t="338535" x="5286375" y="5156200"/>
          <p14:tracePt t="338552" x="5357813" y="5156200"/>
          <p14:tracePt t="338568" x="5465763" y="5156200"/>
          <p14:tracePt t="338585" x="5643563" y="5132388"/>
          <p14:tracePt t="338602" x="5727700" y="5119688"/>
          <p14:tracePt t="338619" x="5870575" y="5119688"/>
          <p14:tracePt t="338635" x="6013450" y="5108575"/>
          <p14:tracePt t="338652" x="6048375" y="5108575"/>
          <p14:tracePt t="338669" x="6108700" y="5108575"/>
          <p14:tracePt t="338685" x="6167438" y="5108575"/>
          <p14:tracePt t="338702" x="6215063" y="5108575"/>
          <p14:tracePt t="338702" x="6227763" y="5108575"/>
          <p14:tracePt t="338720" x="6286500" y="5108575"/>
          <p14:tracePt t="338736" x="6346825" y="5108575"/>
          <p14:tracePt t="338752" x="6442075" y="5108575"/>
          <p14:tracePt t="338769" x="6500813" y="5119688"/>
          <p14:tracePt t="338786" x="6548438" y="5119688"/>
          <p14:tracePt t="338786" x="6561138" y="5132388"/>
          <p14:tracePt t="338803" x="6584950" y="5143500"/>
          <p14:tracePt t="338819" x="6596063" y="5156200"/>
          <p14:tracePt t="338836" x="6608763" y="5180013"/>
          <p14:tracePt t="338853" x="6632575" y="5180013"/>
          <p14:tracePt t="338881" x="6643688" y="5180013"/>
          <p14:tracePt t="338917" x="6632575" y="5167313"/>
          <p14:tracePt t="340118" x="6608763" y="5167313"/>
          <p14:tracePt t="340851" x="6537325" y="5180013"/>
          <p14:tracePt t="340855" x="6489700" y="5180013"/>
          <p14:tracePt t="340859" x="6346825" y="5180013"/>
          <p14:tracePt t="340875" x="6275388" y="5191125"/>
          <p14:tracePt t="340892" x="6238875" y="5191125"/>
          <p14:tracePt t="340909" x="6156325" y="5191125"/>
          <p14:tracePt t="340925" x="6072188" y="5203825"/>
          <p14:tracePt t="340942" x="5989638" y="5214938"/>
          <p14:tracePt t="340959" x="5834063" y="5227638"/>
          <p14:tracePt t="340976" x="5680075" y="5251450"/>
          <p14:tracePt t="340976" x="5632450" y="5251450"/>
          <p14:tracePt t="340993" x="5513388" y="5286375"/>
          <p14:tracePt t="341009" x="5394325" y="5310188"/>
          <p14:tracePt t="341026" x="5251450" y="5334000"/>
          <p14:tracePt t="341026" x="5227638" y="5334000"/>
          <p14:tracePt t="341043" x="5119688" y="5370513"/>
          <p14:tracePt t="341059" x="5048250" y="5405438"/>
          <p14:tracePt t="341076" x="4976813" y="5418138"/>
          <p14:tracePt t="341076" x="4953000" y="5429250"/>
          <p14:tracePt t="341093" x="4870450" y="5476875"/>
          <p14:tracePt t="341109" x="4762500" y="5500688"/>
          <p14:tracePt t="341126" x="4608513" y="5584825"/>
          <p14:tracePt t="341143" x="4465638" y="5619750"/>
          <p14:tracePt t="341160" x="4357688" y="5656263"/>
          <p14:tracePt t="341176" x="4262438" y="5680075"/>
          <p14:tracePt t="341193" x="4179888" y="5703888"/>
          <p14:tracePt t="341210" x="4071938" y="5738813"/>
          <p14:tracePt t="341227" x="3965575" y="5775325"/>
          <p14:tracePt t="341244" x="3870325" y="5810250"/>
          <p14:tracePt t="341260" x="3786188" y="5822950"/>
          <p14:tracePt t="341260" x="3775075" y="5834063"/>
          <p14:tracePt t="341277" x="3727450" y="5834063"/>
          <p14:tracePt t="341293" x="3679825" y="5834063"/>
          <p14:tracePt t="341309" x="3667125" y="5834063"/>
          <p14:tracePt t="341327" x="3690938" y="5834063"/>
          <p14:tracePt t="341579" x="3714750" y="5834063"/>
          <p14:tracePt t="341585" x="3775075" y="5822950"/>
          <p14:tracePt t="341594" x="3929063" y="5751513"/>
          <p14:tracePt t="341611" x="4000500" y="5727700"/>
          <p14:tracePt t="341628" x="4060825" y="5703888"/>
          <p14:tracePt t="341644" x="4071938" y="5691188"/>
          <p14:tracePt t="341661" x="4084638" y="5691188"/>
          <p14:tracePt t="341743" x="4095750" y="5680075"/>
          <p14:tracePt t="341747" x="4095750" y="5667375"/>
          <p14:tracePt t="341771" x="4095750" y="5656263"/>
          <p14:tracePt t="341779" x="4108450" y="5643563"/>
          <p14:tracePt t="341795" x="4119563" y="5643563"/>
          <p14:tracePt t="341811" x="4132263" y="5632450"/>
          <p14:tracePt t="341828" x="4132263" y="5619750"/>
          <p14:tracePt t="342011" x="4143375" y="5608638"/>
          <p14:tracePt t="342015" x="4156075" y="5595938"/>
          <p14:tracePt t="342029" x="4238625" y="5595938"/>
          <p14:tracePt t="342046" x="4346575" y="5584825"/>
          <p14:tracePt t="342062" x="4500563" y="5561013"/>
          <p14:tracePt t="342079" x="4572000" y="5561013"/>
          <p14:tracePt t="342096" x="4595813" y="5561013"/>
          <p14:tracePt t="342112" x="4608513" y="5561013"/>
          <p14:tracePt t="342129" x="4619625" y="5548313"/>
          <p14:tracePt t="342146" x="4643438" y="5548313"/>
          <p14:tracePt t="342245" x="4656138" y="5548313"/>
          <p14:tracePt t="342249" x="4738688" y="5537200"/>
          <p14:tracePt t="342263" x="4857750" y="5524500"/>
          <p14:tracePt t="342279" x="4989513" y="5513388"/>
          <p14:tracePt t="342297" x="5084763" y="5513388"/>
          <p14:tracePt t="342313" x="5132388" y="5513388"/>
          <p14:tracePt t="342330" x="5156200" y="5513388"/>
          <p14:tracePt t="342346" x="5167313" y="5513388"/>
          <p14:tracePt t="343089" x="5167313" y="5524500"/>
          <p14:tracePt t="343097" x="5167313" y="5537200"/>
          <p14:tracePt t="343101" x="5167313" y="5572125"/>
          <p14:tracePt t="343115" x="5143500" y="5608638"/>
          <p14:tracePt t="343132" x="5095875" y="5656263"/>
          <p14:tracePt t="343149" x="5048250" y="5680075"/>
          <p14:tracePt t="343166" x="4989513" y="5715000"/>
          <p14:tracePt t="343182" x="4941888" y="5738813"/>
          <p14:tracePt t="343199" x="4918075" y="5751513"/>
          <p14:tracePt t="343216" x="4905375" y="5751513"/>
          <p14:tracePt t="343232" x="4905375" y="5762625"/>
          <p14:tracePt t="343283" x="4894263" y="5775325"/>
          <p14:tracePt t="343291" x="4881563" y="5786438"/>
          <p14:tracePt t="343299" x="4870450" y="5799138"/>
          <p14:tracePt t="343316" x="4857750" y="5822950"/>
          <p14:tracePt t="343333" x="4857750" y="5834063"/>
          <p14:tracePt t="343349" x="4857750" y="5810250"/>
          <p14:tracePt t="343435" x="4857750" y="5799138"/>
          <p14:tracePt t="343443" x="4857750" y="5775325"/>
          <p14:tracePt t="343449" x="4857750" y="5751513"/>
          <p14:tracePt t="343449" x="4857750" y="5738813"/>
          <p14:tracePt t="343467" x="4857750" y="5703888"/>
          <p14:tracePt t="343483" x="4857750" y="5667375"/>
          <p14:tracePt t="343500" x="4857750" y="5632450"/>
          <p14:tracePt t="343517" x="4857750" y="5608638"/>
          <p14:tracePt t="343533" x="4881563" y="5572125"/>
          <p14:tracePt t="343550" x="4894263" y="5561013"/>
          <p14:tracePt t="343567" x="4918075" y="5537200"/>
          <p14:tracePt t="343583" x="4929188" y="5524500"/>
          <p14:tracePt t="343600" x="4953000" y="5513388"/>
          <p14:tracePt t="343617" x="4965700" y="5513388"/>
          <p14:tracePt t="343699" x="4976813" y="5513388"/>
          <p14:tracePt t="343707" x="5000625" y="5513388"/>
          <p14:tracePt t="343718" x="5048250" y="5513388"/>
          <p14:tracePt t="343734" x="5095875" y="5513388"/>
          <p14:tracePt t="343734" x="5119688" y="5524500"/>
          <p14:tracePt t="343751" x="5251450" y="5524500"/>
          <p14:tracePt t="343767" x="5418138" y="5524500"/>
          <p14:tracePt t="343784" x="5632450" y="5476875"/>
          <p14:tracePt t="343784" x="5703888" y="5465763"/>
          <p14:tracePt t="343801" x="6000750" y="5429250"/>
          <p14:tracePt t="343817" x="6275388" y="5394325"/>
          <p14:tracePt t="343834" x="6561138" y="5310188"/>
          <p14:tracePt t="343851" x="6715125" y="5310188"/>
          <p14:tracePt t="343868" x="6858000" y="5275263"/>
          <p14:tracePt t="343884" x="6953250" y="5275263"/>
          <p14:tracePt t="343901" x="7000875" y="5262563"/>
          <p14:tracePt t="343918" x="7024688" y="5262563"/>
          <p14:tracePt t="344820" x="7013575" y="5262563"/>
          <p14:tracePt t="344897" x="7000875" y="5262563"/>
          <p14:tracePt t="344905" x="6977063" y="5275263"/>
          <p14:tracePt t="344909" x="6942138" y="5299075"/>
          <p14:tracePt t="344921" x="6858000" y="5357813"/>
          <p14:tracePt t="344938" x="6667500" y="5453063"/>
          <p14:tracePt t="344954" x="6275388" y="5608638"/>
          <p14:tracePt t="344971" x="5929313" y="5751513"/>
          <p14:tracePt t="344988" x="5524500" y="5929313"/>
          <p14:tracePt t="345004" x="5203825" y="6024563"/>
          <p14:tracePt t="345021" x="4905375" y="6084888"/>
          <p14:tracePt t="345038" x="4727575" y="6143625"/>
          <p14:tracePt t="345055" x="4560888" y="6203950"/>
          <p14:tracePt t="345071" x="4418013" y="6275388"/>
          <p14:tracePt t="345088" x="4286250" y="6323013"/>
          <p14:tracePt t="345105" x="4214813" y="6370638"/>
          <p14:tracePt t="345121" x="4108450" y="6418263"/>
          <p14:tracePt t="345138" x="4024313" y="6465888"/>
          <p14:tracePt t="345155" x="3965575" y="6513513"/>
          <p14:tracePt t="345172" x="3929063" y="6537325"/>
          <p14:tracePt t="345188" x="3881438" y="6561138"/>
          <p14:tracePt t="345205" x="3857625" y="6584950"/>
          <p14:tracePt t="345222" x="3846513" y="6584950"/>
          <p14:tracePt t="345238" x="3833813" y="6596063"/>
          <p14:tracePt t="345255" x="3833813" y="6619875"/>
          <p14:tracePt t="345272" x="3822700" y="6632575"/>
          <p14:tracePt t="345288" x="3822700" y="6643688"/>
          <p14:tracePt t="345311" x="3822700" y="6656388"/>
          <p14:tracePt t="345329" x="3822700" y="6667500"/>
          <p14:tracePt t="345341" x="3822700" y="6680200"/>
          <p14:tracePt t="345357" x="3833813" y="6680200"/>
          <p14:tracePt t="345372" x="3881438" y="6691313"/>
          <p14:tracePt t="345389" x="3952875" y="6691313"/>
          <p14:tracePt t="345406" x="4060825" y="6691313"/>
          <p14:tracePt t="345422" x="4191000" y="6691313"/>
          <p14:tracePt t="345439" x="4357688" y="6691313"/>
          <p14:tracePt t="345456" x="4524375" y="6680200"/>
          <p14:tracePt t="345456" x="4572000" y="6680200"/>
          <p14:tracePt t="345473" x="4691063" y="6667500"/>
          <p14:tracePt t="345473" x="4738688" y="6656388"/>
          <p14:tracePt t="345489" x="4894263" y="6619875"/>
          <p14:tracePt t="345505" x="5048250" y="6572250"/>
          <p14:tracePt t="345523" x="5191125" y="6513513"/>
          <p14:tracePt t="345539" x="5227638" y="6500813"/>
          <p14:tracePt t="345556" x="5275263" y="6477000"/>
          <p14:tracePt t="345573" x="5299075" y="6465888"/>
          <p14:tracePt t="345589" x="5310188" y="6442075"/>
          <p14:tracePt t="345606" x="5322888" y="6442075"/>
          <p14:tracePt t="345623" x="5322888" y="6429375"/>
          <p14:tracePt t="345657" x="5322888" y="6418263"/>
          <p14:tracePt t="345661" x="5322888" y="6405563"/>
          <p14:tracePt t="345679" x="5322888" y="6394450"/>
          <p14:tracePt t="345703" x="5310188" y="6394450"/>
          <p14:tracePt t="345712" x="5286375" y="6394450"/>
          <p14:tracePt t="345731" x="5286375" y="6381750"/>
          <p14:tracePt t="345743" x="5275263" y="6381750"/>
          <p14:tracePt t="345756" x="5238750" y="6381750"/>
          <p14:tracePt t="345773" x="5214938" y="6381750"/>
          <p14:tracePt t="345790" x="5180013" y="6381750"/>
          <p14:tracePt t="345807" x="5119688" y="6381750"/>
          <p14:tracePt t="345823" x="5072063" y="6381750"/>
          <p14:tracePt t="345840" x="5000625" y="6381750"/>
          <p14:tracePt t="345857" x="4965700" y="6381750"/>
          <p14:tracePt t="345874" x="4881563" y="6381750"/>
          <p14:tracePt t="345890" x="4762500" y="6394450"/>
          <p14:tracePt t="345907" x="4632325" y="6418263"/>
          <p14:tracePt t="345924" x="4548188" y="6418263"/>
          <p14:tracePt t="345924" x="4524375" y="6418263"/>
          <p14:tracePt t="345941" x="4441825" y="6418263"/>
          <p14:tracePt t="345957" x="4357688" y="6418263"/>
          <p14:tracePt t="345974" x="4286250" y="6418263"/>
          <p14:tracePt t="345974" x="4262438" y="6418263"/>
          <p14:tracePt t="345991" x="4191000" y="6429375"/>
          <p14:tracePt t="346008" x="4084638" y="6429375"/>
          <p14:tracePt t="346025" x="3965575" y="6442075"/>
          <p14:tracePt t="346041" x="3857625" y="6477000"/>
          <p14:tracePt t="346058" x="3798888" y="6489700"/>
          <p14:tracePt t="346074" x="3762375" y="6500813"/>
          <p14:tracePt t="346091" x="3751263" y="6524625"/>
          <p14:tracePt t="346108" x="3738563" y="6524625"/>
          <p14:tracePt t="346124" x="3738563" y="6537325"/>
          <p14:tracePt t="346151" x="3751263" y="6537325"/>
          <p14:tracePt t="346337" x="3762375" y="6537325"/>
          <p14:tracePt t="346341" x="3775075" y="6537325"/>
          <p14:tracePt t="346358" x="3786188" y="6537325"/>
          <p14:tracePt t="346381" x="3798888" y="6537325"/>
          <p14:tracePt t="346392" x="3822700" y="6537325"/>
          <p14:tracePt t="346408" x="3833813" y="6537325"/>
          <p14:tracePt t="346425" x="3881438" y="6537325"/>
          <p14:tracePt t="346442" x="3965575" y="6524625"/>
          <p14:tracePt t="346442" x="3989388" y="6513513"/>
          <p14:tracePt t="346459" x="4084638" y="6489700"/>
          <p14:tracePt t="346475" x="4191000" y="6489700"/>
          <p14:tracePt t="346475" x="4227513" y="6489700"/>
          <p14:tracePt t="346493" x="4333875" y="6465888"/>
          <p14:tracePt t="346509" x="4418013" y="6453188"/>
          <p14:tracePt t="346526" x="4489450" y="6453188"/>
          <p14:tracePt t="346542" x="4513263" y="6442075"/>
          <p14:tracePt t="346542" x="4524375" y="6429375"/>
          <p14:tracePt t="346559" x="4537075" y="6418263"/>
          <p14:tracePt t="346576" x="4572000" y="6418263"/>
          <p14:tracePt t="346592" x="4619625" y="6418263"/>
          <p14:tracePt t="346609" x="4667250" y="6394450"/>
          <p14:tracePt t="346626" x="4714875" y="6394450"/>
          <p14:tracePt t="346643" x="4751388" y="6381750"/>
          <p14:tracePt t="346659" x="4799013" y="6357938"/>
          <p14:tracePt t="346676" x="4857750" y="6357938"/>
          <p14:tracePt t="346693" x="4881563" y="6346825"/>
          <p14:tracePt t="346709" x="4941888" y="6334125"/>
          <p14:tracePt t="346727" x="4976813" y="6323013"/>
          <p14:tracePt t="346743" x="5013325" y="6310313"/>
          <p14:tracePt t="346760" x="5060950" y="6299200"/>
          <p14:tracePt t="346760" x="5072063" y="6299200"/>
          <p14:tracePt t="346777" x="5119688" y="6286500"/>
          <p14:tracePt t="346793" x="5167313" y="6251575"/>
          <p14:tracePt t="346810" x="5214938" y="6238875"/>
          <p14:tracePt t="346810" x="5238750" y="6238875"/>
          <p14:tracePt t="346827" x="5299075" y="6215063"/>
          <p14:tracePt t="346843" x="5357813" y="6203950"/>
          <p14:tracePt t="346860" x="5405438" y="6203950"/>
          <p14:tracePt t="346877" x="5441950" y="6203950"/>
          <p14:tracePt t="346894" x="5476875" y="6203950"/>
          <p14:tracePt t="346910" x="5489575" y="6203950"/>
          <p14:tracePt t="346927" x="5500688" y="6203950"/>
          <p14:tracePt t="346943" x="5489575" y="6203950"/>
          <p14:tracePt t="347553" x="5476875" y="6203950"/>
          <p14:tracePt t="347557" x="5453063" y="6203950"/>
          <p14:tracePt t="347562" x="5346700" y="6251575"/>
          <p14:tracePt t="347579" x="5214938" y="6323013"/>
          <p14:tracePt t="347595" x="5060950" y="6442075"/>
          <p14:tracePt t="347611" x="4941888" y="6513513"/>
          <p14:tracePt t="347629" x="4870450" y="6572250"/>
          <p14:tracePt t="347646" x="4810125" y="6619875"/>
          <p14:tracePt t="347662" x="4738688" y="6667500"/>
          <p14:tracePt t="347680" x="4714875" y="6680200"/>
          <p14:tracePt t="347696" x="4714875" y="6691313"/>
          <p14:tracePt t="347713" x="4714875" y="6704013"/>
          <p14:tracePt t="347757" x="4714875" y="6715125"/>
          <p14:tracePt t="347771" x="4727575" y="6727825"/>
          <p14:tracePt t="347787" x="4738688" y="6727825"/>
          <p14:tracePt t="347795" x="4751388" y="6738938"/>
          <p14:tracePt t="347799" x="4799013" y="6751638"/>
          <p14:tracePt t="347813" x="4905375" y="6751638"/>
          <p14:tracePt t="347830" x="5072063" y="6751638"/>
          <p14:tracePt t="347846" x="5227638" y="6751638"/>
          <p14:tracePt t="347863" x="5346700" y="6751638"/>
          <p14:tracePt t="347880" x="5489575" y="6727825"/>
          <p14:tracePt t="347880" x="5513388" y="6715125"/>
          <p14:tracePt t="347897" x="5595938" y="6680200"/>
          <p14:tracePt t="347913" x="5656263" y="6667500"/>
          <p14:tracePt t="347930" x="5691188" y="6656388"/>
          <p14:tracePt t="347947" x="5703888" y="6632575"/>
          <p14:tracePt t="347963" x="5703888" y="6619875"/>
          <p14:tracePt t="347985" x="5715000" y="6596063"/>
          <p14:tracePt t="347996" x="5727700" y="6584950"/>
          <p14:tracePt t="348014" x="5738813" y="6572250"/>
          <p14:tracePt t="348030" x="5751513" y="6561138"/>
          <p14:tracePt t="348047" x="5751513" y="6548438"/>
          <p14:tracePt t="348063" x="5762625" y="6524625"/>
          <p14:tracePt t="348080" x="5786438" y="6500813"/>
          <p14:tracePt t="348097" x="5799138" y="6489700"/>
          <p14:tracePt t="348113" x="5799138" y="6465888"/>
          <p14:tracePt t="348130" x="5810250" y="6465888"/>
          <p14:tracePt t="348149" x="5810250" y="6453188"/>
          <p14:tracePt t="348169" x="5822950" y="6453188"/>
          <p14:tracePt t="348235" x="5822950" y="6477000"/>
          <p14:tracePt t="348317" x="5822950" y="6465888"/>
          <p14:tracePt t="348461" x="5799138" y="6465888"/>
          <p14:tracePt t="348469" x="5786438" y="6453188"/>
          <p14:tracePt t="348481" x="5738813" y="6429375"/>
          <p14:tracePt t="348498" x="5691188" y="6405563"/>
          <p14:tracePt t="348515" x="5656263" y="6370638"/>
          <p14:tracePt t="348532" x="5632450" y="6346825"/>
          <p14:tracePt t="348548" x="5619750" y="6323013"/>
          <p14:tracePt t="348565" x="5632450" y="6323013"/>
          <p14:tracePt t="348705" x="5656263" y="6323013"/>
          <p14:tracePt t="348709" x="5667375" y="6323013"/>
          <p14:tracePt t="348715" x="5738813" y="6323013"/>
          <p14:tracePt t="348715" x="5751513" y="6323013"/>
          <p14:tracePt t="348733" x="5822950" y="6323013"/>
          <p14:tracePt t="348749" x="5846763" y="6323013"/>
          <p14:tracePt t="348766" x="5881688" y="6334125"/>
          <p14:tracePt t="348782" x="5894388" y="6334125"/>
          <p14:tracePt t="348905" x="5918200" y="6334125"/>
          <p14:tracePt t="348909" x="5942013" y="6357938"/>
          <p14:tracePt t="348916" x="6037263" y="6357938"/>
          <p14:tracePt t="348933" x="6156325" y="6357938"/>
          <p14:tracePt t="348950" x="6370638" y="6357938"/>
          <p14:tracePt t="348966" x="6537325" y="6381750"/>
          <p14:tracePt t="348983" x="6619875" y="6381750"/>
          <p14:tracePt t="349000" x="6656388" y="6381750"/>
          <p14:tracePt t="349000" x="6680200" y="6381750"/>
          <p14:tracePt t="349017" x="6704013" y="6381750"/>
          <p14:tracePt t="349914" x="6704013" y="6370638"/>
          <p14:tracePt t="350049" x="6667500" y="6346825"/>
          <p14:tracePt t="350053" x="6572250" y="6262688"/>
          <p14:tracePt t="350070" x="6489700" y="6215063"/>
          <p14:tracePt t="350086" x="6394450" y="6180138"/>
          <p14:tracePt t="350103" x="6251575" y="6108700"/>
          <p14:tracePt t="350120" x="6132513" y="6084888"/>
          <p14:tracePt t="350136" x="5976938" y="6084888"/>
          <p14:tracePt t="350153" x="5799138" y="6084888"/>
          <p14:tracePt t="350170" x="5595938" y="6084888"/>
          <p14:tracePt t="350187" x="5476875" y="6084888"/>
          <p14:tracePt t="350203" x="5405438" y="6119813"/>
          <p14:tracePt t="350221" x="5322888" y="6143625"/>
          <p14:tracePt t="350237" x="5275263" y="6156325"/>
          <p14:tracePt t="350254" x="5238750" y="6191250"/>
          <p14:tracePt t="350270" x="5214938" y="6203950"/>
          <p14:tracePt t="350287" x="5191125" y="6251575"/>
          <p14:tracePt t="350304" x="5180013" y="6275388"/>
          <p14:tracePt t="350320" x="5132388" y="6323013"/>
          <p14:tracePt t="350337" x="5119688" y="6346825"/>
          <p14:tracePt t="350354" x="5108575" y="6357938"/>
          <p14:tracePt t="350370" x="5095875" y="6370638"/>
          <p14:tracePt t="350411" x="5084763" y="6370638"/>
          <p14:tracePt t="350435" x="5084763" y="6357938"/>
          <p14:tracePt t="350443" x="5060950" y="6346825"/>
          <p14:tracePt t="350455" x="5060950" y="6299200"/>
          <p14:tracePt t="350471" x="5048250" y="6286500"/>
          <p14:tracePt t="350488" x="5037138" y="6262688"/>
          <p14:tracePt t="350504" x="5024438" y="6262688"/>
          <p14:tracePt t="350827" x="5024438" y="6251575"/>
          <p14:tracePt t="350839" x="5013325" y="6238875"/>
          <p14:tracePt t="350855" x="5000625" y="6227763"/>
          <p14:tracePt t="350877" x="4989513" y="6227763"/>
          <p14:tracePt t="350889" x="4976813" y="6227763"/>
          <p14:tracePt t="350897" x="4953000" y="6227763"/>
          <p14:tracePt t="350905" x="4857750" y="6227763"/>
          <p14:tracePt t="350922" x="4751388" y="6251575"/>
          <p14:tracePt t="350939" x="4537075" y="6323013"/>
          <p14:tracePt t="350956" x="4298950" y="6442075"/>
          <p14:tracePt t="350972" x="4095750" y="6537325"/>
          <p14:tracePt t="350989" x="3941763" y="6584950"/>
          <p14:tracePt t="351006" x="3917950" y="6608763"/>
          <p14:tracePt t="351022" x="3894138" y="6619875"/>
          <p14:tracePt t="351039" x="3870325" y="6619875"/>
          <p14:tracePt t="351381" x="3857625" y="6619875"/>
          <p14:tracePt t="351383" x="3846513" y="6619875"/>
          <p14:tracePt t="351390" x="3786188" y="6619875"/>
          <p14:tracePt t="351407" x="3751263" y="6608763"/>
          <p14:tracePt t="351424" x="3727450" y="6608763"/>
          <p14:tracePt t="351440" x="3667125" y="6584950"/>
          <p14:tracePt t="351457" x="3632200" y="6572250"/>
          <p14:tracePt t="351474" x="3608388" y="6548438"/>
          <p14:tracePt t="351491" x="3595688" y="6537325"/>
          <p14:tracePt t="351507" x="3584575" y="6537325"/>
          <p14:tracePt t="351524" x="3571875" y="6537325"/>
          <p14:tracePt t="351540" x="3571875" y="6524625"/>
          <p14:tracePt t="351795" x="3571875" y="6513513"/>
          <p14:tracePt t="351803" x="3595688" y="6500813"/>
          <p14:tracePt t="351815" x="3643313" y="6477000"/>
          <p14:tracePt t="351825" x="3810000" y="6405563"/>
          <p14:tracePt t="351842" x="3965575" y="6323013"/>
          <p14:tracePt t="351858" x="4084638" y="6286500"/>
          <p14:tracePt t="351875" x="4119563" y="6262688"/>
          <p14:tracePt t="351892" x="4132263" y="6262688"/>
          <p14:tracePt t="351908" x="4143375" y="6262688"/>
          <p14:tracePt t="351939" x="4156075" y="6262688"/>
          <p14:tracePt t="351943" x="4167188" y="6262688"/>
          <p14:tracePt t="351959" x="4191000" y="6262688"/>
          <p14:tracePt t="351975" x="4203700" y="6262688"/>
          <p14:tracePt t="351992" x="4214813" y="6262688"/>
          <p14:tracePt t="352095" x="4238625" y="6275388"/>
          <p14:tracePt t="352103" x="4275138" y="6275388"/>
          <p14:tracePt t="352109" x="4418013" y="6286500"/>
          <p14:tracePt t="352126" x="4537075" y="6299200"/>
          <p14:tracePt t="352142" x="4656138" y="6299200"/>
          <p14:tracePt t="352159" x="4762500" y="6323013"/>
          <p14:tracePt t="352176" x="4799013" y="6323013"/>
          <p14:tracePt t="352176" x="4810125" y="6323013"/>
          <p14:tracePt t="352193" x="4822825" y="6323013"/>
          <p14:tracePt t="352215" x="4833938" y="6323013"/>
          <p14:tracePt t="352226" x="4846638" y="6323013"/>
          <p14:tracePt t="352313" x="4870450" y="6323013"/>
          <p14:tracePt t="352317" x="4881563" y="6323013"/>
          <p14:tracePt t="352326" x="4929188" y="6323013"/>
          <p14:tracePt t="352343" x="4965700" y="6323013"/>
          <p14:tracePt t="352360" x="4976813" y="6323013"/>
          <p14:tracePt t="352417" x="4989513" y="6323013"/>
          <p14:tracePt t="352577" x="5013325" y="6323013"/>
          <p14:tracePt t="352585" x="5024438" y="6323013"/>
          <p14:tracePt t="352594" x="5072063" y="6323013"/>
          <p14:tracePt t="352611" x="5227638" y="6346825"/>
          <p14:tracePt t="352627" x="5394325" y="6346825"/>
          <p14:tracePt t="352644" x="5513388" y="6346825"/>
          <p14:tracePt t="352661" x="5608638" y="6346825"/>
          <p14:tracePt t="352677" x="5751513" y="6346825"/>
          <p14:tracePt t="352694" x="5965825" y="6346825"/>
          <p14:tracePt t="352712" x="6143625" y="6346825"/>
          <p14:tracePt t="352728" x="6299200" y="6346825"/>
          <p14:tracePt t="352744" x="6537325" y="6346825"/>
          <p14:tracePt t="352761" x="6727825" y="6346825"/>
          <p14:tracePt t="352778" x="6881813" y="6346825"/>
          <p14:tracePt t="352795" x="6929438" y="6346825"/>
          <p14:tracePt t="352795" x="6942138" y="6346825"/>
          <p14:tracePt t="352811" x="6965950" y="6346825"/>
          <p14:tracePt t="352827" x="6989763" y="6346825"/>
          <p14:tracePt t="352844" x="6989763" y="6334125"/>
          <p14:tracePt t="352935" x="7000875" y="6334125"/>
          <p14:tracePt t="353399" x="7000875" y="6323013"/>
          <p14:tracePt t="353439" x="6989763" y="6323013"/>
          <p14:tracePt t="353443" x="6977063" y="6323013"/>
          <p14:tracePt t="353447" x="6942138" y="6286500"/>
          <p14:tracePt t="353463" x="6894513" y="6262688"/>
          <p14:tracePt t="353480" x="6691313" y="6227763"/>
          <p14:tracePt t="353480" x="6608763" y="6203950"/>
          <p14:tracePt t="353497" x="6370638" y="6180138"/>
          <p14:tracePt t="353513" x="6000750" y="6108700"/>
          <p14:tracePt t="353530" x="5500688" y="6013450"/>
          <p14:tracePt t="353547" x="5143500" y="5953125"/>
          <p14:tracePt t="353563" x="4822825" y="5905500"/>
          <p14:tracePt t="353580" x="4500563" y="5846763"/>
          <p14:tracePt t="353597" x="4298950" y="5786438"/>
          <p14:tracePt t="353614" x="4037013" y="5715000"/>
          <p14:tracePt t="353630" x="3929063" y="5691188"/>
          <p14:tracePt t="353647" x="3857625" y="5656263"/>
          <p14:tracePt t="353664" x="3846513" y="5643563"/>
          <p14:tracePt t="353664" x="3822700" y="5643563"/>
          <p14:tracePt t="353681" x="3786188" y="5619750"/>
          <p14:tracePt t="353697" x="3775075" y="5608638"/>
          <p14:tracePt t="353715" x="3762375" y="5608638"/>
          <p14:tracePt t="353730" x="3751263" y="5595938"/>
          <p14:tracePt t="353747" x="3738563" y="5595938"/>
          <p14:tracePt t="353813" x="3714750" y="5584825"/>
          <p14:tracePt t="353817" x="3679825" y="5584825"/>
          <p14:tracePt t="353831" x="3690938" y="5584825"/>
          <p14:tracePt t="354089" x="3703638" y="5584825"/>
          <p14:tracePt t="354101" x="3714750" y="5584825"/>
          <p14:tracePt t="354127" x="3727450" y="5584825"/>
          <p14:tracePt t="354183" x="3738563" y="5584825"/>
          <p14:tracePt t="354187" x="3751263" y="5595938"/>
          <p14:tracePt t="354198" x="3751263" y="5608638"/>
          <p14:tracePt t="354217" x="3762375" y="5608638"/>
          <p14:tracePt t="354232" x="3775075" y="5619750"/>
          <p14:tracePt t="354249" x="3786188" y="5632450"/>
          <p14:tracePt t="354265" x="3810000" y="5643563"/>
          <p14:tracePt t="354282" x="3870325" y="5643563"/>
          <p14:tracePt t="354299" x="3952875" y="5643563"/>
          <p14:tracePt t="354316" x="4071938" y="5643563"/>
          <p14:tracePt t="354316" x="4156075" y="5643563"/>
          <p14:tracePt t="354333" x="4394200" y="5643563"/>
          <p14:tracePt t="354349" x="4619625" y="5608638"/>
          <p14:tracePt t="354366" x="4894263" y="5548313"/>
          <p14:tracePt t="354383" x="5072063" y="5489575"/>
          <p14:tracePt t="354399" x="5370513" y="5405438"/>
          <p14:tracePt t="354416" x="5643563" y="5334000"/>
          <p14:tracePt t="354433" x="5822950" y="5262563"/>
          <p14:tracePt t="354450" x="6000750" y="5191125"/>
          <p14:tracePt t="354466" x="6227763" y="5095875"/>
          <p14:tracePt t="354483" x="6357938" y="5024438"/>
          <p14:tracePt t="354500" x="6500813" y="4953000"/>
          <p14:tracePt t="354500" x="6513513" y="4953000"/>
          <p14:tracePt t="354517" x="6608763" y="4894263"/>
          <p14:tracePt t="354533" x="6667500" y="4857750"/>
          <p14:tracePt t="354550" x="6704013" y="4846638"/>
          <p14:tracePt t="354566" x="6715125" y="4833938"/>
          <p14:tracePt t="354583" x="6727825" y="4833938"/>
          <p14:tracePt t="354731" x="6738938" y="4833938"/>
          <p14:tracePt t="354739" x="6751638" y="4833938"/>
          <p14:tracePt t="354750" x="6810375" y="4833938"/>
          <p14:tracePt t="354767" x="6834188" y="4833938"/>
          <p14:tracePt t="354784" x="6881813" y="4833938"/>
          <p14:tracePt t="354801" x="6918325" y="4857750"/>
          <p14:tracePt t="354817" x="6965950" y="4918075"/>
          <p14:tracePt t="354834" x="6989763" y="4989513"/>
          <p14:tracePt t="354834" x="6989763" y="5013325"/>
          <p14:tracePt t="354851" x="7013575" y="5095875"/>
          <p14:tracePt t="354868" x="7013575" y="5180013"/>
          <p14:tracePt t="354884" x="7013575" y="5227638"/>
          <p14:tracePt t="354901" x="7013575" y="5286375"/>
          <p14:tracePt t="354917" x="7013575" y="5322888"/>
          <p14:tracePt t="354934" x="7013575" y="5346700"/>
          <p14:tracePt t="354950" x="7013575" y="5357813"/>
          <p14:tracePt t="355143" x="7000875" y="5357813"/>
          <p14:tracePt t="355147" x="6977063" y="5357813"/>
          <p14:tracePt t="355151" x="6834188" y="5357813"/>
          <p14:tracePt t="355168" x="6632575" y="5370513"/>
          <p14:tracePt t="355185" x="6262688" y="5441950"/>
          <p14:tracePt t="355202" x="5989638" y="5465763"/>
          <p14:tracePt t="355219" x="5751513" y="5513388"/>
          <p14:tracePt t="355235" x="5584825" y="5513388"/>
          <p14:tracePt t="355252" x="5476875" y="5500688"/>
          <p14:tracePt t="355269" x="5429250" y="5489575"/>
          <p14:tracePt t="355285" x="5381625" y="5476875"/>
          <p14:tracePt t="355302" x="5334000" y="5441950"/>
          <p14:tracePt t="355319" x="5286375" y="5418138"/>
          <p14:tracePt t="355336" x="5203825" y="5381625"/>
          <p14:tracePt t="355352" x="5084763" y="5334000"/>
          <p14:tracePt t="355369" x="5013325" y="5299075"/>
          <p14:tracePt t="355386" x="4989513" y="5286375"/>
          <p14:tracePt t="355402" x="4941888" y="5238750"/>
          <p14:tracePt t="355419" x="4929188" y="5214938"/>
          <p14:tracePt t="355436" x="4918075" y="5203825"/>
          <p14:tracePt t="355452" x="4918075" y="5191125"/>
          <p14:tracePt t="355469" x="4918075" y="5180013"/>
          <p14:tracePt t="355625" x="4905375" y="5167313"/>
          <p14:tracePt t="355629" x="4905375" y="5156200"/>
          <p14:tracePt t="355641" x="4881563" y="5119688"/>
          <p14:tracePt t="355653" x="4857750" y="5072063"/>
          <p14:tracePt t="355670" x="4833938" y="5048250"/>
          <p14:tracePt t="355686" x="4810125" y="5013325"/>
          <p14:tracePt t="355703" x="4786313" y="5000625"/>
          <p14:tracePt t="355721" x="4775200" y="5000625"/>
          <p14:tracePt t="355797" x="4762500" y="5000625"/>
          <p14:tracePt t="355809" x="4751388" y="5000625"/>
          <p14:tracePt t="355813" x="4738688" y="5000625"/>
          <p14:tracePt t="355820" x="4703763" y="5000625"/>
          <p14:tracePt t="355837" x="4679950" y="5024438"/>
          <p14:tracePt t="355854" x="4656138" y="5048250"/>
          <p14:tracePt t="355870" x="4619625" y="5084763"/>
          <p14:tracePt t="355887" x="4619625" y="5095875"/>
          <p14:tracePt t="355903" x="4608513" y="5132388"/>
          <p14:tracePt t="355921" x="4608513" y="5167313"/>
          <p14:tracePt t="355937" x="4608513" y="5214938"/>
          <p14:tracePt t="355954" x="4608513" y="5251450"/>
          <p14:tracePt t="355970" x="4608513" y="5310188"/>
          <p14:tracePt t="355987" x="4608513" y="5357813"/>
          <p14:tracePt t="356004" x="4632325" y="5418138"/>
          <p14:tracePt t="356021" x="4632325" y="5465763"/>
          <p14:tracePt t="356038" x="4667250" y="5537200"/>
          <p14:tracePt t="356054" x="4703763" y="5584825"/>
          <p14:tracePt t="356071" x="4714875" y="5608638"/>
          <p14:tracePt t="356088" x="4751388" y="5667375"/>
          <p14:tracePt t="356104" x="4775200" y="5703888"/>
          <p14:tracePt t="356121" x="4799013" y="5715000"/>
          <p14:tracePt t="356138" x="4810125" y="5738813"/>
          <p14:tracePt t="356138" x="4822825" y="5738813"/>
          <p14:tracePt t="356155" x="4846638" y="5738813"/>
          <p14:tracePt t="356171" x="4894263" y="5738813"/>
          <p14:tracePt t="356188" x="4965700" y="5738813"/>
          <p14:tracePt t="356205" x="5072063" y="5738813"/>
          <p14:tracePt t="356222" x="5143500" y="5738813"/>
          <p14:tracePt t="356238" x="5227638" y="5738813"/>
          <p14:tracePt t="356255" x="5357813" y="5656263"/>
          <p14:tracePt t="356271" x="5476875" y="5595938"/>
          <p14:tracePt t="356288" x="5537200" y="5561013"/>
          <p14:tracePt t="356305" x="5572125" y="5513388"/>
          <p14:tracePt t="356322" x="5584825" y="5418138"/>
          <p14:tracePt t="356339" x="5584825" y="5322888"/>
          <p14:tracePt t="356355" x="5584825" y="5214938"/>
          <p14:tracePt t="356372" x="5572125" y="5167313"/>
          <p14:tracePt t="356389" x="5548313" y="5119688"/>
          <p14:tracePt t="356405" x="5524500" y="5084763"/>
          <p14:tracePt t="356422" x="5500688" y="5060950"/>
          <p14:tracePt t="356439" x="5453063" y="5037138"/>
          <p14:tracePt t="356456" x="5418138" y="5013325"/>
          <p14:tracePt t="356472" x="5370513" y="5000625"/>
          <p14:tracePt t="356489" x="5346700" y="4989513"/>
          <p14:tracePt t="356505" x="5286375" y="4989513"/>
          <p14:tracePt t="356522" x="5238750" y="4989513"/>
          <p14:tracePt t="356539" x="5156200" y="4989513"/>
          <p14:tracePt t="356556" x="5119688" y="4989513"/>
          <p14:tracePt t="356572" x="5095875" y="4989513"/>
          <p14:tracePt t="356589" x="5048250" y="5013325"/>
          <p14:tracePt t="356606" x="4989513" y="5084763"/>
          <p14:tracePt t="356623" x="4941888" y="5156200"/>
          <p14:tracePt t="356639" x="4881563" y="5251450"/>
          <p14:tracePt t="356656" x="4822825" y="5357813"/>
          <p14:tracePt t="356673" x="4799013" y="5453063"/>
          <p14:tracePt t="356689" x="4775200" y="5513388"/>
          <p14:tracePt t="356706" x="4775200" y="5572125"/>
          <p14:tracePt t="356724" x="4786313" y="5619750"/>
          <p14:tracePt t="356740" x="4810125" y="5667375"/>
          <p14:tracePt t="356756" x="4870450" y="5727700"/>
          <p14:tracePt t="356773" x="4918075" y="5762625"/>
          <p14:tracePt t="356790" x="5048250" y="5799138"/>
          <p14:tracePt t="356807" x="5214938" y="5822950"/>
          <p14:tracePt t="356823" x="5346700" y="5846763"/>
          <p14:tracePt t="356840" x="5513388" y="5846763"/>
          <p14:tracePt t="356857" x="5643563" y="5846763"/>
          <p14:tracePt t="356873" x="5715000" y="5822950"/>
          <p14:tracePt t="356890" x="5799138" y="5738813"/>
          <p14:tracePt t="356907" x="5810250" y="5680075"/>
          <p14:tracePt t="356923" x="5810250" y="5572125"/>
          <p14:tracePt t="356923" x="5810250" y="5537200"/>
          <p14:tracePt t="356941" x="5762625" y="5453063"/>
          <p14:tracePt t="356957" x="5703888" y="5394325"/>
          <p14:tracePt t="356974" x="5632450" y="5334000"/>
          <p14:tracePt t="356991" x="5595938" y="5322888"/>
          <p14:tracePt t="356991" x="5595938" y="5299075"/>
          <p14:tracePt t="357007" x="5561013" y="5286375"/>
          <p14:tracePt t="357023" x="5537200" y="5286375"/>
          <p14:tracePt t="357040" x="5476875" y="5286375"/>
          <p14:tracePt t="357040" x="5465763" y="5286375"/>
          <p14:tracePt t="357057" x="5357813" y="5299075"/>
          <p14:tracePt t="357074" x="5227638" y="5346700"/>
          <p14:tracePt t="357091" x="5037138" y="5429250"/>
          <p14:tracePt t="357107" x="4881563" y="5513388"/>
          <p14:tracePt t="357124" x="4703763" y="5584825"/>
          <p14:tracePt t="357141" x="4643438" y="5632450"/>
          <p14:tracePt t="357158" x="4595813" y="5656263"/>
          <p14:tracePt t="357174" x="4572000" y="5691188"/>
          <p14:tracePt t="357191" x="4572000" y="5715000"/>
          <p14:tracePt t="357208" x="4572000" y="5762625"/>
          <p14:tracePt t="357225" x="4572000" y="5822950"/>
          <p14:tracePt t="357241" x="4572000" y="5870575"/>
          <p14:tracePt t="357258" x="4572000" y="5918200"/>
          <p14:tracePt t="357258" x="4584700" y="5942013"/>
          <p14:tracePt t="357275" x="4608513" y="5976938"/>
          <p14:tracePt t="357291" x="4643438" y="6024563"/>
          <p14:tracePt t="357308" x="4691063" y="6061075"/>
          <p14:tracePt t="357325" x="4727575" y="6096000"/>
          <p14:tracePt t="357342" x="4810125" y="6108700"/>
          <p14:tracePt t="357358" x="4833938" y="6132513"/>
          <p14:tracePt t="357375" x="4870450" y="6156325"/>
          <p14:tracePt t="357391" x="4894263" y="6156325"/>
          <p14:tracePt t="357408" x="4941888" y="6156325"/>
          <p14:tracePt t="357425" x="4965700" y="6156325"/>
          <p14:tracePt t="357442" x="5000625" y="6180138"/>
          <p14:tracePt t="357442" x="5000625" y="6191250"/>
          <p14:tracePt t="357459" x="5037138" y="6203950"/>
          <p14:tracePt t="357475" x="5048250" y="6215063"/>
          <p14:tracePt t="357492" x="5048250" y="6227763"/>
          <p14:tracePt t="357611" x="5037138" y="6238875"/>
          <p14:tracePt t="357627" x="5013325" y="6238875"/>
          <p14:tracePt t="357633" x="5013325" y="6251575"/>
          <p14:tracePt t="357642" x="5000625" y="6251575"/>
          <p14:tracePt t="357661" x="4989513" y="6251575"/>
          <p14:tracePt t="357867" x="5000625" y="6238875"/>
          <p14:tracePt t="357875" x="5013325" y="6227763"/>
          <p14:tracePt t="357879" x="5060950" y="6167438"/>
          <p14:tracePt t="357893" x="5180013" y="6072188"/>
          <p14:tracePt t="357910" x="5275263" y="5976938"/>
          <p14:tracePt t="357926" x="5370513" y="5918200"/>
          <p14:tracePt t="357943" x="5453063" y="5870575"/>
          <p14:tracePt t="357960" x="5476875" y="5846763"/>
          <p14:tracePt t="357977" x="5489575" y="5822950"/>
          <p14:tracePt t="357993" x="5513388" y="5810250"/>
          <p14:tracePt t="358010" x="5572125" y="5775325"/>
          <p14:tracePt t="358027" x="5667375" y="5715000"/>
          <p14:tracePt t="358044" x="5727700" y="5656263"/>
          <p14:tracePt t="358060" x="5751513" y="5608638"/>
          <p14:tracePt t="358060" x="5751513" y="5572125"/>
          <p14:tracePt t="358077" x="5834063" y="5489575"/>
          <p14:tracePt t="358094" x="5870575" y="5453063"/>
          <p14:tracePt t="358111" x="5905500" y="5418138"/>
          <p14:tracePt t="358127" x="5918200" y="5357813"/>
          <p14:tracePt t="358144" x="5953125" y="5286375"/>
          <p14:tracePt t="358161" x="5965825" y="5203825"/>
          <p14:tracePt t="358177" x="5976938" y="5095875"/>
          <p14:tracePt t="358194" x="6000750" y="4894263"/>
          <p14:tracePt t="358211" x="6024563" y="4738688"/>
          <p14:tracePt t="358227" x="6013450" y="4643438"/>
          <p14:tracePt t="358244" x="6013450" y="4595813"/>
          <p14:tracePt t="358261" x="6013450" y="4572000"/>
          <p14:tracePt t="358278" x="6013450" y="4584700"/>
          <p14:tracePt t="358435" x="6013450" y="4608513"/>
          <p14:tracePt t="358439" x="6013450" y="4619625"/>
          <p14:tracePt t="358445" x="6013450" y="4679950"/>
          <p14:tracePt t="358462" x="6013450" y="4751388"/>
          <p14:tracePt t="358478" x="6013450" y="4799013"/>
          <p14:tracePt t="358495" x="6013450" y="4857750"/>
          <p14:tracePt t="358512" x="6013450" y="4905375"/>
          <p14:tracePt t="358512" x="6013450" y="4918075"/>
          <p14:tracePt t="358529" x="6024563" y="4976813"/>
          <p14:tracePt t="358545" x="6037263" y="5048250"/>
          <p14:tracePt t="358562" x="6061075" y="5119688"/>
          <p14:tracePt t="358562" x="6072188" y="5143500"/>
          <p14:tracePt t="358579" x="6084888" y="5227638"/>
          <p14:tracePt t="358595" x="6108700" y="5275263"/>
          <p14:tracePt t="358612" x="6119813" y="5310188"/>
          <p14:tracePt t="358629" x="6132513" y="5381625"/>
          <p14:tracePt t="358645" x="6143625" y="5418138"/>
          <p14:tracePt t="358662" x="6156325" y="5453063"/>
          <p14:tracePt t="358679" x="6156325" y="5476875"/>
          <p14:tracePt t="358695" x="6180138" y="5513388"/>
          <p14:tracePt t="358713" x="6180138" y="5524500"/>
          <p14:tracePt t="358731" x="6191250" y="5548313"/>
          <p14:tracePt t="358746" x="6203950" y="5548313"/>
          <p14:tracePt t="358829" x="6215063" y="5548313"/>
          <p14:tracePt t="358841" x="6215063" y="5537200"/>
          <p14:tracePt t="358846" x="6238875" y="5453063"/>
          <p14:tracePt t="358863" x="6238875" y="5418138"/>
          <p14:tracePt t="358879" x="6251575" y="5357813"/>
          <p14:tracePt t="358896" x="6251575" y="5346700"/>
          <p14:tracePt t="358913" x="6251575" y="5334000"/>
          <p14:tracePt t="358929" x="6442075" y="5262563"/>
          <p14:tracePt t="359573" x="6524625" y="5238750"/>
          <p14:tracePt t="359575" x="6680200" y="5203825"/>
          <p14:tracePt t="359581" x="7739063" y="4976813"/>
          <p14:tracePt t="359598" x="8513763" y="4762500"/>
          <p14:tracePt t="359615" x="9085263" y="4632325"/>
          <p14:tracePt t="359632" x="9490075" y="4513263"/>
          <p14:tracePt t="359648" x="9691688" y="4452938"/>
          <p14:tracePt t="359665" x="9704388" y="4452938"/>
          <p14:tracePt t="359682" x="9728200" y="4452938"/>
          <p14:tracePt t="359698" x="9728200" y="4441825"/>
          <p14:tracePt t="359797" x="9752013" y="4441825"/>
          <p14:tracePt t="359801" x="9799638" y="4452938"/>
          <p14:tracePt t="359816" x="9823450" y="4465638"/>
          <p14:tracePt t="359832" x="9847263" y="4476750"/>
          <p14:tracePt t="359849" x="9858375" y="4489450"/>
          <p14:tracePt t="359866" x="9871075" y="4489450"/>
          <p14:tracePt t="360263" x="9871075" y="4500563"/>
          <p14:tracePt t="360275" x="9871075" y="4513263"/>
          <p14:tracePt t="360743" x="9871075" y="4524375"/>
          <p14:tracePt t="360755" x="9871075" y="4537075"/>
          <p14:tracePt t="360771" x="9871075" y="4548188"/>
          <p14:tracePt t="360783" x="9871075" y="4560888"/>
          <p14:tracePt t="360795" x="9871075" y="4572000"/>
          <p14:tracePt t="361377" x="9871075" y="4584700"/>
          <p14:tracePt t="361391" x="9871075" y="4595813"/>
          <p14:tracePt t="362022" x="9871075" y="4608513"/>
          <p14:tracePt t="362071" x="9871075" y="4619625"/>
          <p14:tracePt t="362189" x="9871075" y="4643438"/>
          <p14:tracePt t="362219" x="9871075" y="4667250"/>
          <p14:tracePt t="362493" x="9871075" y="4679950"/>
          <p14:tracePt t="362495" x="9834563" y="4703763"/>
          <p14:tracePt t="362507" x="9728200" y="4738688"/>
          <p14:tracePt t="362524" x="9609138" y="4775200"/>
          <p14:tracePt t="362540" x="9490075" y="4799013"/>
          <p14:tracePt t="362558" x="9347200" y="4822825"/>
          <p14:tracePt t="362574" x="9251950" y="4846638"/>
          <p14:tracePt t="362591" x="9180513" y="4870450"/>
          <p14:tracePt t="362607" x="9085263" y="4881563"/>
          <p14:tracePt t="362624" x="8953500" y="4918075"/>
          <p14:tracePt t="362641" x="8775700" y="4989513"/>
          <p14:tracePt t="362657" x="8609013" y="5037138"/>
          <p14:tracePt t="362674" x="8453438" y="5095875"/>
          <p14:tracePt t="362691" x="8394700" y="5143500"/>
          <p14:tracePt t="362707" x="8370888" y="5180013"/>
          <p14:tracePt t="362725" x="8358188" y="5180013"/>
          <p14:tracePt t="362745" x="8347075" y="5180013"/>
          <p14:tracePt t="362761" x="8323263" y="5180013"/>
          <p14:tracePt t="362774" x="8323263" y="5203825"/>
          <p14:tracePt t="362791" x="8323263" y="5251450"/>
          <p14:tracePt t="362808" x="8323263" y="5275263"/>
          <p14:tracePt t="362825" x="8323263" y="5322888"/>
          <p14:tracePt t="362841" x="8323263" y="5381625"/>
          <p14:tracePt t="362858" x="8323263" y="5429250"/>
          <p14:tracePt t="362875" x="8323263" y="5476875"/>
          <p14:tracePt t="362891" x="8323263" y="5537200"/>
          <p14:tracePt t="362908" x="8323263" y="5595938"/>
          <p14:tracePt t="362925" x="8347075" y="5632450"/>
          <p14:tracePt t="362941" x="8347075" y="5667375"/>
          <p14:tracePt t="362941" x="8358188" y="5691188"/>
          <p14:tracePt t="362959" x="8370888" y="5715000"/>
          <p14:tracePt t="362975" x="8394700" y="5738813"/>
          <p14:tracePt t="362992" x="8418513" y="5786438"/>
          <p14:tracePt t="363008" x="8429625" y="5799138"/>
          <p14:tracePt t="363913" x="8442325" y="5810250"/>
          <p14:tracePt t="366855" x="8453438" y="5810250"/>
          <p14:tracePt t="367187" x="8453438" y="5822950"/>
          <p14:tracePt t="367191" x="8453438" y="5857875"/>
          <p14:tracePt t="367205" x="8453438" y="5918200"/>
          <p14:tracePt t="367222" x="8453438" y="5976938"/>
          <p14:tracePt t="367238" x="8453438" y="6000750"/>
          <p14:tracePt t="367255" x="8453438" y="6024563"/>
          <p14:tracePt t="367273" x="8466138" y="6024563"/>
          <p14:tracePt t="370900" x="8489950" y="6024563"/>
          <p14:tracePt t="371541" x="8524875" y="5989638"/>
          <p14:tracePt t="371545" x="8572500" y="5953125"/>
          <p14:tracePt t="371551" x="8810625" y="5810250"/>
          <p14:tracePt t="371567" x="9048750" y="5643563"/>
          <p14:tracePt t="371567" x="9096375" y="5608638"/>
          <p14:tracePt t="371585" x="9286875" y="5500688"/>
          <p14:tracePt t="371601" x="9429750" y="5405438"/>
          <p14:tracePt t="371617" x="9525000" y="5357813"/>
          <p14:tracePt t="371634" x="9572625" y="5299075"/>
          <p14:tracePt t="371634" x="9596438" y="5286375"/>
          <p14:tracePt t="371651" x="9632950" y="5251450"/>
          <p14:tracePt t="371667" x="9644063" y="5238750"/>
          <p14:tracePt t="371667" x="9644063" y="5227638"/>
          <p14:tracePt t="371685" x="9667875" y="5214938"/>
          <p14:tracePt t="371701" x="9667875" y="5203825"/>
          <p14:tracePt t="371719" x="9680575" y="5191125"/>
          <p14:tracePt t="371735" x="9691688" y="5191125"/>
          <p14:tracePt t="371899" x="9691688" y="5180013"/>
          <p14:tracePt t="371903" x="9728200" y="5132388"/>
          <p14:tracePt t="371919" x="9786938" y="5084763"/>
          <p14:tracePt t="371935" x="9871075" y="5000625"/>
          <p14:tracePt t="371952" x="9966325" y="4929188"/>
          <p14:tracePt t="371969" x="10085388" y="4846638"/>
          <p14:tracePt t="371985" x="10204450" y="4751388"/>
          <p14:tracePt t="372002" x="10299700" y="4667250"/>
          <p14:tracePt t="372019" x="10371138" y="4595813"/>
          <p14:tracePt t="372036" x="10490200" y="4500563"/>
          <p14:tracePt t="372052" x="10585450" y="4381500"/>
          <p14:tracePt t="372069" x="10633075" y="4298950"/>
          <p14:tracePt t="372086" x="10680700" y="4214813"/>
          <p14:tracePt t="372103" x="10704513" y="4179888"/>
          <p14:tracePt t="372119" x="10739438" y="4095750"/>
          <p14:tracePt t="372136" x="10752138" y="4013200"/>
          <p14:tracePt t="372153" x="10763250" y="3976688"/>
          <p14:tracePt t="372169" x="10775950" y="3929063"/>
          <p14:tracePt t="372186" x="10775950" y="3905250"/>
          <p14:tracePt t="372203" x="10787063" y="3894138"/>
          <p14:tracePt t="372220" x="10799763" y="3894138"/>
          <p14:tracePt t="372409" x="10810875" y="3894138"/>
          <p14:tracePt t="372425" x="10823575" y="3917950"/>
          <p14:tracePt t="372429" x="10834688" y="3929063"/>
          <p14:tracePt t="372437" x="10858500" y="3989388"/>
          <p14:tracePt t="372454" x="10882313" y="4013200"/>
          <p14:tracePt t="372454" x="10895013" y="4024313"/>
          <p14:tracePt t="372471" x="10906125" y="4048125"/>
          <p14:tracePt t="372487" x="10906125" y="4071938"/>
          <p14:tracePt t="372503" x="10918825" y="4071938"/>
          <p14:tracePt t="372539" x="10918825" y="4084638"/>
          <p14:tracePt t="372581" x="10918825" y="4095750"/>
          <p14:tracePt t="372593" x="10918825" y="4108450"/>
          <p14:tracePt t="372601" x="10918825" y="4119563"/>
          <p14:tracePt t="372605" x="10942638" y="4156075"/>
          <p14:tracePt t="372621" x="10966450" y="4203700"/>
          <p14:tracePt t="372638" x="10990263" y="4251325"/>
          <p14:tracePt t="372638" x="10990263" y="4262438"/>
          <p14:tracePt t="372655" x="11001375" y="4275138"/>
          <p14:tracePt t="372670" x="11014075" y="4298950"/>
          <p14:tracePt t="372687" x="11037888" y="4333875"/>
          <p14:tracePt t="372704" x="11037888" y="4346575"/>
          <p14:tracePt t="372811" x="11025188" y="4357688"/>
          <p14:tracePt t="372815" x="11014075" y="4370388"/>
          <p14:tracePt t="372821" x="10918825" y="4405313"/>
          <p14:tracePt t="372838" x="10775950" y="4476750"/>
          <p14:tracePt t="372855" x="10715625" y="4537075"/>
          <p14:tracePt t="372871" x="10680700" y="4572000"/>
          <p14:tracePt t="372888" x="10668000" y="4619625"/>
          <p14:tracePt t="372905" x="10668000" y="4632325"/>
          <p14:tracePt t="372921" x="10668000" y="4656138"/>
          <p14:tracePt t="372938" x="10668000" y="4691063"/>
          <p14:tracePt t="372955" x="10668000" y="4714875"/>
          <p14:tracePt t="372972" x="10668000" y="4727575"/>
          <p14:tracePt t="372991" x="10668000" y="4738688"/>
          <p14:tracePt t="373005" x="10715625" y="4751388"/>
          <p14:tracePt t="373022" x="10752138" y="4786313"/>
          <p14:tracePt t="373039" x="10799763" y="4810125"/>
          <p14:tracePt t="373056" x="10858500" y="4846638"/>
          <p14:tracePt t="373072" x="10977563" y="4846638"/>
          <p14:tracePt t="373089" x="11085513" y="4846638"/>
          <p14:tracePt t="373106" x="11204575" y="4846638"/>
          <p14:tracePt t="373122" x="11263313" y="4810125"/>
          <p14:tracePt t="373139" x="11287125" y="4775200"/>
          <p14:tracePt t="373156" x="11310938" y="4703763"/>
          <p14:tracePt t="373156" x="11310938" y="4691063"/>
          <p14:tracePt t="373173" x="11310938" y="4619625"/>
          <p14:tracePt t="373189" x="11310938" y="4560888"/>
          <p14:tracePt t="373206" x="11287125" y="4524375"/>
          <p14:tracePt t="373222" x="11276013" y="4513263"/>
          <p14:tracePt t="373239" x="11263313" y="4500563"/>
          <p14:tracePt t="373256" x="11252200" y="4500563"/>
          <p14:tracePt t="373317" x="11239500" y="4500563"/>
          <p14:tracePt t="373329" x="11228388" y="4500563"/>
          <p14:tracePt t="373333" x="11204575" y="4500563"/>
          <p14:tracePt t="373339" x="11096625" y="4500563"/>
          <p14:tracePt t="373339" x="11072813" y="4500563"/>
          <p14:tracePt t="373357" x="10966450" y="4500563"/>
          <p14:tracePt t="373373" x="10847388" y="4500563"/>
          <p14:tracePt t="373390" x="10763250" y="4500563"/>
          <p14:tracePt t="373406" x="10739438" y="4500563"/>
          <p14:tracePt t="373563" x="10728325" y="4500563"/>
          <p14:tracePt t="373571" x="10715625" y="4513263"/>
          <p14:tracePt t="373589" x="10704513" y="4524375"/>
          <p14:tracePt t="373597" x="10691813" y="4548188"/>
          <p14:tracePt t="373607" x="10691813" y="4572000"/>
          <p14:tracePt t="373623" x="10691813" y="4584700"/>
          <p14:tracePt t="373640" x="10691813" y="4595813"/>
          <p14:tracePt t="375524" x="10691813" y="4608513"/>
          <p14:tracePt t="376277" x="10691813" y="4619625"/>
          <p14:tracePt t="376285" x="10691813" y="4632325"/>
          <p14:tracePt t="377229" x="10691813" y="4643438"/>
          <p14:tracePt t="377483" x="10691813" y="4667250"/>
          <p14:tracePt t="377487" x="10691813" y="4703763"/>
          <p14:tracePt t="377502" x="10680700" y="4738688"/>
          <p14:tracePt t="377519" x="10668000" y="4762500"/>
          <p14:tracePt t="377535" x="10668000" y="4775200"/>
          <p14:tracePt t="377552" x="10668000" y="4786313"/>
          <p14:tracePt t="379338" x="10668000" y="4810125"/>
          <p14:tracePt t="379945" x="10668000" y="4822825"/>
          <p14:tracePt t="379949" x="10668000" y="4846638"/>
          <p14:tracePt t="380853" x="10668000" y="4786313"/>
          <p14:tracePt t="381243" x="10668000" y="4762500"/>
          <p14:tracePt t="381247" x="10668000" y="4691063"/>
          <p14:tracePt t="381263" x="10656888" y="4643438"/>
          <p14:tracePt t="381280" x="10644188" y="4632325"/>
          <p14:tracePt t="381297" x="10644188" y="4619625"/>
          <p14:tracePt t="381313" x="10633075" y="4619625"/>
          <p14:tracePt t="381489" x="10620375" y="4619625"/>
          <p14:tracePt t="381539" x="10620375" y="4632325"/>
          <p14:tracePt t="381547" x="10620375" y="4643438"/>
          <p14:tracePt t="381575" x="10609263" y="4656138"/>
          <p14:tracePt t="381581" x="10596563" y="4667250"/>
          <p14:tracePt t="381593" x="10596563" y="4679950"/>
          <p14:tracePt t="381605" x="10596563" y="4691063"/>
          <p14:tracePt t="381625" x="10596563" y="4703763"/>
          <p14:tracePt t="381769" x="10596563" y="4714875"/>
          <p14:tracePt t="381799" x="10596563" y="4727575"/>
          <p14:tracePt t="381869" x="10596563" y="4751388"/>
          <p14:tracePt t="381897" x="10596563" y="4762500"/>
          <p14:tracePt t="381905" x="10596563" y="4775200"/>
          <p14:tracePt t="381915" x="10596563" y="4786313"/>
          <p14:tracePt t="381915" x="10596563" y="4799013"/>
          <p14:tracePt t="381933" x="10596563" y="4810125"/>
          <p14:tracePt t="381951" x="10596563" y="4822825"/>
          <p14:tracePt t="382337" x="10596563" y="4833938"/>
          <p14:tracePt t="382369" x="10585450" y="4857750"/>
          <p14:tracePt t="382373" x="10585450" y="4870450"/>
          <p14:tracePt t="382383" x="10585450" y="4894263"/>
          <p14:tracePt t="382403" x="10585450" y="4905375"/>
          <p14:tracePt t="382417" x="10572750" y="4918075"/>
          <p14:tracePt t="382433" x="10572750" y="4929188"/>
          <p14:tracePt t="382450" x="10572750" y="4941888"/>
          <p14:tracePt t="382467" x="10561638" y="4941888"/>
          <p14:tracePt t="383333" x="10561638" y="4953000"/>
          <p14:tracePt t="383337" x="10514013" y="4953000"/>
          <p14:tracePt t="383353" x="10429875" y="4976813"/>
          <p14:tracePt t="383370" x="10275888" y="4976813"/>
          <p14:tracePt t="383387" x="10144125" y="4965700"/>
          <p14:tracePt t="383403" x="10072688" y="4918075"/>
          <p14:tracePt t="383420" x="10025063" y="4881563"/>
          <p14:tracePt t="383436" x="9953625" y="4846638"/>
          <p14:tracePt t="383453" x="9882188" y="4822825"/>
          <p14:tracePt t="383470" x="9858375" y="4799013"/>
          <p14:tracePt t="383487" x="9834563" y="4775200"/>
          <p14:tracePt t="383503" x="9810750" y="4762500"/>
          <p14:tracePt t="383520" x="9786938" y="4762500"/>
          <p14:tracePt t="383537" x="9752013" y="4762500"/>
          <p14:tracePt t="383554" x="9728200" y="4751388"/>
          <p14:tracePt t="383570" x="9680575" y="4751388"/>
          <p14:tracePt t="383587" x="9620250" y="4751388"/>
          <p14:tracePt t="383604" x="9537700" y="4762500"/>
          <p14:tracePt t="383621" x="9453563" y="4786313"/>
          <p14:tracePt t="383637" x="9418638" y="4810125"/>
          <p14:tracePt t="383654" x="9358313" y="4846638"/>
          <p14:tracePt t="383670" x="9299575" y="4881563"/>
          <p14:tracePt t="383687" x="9263063" y="4905375"/>
          <p14:tracePt t="383704" x="9239250" y="4941888"/>
          <p14:tracePt t="383721" x="9228138" y="4976813"/>
          <p14:tracePt t="383737" x="9204325" y="5024438"/>
          <p14:tracePt t="383754" x="9204325" y="5072063"/>
          <p14:tracePt t="383771" x="9204325" y="5132388"/>
          <p14:tracePt t="383788" x="9204325" y="5214938"/>
          <p14:tracePt t="383788" x="9204325" y="5238750"/>
          <p14:tracePt t="383805" x="9215438" y="5286375"/>
          <p14:tracePt t="383821" x="9239250" y="5334000"/>
          <p14:tracePt t="383838" x="9299575" y="5370513"/>
          <p14:tracePt t="383855" x="9323388" y="5394325"/>
          <p14:tracePt t="383871" x="9382125" y="5394325"/>
          <p14:tracePt t="383888" x="9477375" y="5394325"/>
          <p14:tracePt t="383905" x="9585325" y="5405438"/>
          <p14:tracePt t="383921" x="9715500" y="5405438"/>
          <p14:tracePt t="383938" x="9871075" y="5394325"/>
          <p14:tracePt t="383955" x="9966325" y="5370513"/>
          <p14:tracePt t="383971" x="10072688" y="5322888"/>
          <p14:tracePt t="383988" x="10133013" y="5299075"/>
          <p14:tracePt t="384005" x="10156825" y="5251450"/>
          <p14:tracePt t="384022" x="10167938" y="5191125"/>
          <p14:tracePt t="384039" x="10191750" y="5119688"/>
          <p14:tracePt t="384055" x="10191750" y="5037138"/>
          <p14:tracePt t="384072" x="10191750" y="4941888"/>
          <p14:tracePt t="384089" x="10191750" y="4881563"/>
          <p14:tracePt t="384105" x="10191750" y="4833938"/>
          <p14:tracePt t="384105" x="10191750" y="4822825"/>
          <p14:tracePt t="384123" x="10144125" y="4799013"/>
          <p14:tracePt t="384139" x="10085388" y="4786313"/>
          <p14:tracePt t="384155" x="10001250" y="4751388"/>
          <p14:tracePt t="384172" x="9882188" y="4727575"/>
          <p14:tracePt t="384172" x="9847263" y="4727575"/>
          <p14:tracePt t="384189" x="9763125" y="4714875"/>
          <p14:tracePt t="384205" x="9656763" y="4714875"/>
          <p14:tracePt t="384222" x="9585325" y="4714875"/>
          <p14:tracePt t="384239" x="9525000" y="4714875"/>
          <p14:tracePt t="384256" x="9477375" y="4727575"/>
          <p14:tracePt t="384272" x="9453563" y="4738688"/>
          <p14:tracePt t="384289" x="9429750" y="4751388"/>
          <p14:tracePt t="384306" x="9418638" y="4762500"/>
          <p14:tracePt t="384322" x="9405938" y="4775200"/>
          <p14:tracePt t="384339" x="9394825" y="4810125"/>
          <p14:tracePt t="384356" x="9394825" y="4846638"/>
          <p14:tracePt t="384373" x="9394825" y="4894263"/>
          <p14:tracePt t="384390" x="9394825" y="4918075"/>
          <p14:tracePt t="384406" x="9394825" y="4941888"/>
          <p14:tracePt t="384423" x="9405938" y="4965700"/>
          <p14:tracePt t="384439" x="9477375" y="4965700"/>
          <p14:tracePt t="384456" x="9609138" y="4965700"/>
          <p14:tracePt t="384473" x="9847263" y="4918075"/>
          <p14:tracePt t="384490" x="9929813" y="4870450"/>
          <p14:tracePt t="384506" x="9966325" y="4822825"/>
          <p14:tracePt t="384523" x="9990138" y="4810125"/>
          <p14:tracePt t="384540" x="9990138" y="4786313"/>
          <p14:tracePt t="384557" x="10001250" y="4775200"/>
          <p14:tracePt t="384573" x="9990138" y="4762500"/>
          <p14:tracePt t="384629" x="9990138" y="4751388"/>
          <p14:tracePt t="384633" x="9977438" y="4751388"/>
          <p14:tracePt t="384653" x="9966325" y="4751388"/>
          <p14:tracePt t="384657" x="9894888" y="4738688"/>
          <p14:tracePt t="384674" x="9775825" y="4751388"/>
          <p14:tracePt t="384674" x="9728200" y="4762500"/>
          <p14:tracePt t="384691" x="9609138" y="4799013"/>
          <p14:tracePt t="384707" x="9561513" y="4822825"/>
          <p14:tracePt t="384724" x="9525000" y="4846638"/>
          <p14:tracePt t="384740" x="9513888" y="4857750"/>
          <p14:tracePt t="384757" x="9501188" y="4881563"/>
          <p14:tracePt t="384774" x="9501188" y="4918075"/>
          <p14:tracePt t="384791" x="9501188" y="4941888"/>
          <p14:tracePt t="384807" x="9501188" y="4976813"/>
          <p14:tracePt t="384824" x="9572625" y="5013325"/>
          <p14:tracePt t="384841" x="9656763" y="5024438"/>
          <p14:tracePt t="384857" x="9763125" y="5024438"/>
          <p14:tracePt t="384857" x="9810750" y="5024438"/>
          <p14:tracePt t="384875" x="9953625" y="5024438"/>
          <p14:tracePt t="384891" x="10048875" y="4989513"/>
          <p14:tracePt t="384908" x="10085388" y="4976813"/>
          <p14:tracePt t="384924" x="10096500" y="4965700"/>
          <p14:tracePt t="384941" x="10085388" y="4965700"/>
          <p14:tracePt t="385131" x="10072688" y="4965700"/>
          <p14:tracePt t="385201" x="10072688" y="4976813"/>
          <p14:tracePt t="385224" x="10072688" y="4989513"/>
          <p14:tracePt t="385553" x="10072688" y="5013325"/>
          <p14:tracePt t="385557" x="10072688" y="5024438"/>
          <p14:tracePt t="385569" x="10072688" y="5037138"/>
          <p14:tracePt t="385593" x="10072688" y="5048250"/>
          <p14:tracePt t="385597" x="10072688" y="5060950"/>
          <p14:tracePt t="385709" x="10072688" y="5072063"/>
          <p14:tracePt t="385725" x="10072688" y="5084763"/>
          <p14:tracePt t="385733" x="10072688" y="5095875"/>
          <p14:tracePt t="387589" x="10085388" y="5095875"/>
          <p14:tracePt t="387885" x="10096500" y="5095875"/>
          <p14:tracePt t="387889" x="10109200" y="5095875"/>
          <p14:tracePt t="387900" x="10133013" y="5095875"/>
          <p14:tracePt t="387917" x="10156825" y="5084763"/>
          <p14:tracePt t="387934" x="10180638" y="5072063"/>
          <p14:tracePt t="387950" x="10204450" y="5060950"/>
          <p14:tracePt t="387967" x="10275888" y="5037138"/>
          <p14:tracePt t="387983" x="10466388" y="5000625"/>
          <p14:tracePt t="388000" x="10728325" y="4929188"/>
          <p14:tracePt t="388017" x="10977563" y="4870450"/>
          <p14:tracePt t="388034" x="11263313" y="4810125"/>
          <p14:tracePt t="388050" x="11453813" y="4751388"/>
          <p14:tracePt t="388067" x="11514138" y="4727575"/>
          <p14:tracePt t="388084" x="11525250" y="4703763"/>
          <p14:tracePt t="388101" x="11537950" y="4703763"/>
          <p14:tracePt t="388131" x="11537950" y="4691063"/>
          <p14:tracePt t="388143" x="11537950" y="4679950"/>
          <p14:tracePt t="388155" x="11537950" y="4656138"/>
          <p14:tracePt t="388167" x="11561763" y="4632325"/>
          <p14:tracePt t="388184" x="11561763" y="4643438"/>
          <p14:tracePt t="388763" x="11561763" y="4656138"/>
          <p14:tracePt t="388767" x="11561763" y="4667250"/>
          <p14:tracePt t="388773" x="11549063" y="4691063"/>
          <p14:tracePt t="388786" x="11525250" y="4727575"/>
          <p14:tracePt t="388803" x="11501438" y="4762500"/>
          <p14:tracePt t="388819" x="11466513" y="4810125"/>
          <p14:tracePt t="388819" x="11453813" y="4833938"/>
          <p14:tracePt t="388837" x="11430000" y="4857750"/>
          <p14:tracePt t="388853" x="11406188" y="4929188"/>
          <p14:tracePt t="388869" x="11382375" y="4989513"/>
          <p14:tracePt t="388869" x="11371263" y="5000625"/>
          <p14:tracePt t="388887" x="11334750" y="5084763"/>
          <p14:tracePt t="388903" x="11310938" y="5167313"/>
          <p14:tracePt t="388920" x="11287125" y="5275263"/>
          <p14:tracePt t="388937" x="11287125" y="5370513"/>
          <p14:tracePt t="388953" x="11263313" y="5441950"/>
          <p14:tracePt t="388970" x="11263313" y="5513388"/>
          <p14:tracePt t="388987" x="11263313" y="5548313"/>
          <p14:tracePt t="389003" x="11263313" y="5595938"/>
          <p14:tracePt t="389020" x="11263313" y="5619750"/>
          <p14:tracePt t="389037" x="11263313" y="5632450"/>
          <p14:tracePt t="389053" x="11263313" y="5656263"/>
          <p14:tracePt t="389070" x="11263313" y="5667375"/>
          <p14:tracePt t="389086" x="11263313" y="5703888"/>
          <p14:tracePt t="389104" x="11263313" y="5738813"/>
          <p14:tracePt t="389120" x="11252200" y="5775325"/>
          <p14:tracePt t="389137" x="11239500" y="5786438"/>
          <p14:tracePt t="389153" x="11204575" y="5822950"/>
          <p14:tracePt t="389171" x="11180763" y="5846763"/>
          <p14:tracePt t="389187" x="11120438" y="5881688"/>
          <p14:tracePt t="389204" x="11072813" y="5905500"/>
          <p14:tracePt t="389221" x="11001375" y="5942013"/>
          <p14:tracePt t="389237" x="10942638" y="5976938"/>
          <p14:tracePt t="389254" x="10882313" y="6000750"/>
          <p14:tracePt t="389271" x="10847388" y="6000750"/>
          <p14:tracePt t="389287" x="10823575" y="6000750"/>
          <p14:tracePt t="389304" x="10810875" y="6000750"/>
          <p14:tracePt t="389321" x="10799763" y="6000750"/>
          <p14:tracePt t="389339" x="10787063" y="6000750"/>
          <p14:tracePt t="389354" x="10752138" y="6000750"/>
          <p14:tracePt t="389371" x="10739438" y="6000750"/>
          <p14:tracePt t="389387" x="10715625" y="6000750"/>
          <p14:tracePt t="389404" x="10715625" y="5976938"/>
          <p14:tracePt t="389549" x="10715625" y="5965825"/>
          <p14:tracePt t="389569" x="10715625" y="5953125"/>
          <p14:tracePt t="389573" x="10715625" y="5905500"/>
          <p14:tracePt t="389588" x="10715625" y="5870575"/>
          <p14:tracePt t="389605" x="10728325" y="5846763"/>
          <p14:tracePt t="389622" x="10739438" y="5822950"/>
          <p14:tracePt t="389639" x="10752138" y="5822950"/>
          <p14:tracePt t="389655" x="10763250" y="5799138"/>
          <p14:tracePt t="389672" x="10787063" y="5775325"/>
          <p14:tracePt t="389689" x="10823575" y="5762625"/>
          <p14:tracePt t="389705" x="10847388" y="5751513"/>
          <p14:tracePt t="389722" x="10858500" y="5751513"/>
          <p14:tracePt t="389739" x="10895013" y="5738813"/>
          <p14:tracePt t="389756" x="10895013" y="5727700"/>
          <p14:tracePt t="389772" x="10906125" y="5727700"/>
          <p14:tracePt t="389789" x="10918825" y="5727700"/>
          <p14:tracePt t="389869" x="10918825" y="5715000"/>
          <p14:tracePt t="390301" x="10929938" y="5703888"/>
          <p14:tracePt t="390309" x="10942638" y="5691188"/>
          <p14:tracePt t="390333" x="10953750" y="5680075"/>
          <p14:tracePt t="390347" x="10966450" y="5667375"/>
          <p14:tracePt t="390355" x="10977563" y="5656263"/>
          <p14:tracePt t="390367" x="10990263" y="5643563"/>
          <p14:tracePt t="390375" x="11014075" y="5619750"/>
          <p14:tracePt t="390391" x="11037888" y="5595938"/>
          <p14:tracePt t="390408" x="11049000" y="5548313"/>
          <p14:tracePt t="390425" x="11061700" y="5524500"/>
          <p14:tracePt t="390425" x="11061700" y="5513388"/>
          <p14:tracePt t="390440" x="11061700" y="5476875"/>
          <p14:tracePt t="390457" x="11061700" y="5453063"/>
          <p14:tracePt t="390474" x="11061700" y="5429250"/>
          <p14:tracePt t="390491" x="11037888" y="5394325"/>
          <p14:tracePt t="390508" x="10977563" y="5381625"/>
          <p14:tracePt t="390525" x="10775950" y="5381625"/>
          <p14:tracePt t="390541" x="10548938" y="5357813"/>
          <p14:tracePt t="390541" x="10466388" y="5357813"/>
          <p14:tracePt t="390559" x="10204450" y="5381625"/>
          <p14:tracePt t="390575" x="9918700" y="5418138"/>
          <p14:tracePt t="390591" x="9644063" y="5441950"/>
          <p14:tracePt t="390591" x="9572625" y="5453063"/>
          <p14:tracePt t="390609" x="9371013" y="5500688"/>
          <p14:tracePt t="390625" x="9239250" y="5513388"/>
          <p14:tracePt t="390641" x="9204325" y="5524500"/>
          <p14:tracePt t="390658" x="9191625" y="5537200"/>
          <p14:tracePt t="390719" x="9191625" y="5548313"/>
          <p14:tracePt t="390737" x="9191625" y="5561013"/>
          <p14:tracePt t="390753" x="9191625" y="5572125"/>
          <p14:tracePt t="390760" x="9191625" y="5595938"/>
          <p14:tracePt t="390769" x="9191625" y="5608638"/>
          <p14:tracePt t="390781" x="9191625" y="5632450"/>
          <p14:tracePt t="390792" x="9215438" y="5656263"/>
          <p14:tracePt t="390809" x="9286875" y="5680075"/>
          <p14:tracePt t="390825" x="9371013" y="5691188"/>
          <p14:tracePt t="390842" x="9490075" y="5691188"/>
          <p14:tracePt t="390859" x="9596438" y="5691188"/>
          <p14:tracePt t="390876" x="9728200" y="5691188"/>
          <p14:tracePt t="390876" x="9752013" y="5691188"/>
          <p14:tracePt t="390893" x="9834563" y="5656263"/>
          <p14:tracePt t="390909" x="9871075" y="5643563"/>
          <p14:tracePt t="390925" x="9942513" y="5643563"/>
          <p14:tracePt t="390942" x="10072688" y="5524500"/>
          <p14:tracePt t="390959" x="10191750" y="5394325"/>
          <p14:tracePt t="390976" x="10299700" y="5251450"/>
          <p14:tracePt t="390993" x="10347325" y="5167313"/>
          <p14:tracePt t="391009" x="10406063" y="5060950"/>
          <p14:tracePt t="391009" x="10429875" y="5024438"/>
          <p14:tracePt t="391027" x="10466388" y="4894263"/>
          <p14:tracePt t="391043" x="10501313" y="4751388"/>
          <p14:tracePt t="391059" x="10501313" y="4643438"/>
          <p14:tracePt t="391059" x="10501313" y="4619625"/>
          <p14:tracePt t="391077" x="10501313" y="4513263"/>
          <p14:tracePt t="391093" x="10501313" y="4465638"/>
          <p14:tracePt t="391110" x="10490200" y="4429125"/>
          <p14:tracePt t="391127" x="10466388" y="4418013"/>
          <p14:tracePt t="391143" x="10453688" y="4405313"/>
          <p14:tracePt t="391160" x="10442575" y="4394200"/>
          <p14:tracePt t="391176" x="10429875" y="4381500"/>
          <p14:tracePt t="391193" x="10418763" y="4381500"/>
          <p14:tracePt t="391500" x="10418763" y="4394200"/>
          <p14:tracePt t="391504" x="10406063" y="4394200"/>
          <p14:tracePt t="391511" x="10394950" y="4429125"/>
          <p14:tracePt t="391528" x="10371138" y="4476750"/>
          <p14:tracePt t="391544" x="10347325" y="4524375"/>
          <p14:tracePt t="391561" x="10334625" y="4560888"/>
          <p14:tracePt t="391578" x="10299700" y="4595813"/>
          <p14:tracePt t="391594" x="10287000" y="4632325"/>
          <p14:tracePt t="391611" x="10275888" y="4656138"/>
          <p14:tracePt t="391628" x="10252075" y="4691063"/>
          <p14:tracePt t="391645" x="10239375" y="4703763"/>
          <p14:tracePt t="391661" x="10239375" y="4727575"/>
          <p14:tracePt t="391681" x="10228263" y="4727575"/>
          <p14:tracePt t="391694" x="10228263" y="4738688"/>
          <p14:tracePt t="391712" x="10228263" y="4762500"/>
          <p14:tracePt t="391728" x="10228263" y="4775200"/>
          <p14:tracePt t="391744" x="10228263" y="4786313"/>
          <p14:tracePt t="391761" x="10228263" y="4799013"/>
          <p14:tracePt t="391841" x="10228263" y="4810125"/>
          <p14:tracePt t="391845" x="10228263" y="4822825"/>
          <p14:tracePt t="391879" x="10239375" y="4822825"/>
          <p14:tracePt t="391907" x="10239375" y="4833938"/>
          <p14:tracePt t="391919" x="10263188" y="4846638"/>
          <p14:tracePt t="392003" x="10275888" y="4846638"/>
          <p14:tracePt t="392019" x="10287000" y="4846638"/>
          <p14:tracePt t="392047" x="10299700" y="4846638"/>
          <p14:tracePt t="392051" x="10310813" y="4846638"/>
          <p14:tracePt t="392073" x="10323513" y="4833938"/>
          <p14:tracePt t="392080" x="10334625" y="4822825"/>
          <p14:tracePt t="392096" x="10347325" y="4786313"/>
          <p14:tracePt t="392113" x="10371138" y="4762500"/>
          <p14:tracePt t="392129" x="10382250" y="4738688"/>
          <p14:tracePt t="392129" x="10382250" y="4727575"/>
          <p14:tracePt t="392147" x="10394950" y="4703763"/>
          <p14:tracePt t="392163" x="10406063" y="4679950"/>
          <p14:tracePt t="392180" x="10418763" y="4679950"/>
          <p14:tracePt t="392196" x="10429875" y="4656138"/>
          <p14:tracePt t="392213" x="10442575" y="4643438"/>
          <p14:tracePt t="392241" x="10453688" y="4643438"/>
          <p14:tracePt t="393135" x="10466388" y="4632325"/>
          <p14:tracePt t="393139" x="10514013" y="4608513"/>
          <p14:tracePt t="393149" x="10596563" y="4595813"/>
          <p14:tracePt t="393166" x="10668000" y="4584700"/>
          <p14:tracePt t="393183" x="10691813" y="4584700"/>
          <p14:tracePt t="393199" x="10704513" y="4584700"/>
          <p14:tracePt t="393253" x="10691813" y="4572000"/>
          <p14:tracePt t="393277" x="10680700" y="4572000"/>
          <p14:tracePt t="393307" x="10668000" y="4572000"/>
          <p14:tracePt t="393327" x="10656888" y="4572000"/>
          <p14:tracePt t="393334" x="10656888" y="4584700"/>
          <p14:tracePt t="393339" x="10620375" y="4595813"/>
          <p14:tracePt t="393350" x="10477500" y="4643438"/>
          <p14:tracePt t="393367" x="10347325" y="4691063"/>
          <p14:tracePt t="393383" x="10215563" y="4738688"/>
          <p14:tracePt t="393383" x="10180638" y="4751388"/>
          <p14:tracePt t="393401" x="10096500" y="4762500"/>
          <p14:tracePt t="393417" x="10025063" y="4786313"/>
          <p14:tracePt t="393433" x="10013950" y="4786313"/>
          <p14:tracePt t="393450" x="10001250" y="4786313"/>
          <p14:tracePt t="393507" x="9977438" y="4786313"/>
          <p14:tracePt t="393517" x="9966325" y="4786313"/>
          <p14:tracePt t="393521" x="9953625" y="4799013"/>
          <p14:tracePt t="393534" x="9929813" y="4810125"/>
          <p14:tracePt t="393550" x="9918700" y="4822825"/>
          <p14:tracePt t="393567" x="9918700" y="4833938"/>
          <p14:tracePt t="394413" x="9929813" y="4833938"/>
          <p14:tracePt t="394420" x="9966325" y="4846638"/>
          <p14:tracePt t="394423" x="10061575" y="4857750"/>
          <p14:tracePt t="394436" x="10167938" y="4881563"/>
          <p14:tracePt t="394453" x="10215563" y="4905375"/>
          <p14:tracePt t="394470" x="10252075" y="4929188"/>
          <p14:tracePt t="394486" x="10263188" y="4941888"/>
          <p14:tracePt t="394503" x="10275888" y="4965700"/>
          <p14:tracePt t="394520" x="10275888" y="5000625"/>
          <p14:tracePt t="394537" x="10275888" y="5013325"/>
          <p14:tracePt t="394557" x="10275888" y="5024438"/>
          <p14:tracePt t="394570" x="10275888" y="5037138"/>
          <p14:tracePt t="394587" x="10263188" y="5072063"/>
          <p14:tracePt t="394603" x="10252075" y="5095875"/>
          <p14:tracePt t="394619" x="10252075" y="5119688"/>
          <p14:tracePt t="394619" x="10239375" y="5132388"/>
          <p14:tracePt t="394636" x="10239375" y="5143500"/>
          <p14:tracePt t="394653" x="10239375" y="5167313"/>
          <p14:tracePt t="394670" x="10239375" y="5191125"/>
          <p14:tracePt t="394687" x="10228263" y="5203825"/>
          <p14:tracePt t="394704" x="10228263" y="5214938"/>
          <p14:tracePt t="394825" x="10228263" y="5227638"/>
          <p14:tracePt t="396665" x="10252075" y="5227638"/>
          <p14:tracePt t="396785" x="10275888" y="5203825"/>
          <p14:tracePt t="396788" x="10287000" y="5167313"/>
          <p14:tracePt t="396793" x="10334625" y="5024438"/>
          <p14:tracePt t="396810" x="10406063" y="4762500"/>
          <p14:tracePt t="396827" x="10418763" y="4595813"/>
          <p14:tracePt t="396844" x="10418763" y="4489450"/>
          <p14:tracePt t="396860" x="10418763" y="4405313"/>
          <p14:tracePt t="396877" x="10394950" y="4346575"/>
          <p14:tracePt t="396894" x="10371138" y="4322763"/>
          <p14:tracePt t="396910" x="10358438" y="4310063"/>
          <p14:tracePt t="396927" x="10323513" y="4298950"/>
          <p14:tracePt t="396944" x="10299700" y="4286250"/>
          <p14:tracePt t="396961" x="10275888" y="4286250"/>
          <p14:tracePt t="396977" x="10215563" y="4286250"/>
          <p14:tracePt t="396994" x="10167938" y="4275138"/>
          <p14:tracePt t="397011" x="10144125" y="4275138"/>
          <p14:tracePt t="397027" x="10167938" y="4275138"/>
          <p14:tracePt t="397155" x="10191750" y="4262438"/>
          <p14:tracePt t="397158" x="10204450" y="4262438"/>
          <p14:tracePt t="397162" x="10323513" y="4227513"/>
          <p14:tracePt t="397178" x="10429875" y="4191000"/>
          <p14:tracePt t="397194" x="10609263" y="4167188"/>
          <p14:tracePt t="397212" x="10728325" y="4156075"/>
          <p14:tracePt t="397212" x="10752138" y="4156075"/>
          <p14:tracePt t="397229" x="10834688" y="4143375"/>
          <p14:tracePt t="397245" x="10906125" y="4143375"/>
          <p14:tracePt t="397261" x="10929938" y="4143375"/>
          <p14:tracePt t="397261" x="10942638" y="4143375"/>
          <p14:tracePt t="397278" x="10966450" y="4156075"/>
          <p14:tracePt t="397295" x="10977563" y="4179888"/>
          <p14:tracePt t="397311" x="10990263" y="4203700"/>
          <p14:tracePt t="397328" x="10990263" y="4238625"/>
          <p14:tracePt t="397345" x="10990263" y="4286250"/>
          <p14:tracePt t="397362" x="10966450" y="4333875"/>
          <p14:tracePt t="397378" x="10895013" y="4394200"/>
          <p14:tracePt t="397395" x="10787063" y="4465638"/>
          <p14:tracePt t="397412" x="10680700" y="4537075"/>
          <p14:tracePt t="397429" x="10477500" y="4595813"/>
          <p14:tracePt t="397445" x="10323513" y="4679950"/>
          <p14:tracePt t="397445" x="10299700" y="4691063"/>
          <p14:tracePt t="397463" x="10228263" y="4714875"/>
          <p14:tracePt t="397479" x="10191750" y="4727575"/>
          <p14:tracePt t="397495" x="10180638" y="4738688"/>
          <p14:tracePt t="397887" x="10180638" y="4751388"/>
          <p14:tracePt t="397891" x="10191750" y="4751388"/>
          <p14:tracePt t="397911" x="10204450" y="4751388"/>
          <p14:tracePt t="397914" x="10252075" y="4751388"/>
          <p14:tracePt t="397930" x="10263188" y="4751388"/>
          <p14:tracePt t="397947" x="10299700" y="4751388"/>
          <p14:tracePt t="397964" x="10371138" y="4738688"/>
          <p14:tracePt t="397964" x="10406063" y="4727575"/>
          <p14:tracePt t="397981" x="10514013" y="4703763"/>
          <p14:tracePt t="397997" x="10572750" y="4703763"/>
          <p14:tracePt t="398014" x="10609263" y="4703763"/>
          <p14:tracePt t="398030" x="10609263" y="4714875"/>
          <p14:tracePt t="398060" x="10620375" y="4727575"/>
          <p14:tracePt t="398069" x="10644188" y="4738688"/>
          <p14:tracePt t="398093" x="10656888" y="4738688"/>
          <p14:tracePt t="398101" x="10704513" y="4762500"/>
          <p14:tracePt t="398114" x="10763250" y="4775200"/>
          <p14:tracePt t="398131" x="10858500" y="4799013"/>
          <p14:tracePt t="398147" x="10906125" y="4822825"/>
          <p14:tracePt t="398164" x="10918825" y="4822825"/>
          <p14:tracePt t="398181" x="10929938" y="4833938"/>
          <p14:tracePt t="398197" x="10942638" y="4857750"/>
          <p14:tracePt t="398214" x="10953750" y="4894263"/>
          <p14:tracePt t="398231" x="10942638" y="4905375"/>
          <p14:tracePt t="398247" x="10918825" y="4929188"/>
          <p14:tracePt t="398265" x="10847388" y="4929188"/>
          <p14:tracePt t="398281" x="10763250" y="4929188"/>
          <p14:tracePt t="398298" x="10715625" y="4989513"/>
          <p14:tracePt t="398315" x="10704513" y="5060950"/>
          <p14:tracePt t="398331" x="10704513" y="5095875"/>
          <p14:tracePt t="398348" x="10691813" y="5095875"/>
          <p14:tracePt t="398364" x="10704513" y="5095875"/>
          <p14:tracePt t="398699" x="10715625" y="5095875"/>
          <p14:tracePt t="398796" x="10704513" y="5095875"/>
          <p14:tracePt t="398809" x="10691813" y="5095875"/>
          <p14:tracePt t="398815" x="10680700" y="5095875"/>
          <p14:tracePt t="398846" x="10680700" y="5108575"/>
          <p14:tracePt t="398995" x="10668000" y="5108575"/>
          <p14:tracePt t="399155" x="10680700" y="5108575"/>
          <p14:tracePt t="399208" x="10680700" y="5119688"/>
          <p14:tracePt t="399216" x="10691813" y="5119688"/>
          <p14:tracePt t="399224" x="10704513" y="5119688"/>
          <p14:tracePt t="399252" x="10728325" y="5119688"/>
          <p14:tracePt t="399263" x="10739438" y="5119688"/>
          <p14:tracePt t="399267" x="10775950" y="5095875"/>
          <p14:tracePt t="399284" x="10799763" y="5048250"/>
          <p14:tracePt t="399301" x="10823575" y="5024438"/>
          <p14:tracePt t="399317" x="10847388" y="4976813"/>
          <p14:tracePt t="399334" x="10871200" y="4918075"/>
          <p14:tracePt t="399351" x="10882313" y="4870450"/>
          <p14:tracePt t="399368" x="10906125" y="4762500"/>
          <p14:tracePt t="399385" x="10929938" y="4679950"/>
          <p14:tracePt t="399401" x="10942638" y="4584700"/>
          <p14:tracePt t="399418" x="10966450" y="4500563"/>
          <p14:tracePt t="399435" x="10966450" y="4429125"/>
          <p14:tracePt t="399451" x="10966450" y="4370388"/>
          <p14:tracePt t="399468" x="10977563" y="4310063"/>
          <p14:tracePt t="399485" x="10977563" y="4275138"/>
          <p14:tracePt t="399501" x="10977563" y="4227513"/>
          <p14:tracePt t="399518" x="10977563" y="4179888"/>
          <p14:tracePt t="399535" x="10990263" y="4119563"/>
          <p14:tracePt t="399552" x="10990263" y="4095750"/>
          <p14:tracePt t="399568" x="10990263" y="4071938"/>
          <p14:tracePt t="399585" x="10990263" y="4060825"/>
          <p14:tracePt t="399601" x="10990263" y="4048125"/>
          <p14:tracePt t="399618" x="10990263" y="4037013"/>
          <p14:tracePt t="399635" x="10990263" y="4024313"/>
          <p14:tracePt t="399685" x="10990263" y="4037013"/>
          <p14:tracePt t="399905" x="10990263" y="4048125"/>
          <p14:tracePt t="399908" x="10990263" y="4071938"/>
          <p14:tracePt t="399919" x="10990263" y="4108450"/>
          <p14:tracePt t="399919" x="10990263" y="4119563"/>
          <p14:tracePt t="399937" x="10990263" y="4156075"/>
          <p14:tracePt t="399953" x="10977563" y="4191000"/>
          <p14:tracePt t="399970" x="10977563" y="4238625"/>
          <p14:tracePt t="399987" x="10977563" y="4262438"/>
          <p14:tracePt t="400003" x="10977563" y="4286250"/>
          <p14:tracePt t="400019" x="10977563" y="4298950"/>
          <p14:tracePt t="400036" x="10977563" y="4333875"/>
          <p14:tracePt t="400053" x="10977563" y="4357688"/>
          <p14:tracePt t="400070" x="10977563" y="4370388"/>
          <p14:tracePt t="400086" x="10977563" y="4405313"/>
          <p14:tracePt t="400103" x="10977563" y="4429125"/>
          <p14:tracePt t="400120" x="10977563" y="4452938"/>
          <p14:tracePt t="400137" x="10977563" y="4476750"/>
          <p14:tracePt t="400153" x="10977563" y="4500563"/>
          <p14:tracePt t="400153" x="10977563" y="4513263"/>
          <p14:tracePt t="400171" x="10977563" y="4524375"/>
          <p14:tracePt t="400187" x="10977563" y="4537075"/>
          <p14:tracePt t="400203" x="10977563" y="4560888"/>
          <p14:tracePt t="400220" x="10977563" y="4572000"/>
          <p14:tracePt t="400244" x="10966450" y="4584700"/>
          <p14:tracePt t="400581" x="10953750" y="4584700"/>
          <p14:tracePt t="400583" x="10942638" y="4572000"/>
          <p14:tracePt t="400588" x="10906125" y="4537075"/>
          <p14:tracePt t="400605" x="10858500" y="4500563"/>
          <p14:tracePt t="400621" x="10823575" y="4489450"/>
          <p14:tracePt t="400638" x="10823575" y="4476750"/>
          <p14:tracePt t="400655" x="10810875" y="4476750"/>
          <p14:tracePt t="400671" x="10799763" y="4476750"/>
          <p14:tracePt t="400862" x="10787063" y="4489450"/>
          <p14:tracePt t="400866" x="10787063" y="4500563"/>
          <p14:tracePt t="400874" x="10787063" y="4524375"/>
          <p14:tracePt t="400888" x="10787063" y="4537075"/>
          <p14:tracePt t="400905" x="10787063" y="4548188"/>
          <p14:tracePt t="400921" x="10787063" y="4560888"/>
          <p14:tracePt t="400939" x="10799763" y="4560888"/>
          <p14:tracePt t="400998" x="10810875" y="4560888"/>
          <p14:tracePt t="401010" x="10823575" y="4560888"/>
          <p14:tracePt t="401029" x="10834688" y="4560888"/>
          <p14:tracePt t="401035" x="10858500" y="4560888"/>
          <p14:tracePt t="401039" x="10929938" y="4560888"/>
          <p14:tracePt t="401039" x="10953750" y="4560888"/>
          <p14:tracePt t="401057" x="10977563" y="4560888"/>
          <p14:tracePt t="401073" x="11001375" y="4560888"/>
          <p14:tracePt t="401090" x="11025188" y="4560888"/>
          <p14:tracePt t="401107" x="11025188" y="4548188"/>
          <p14:tracePt t="401123" x="11037888" y="4537075"/>
          <p14:tracePt t="401140" x="11037888" y="4513263"/>
          <p14:tracePt t="401156" x="11037888" y="4465638"/>
          <p14:tracePt t="401173" x="11037888" y="4418013"/>
          <p14:tracePt t="401190" x="11037888" y="4370388"/>
          <p14:tracePt t="401207" x="11014075" y="4357688"/>
          <p14:tracePt t="401224" x="11001375" y="4333875"/>
          <p14:tracePt t="401240" x="10990263" y="4333875"/>
          <p14:tracePt t="401256" x="10977563" y="4322763"/>
          <p14:tracePt t="401273" x="10953750" y="4298950"/>
          <p14:tracePt t="401290" x="10929938" y="4286250"/>
          <p14:tracePt t="401307" x="10906125" y="4275138"/>
          <p14:tracePt t="401323" x="10871200" y="4262438"/>
          <p14:tracePt t="401340" x="10847388" y="4262438"/>
          <p14:tracePt t="401357" x="10834688" y="4262438"/>
          <p14:tracePt t="401373" x="10823575" y="4262438"/>
          <p14:tracePt t="401459" x="10810875" y="4262438"/>
          <p14:tracePt t="401468" x="10810875" y="4275138"/>
          <p14:tracePt t="401474" x="10810875" y="4298950"/>
          <p14:tracePt t="401491" x="10810875" y="4333875"/>
          <p14:tracePt t="401508" x="10810875" y="4370388"/>
          <p14:tracePt t="401508" x="10810875" y="4381500"/>
          <p14:tracePt t="401525" x="10810875" y="4394200"/>
          <p14:tracePt t="401541" x="10810875" y="4418013"/>
          <p14:tracePt t="401558" x="10810875" y="4429125"/>
          <p14:tracePt t="401582" x="10810875" y="4441825"/>
          <p14:tracePt t="401632" x="10823575" y="4441825"/>
          <p14:tracePt t="401645" x="10847388" y="4441825"/>
          <p14:tracePt t="401665" x="10858500" y="4441825"/>
          <p14:tracePt t="401678" x="10882313" y="4441825"/>
          <p14:tracePt t="402286" x="10882313" y="4452938"/>
          <p14:tracePt t="402299" x="10882313" y="4465638"/>
          <p14:tracePt t="402307" x="10882313" y="4489450"/>
          <p14:tracePt t="402315" x="10847388" y="4524375"/>
          <p14:tracePt t="402327" x="10810875" y="4560888"/>
          <p14:tracePt t="402343" x="10763250" y="4608513"/>
          <p14:tracePt t="402360" x="10715625" y="4643438"/>
          <p14:tracePt t="402377" x="10668000" y="4679950"/>
          <p14:tracePt t="402393" x="10644188" y="4691063"/>
          <p14:tracePt t="402410" x="10585450" y="4727575"/>
          <p14:tracePt t="402427" x="10501313" y="4751388"/>
          <p14:tracePt t="402444" x="10418763" y="4786313"/>
          <p14:tracePt t="402460" x="10323513" y="4822825"/>
          <p14:tracePt t="402477" x="10263188" y="4870450"/>
          <p14:tracePt t="402494" x="10204450" y="4894263"/>
          <p14:tracePt t="402511" x="10167938" y="4929188"/>
          <p14:tracePt t="402527" x="10156825" y="4941888"/>
          <p14:tracePt t="402544" x="10133013" y="4965700"/>
          <p14:tracePt t="402561" x="10109200" y="4976813"/>
          <p14:tracePt t="402577" x="10085388" y="4989513"/>
          <p14:tracePt t="402577" x="10061575" y="5000625"/>
          <p14:tracePt t="402595" x="10037763" y="5013325"/>
          <p14:tracePt t="402611" x="10025063" y="5013325"/>
          <p14:tracePt t="402627" x="9990138" y="5013325"/>
          <p14:tracePt t="402644" x="9966325" y="5037138"/>
          <p14:tracePt t="402661" x="9953625" y="5048250"/>
          <p14:tracePt t="402677" x="9929813" y="5072063"/>
          <p14:tracePt t="402694" x="9918700" y="5084763"/>
          <p14:tracePt t="402712" x="9929813" y="5072063"/>
          <p14:tracePt t="402910" x="9953625" y="5072063"/>
          <p14:tracePt t="402927" x="9966325" y="5072063"/>
          <p14:tracePt t="402931" x="10001250" y="5060950"/>
          <p14:tracePt t="402945" x="10048875" y="5037138"/>
          <p14:tracePt t="402962" x="10109200" y="5013325"/>
          <p14:tracePt t="402978" x="10144125" y="5013325"/>
          <p14:tracePt t="402995" x="10204450" y="4989513"/>
          <p14:tracePt t="403012" x="10228263" y="4976813"/>
          <p14:tracePt t="403029" x="10239375" y="4965700"/>
          <p14:tracePt t="403045" x="10239375" y="4953000"/>
          <p14:tracePt t="403075" x="10239375" y="4929188"/>
          <p14:tracePt t="403260" x="10215563" y="4929188"/>
          <p14:tracePt t="403305" x="10204450" y="4929188"/>
          <p14:tracePt t="403316" x="10191750" y="4929188"/>
          <p14:tracePt t="403319" x="10156825" y="4929188"/>
          <p14:tracePt t="403330" x="10037763" y="4929188"/>
          <p14:tracePt t="403347" x="9942513" y="4929188"/>
          <p14:tracePt t="403363" x="9871075" y="4929188"/>
          <p14:tracePt t="403380" x="9799638" y="4953000"/>
          <p14:tracePt t="403397" x="9775825" y="4965700"/>
          <p14:tracePt t="403413" x="9763125" y="4965700"/>
          <p14:tracePt t="403430" x="9752013" y="4965700"/>
          <p14:tracePt t="403446" x="9739313" y="4965700"/>
          <p14:tracePt t="403463" x="9728200" y="4965700"/>
          <p14:tracePt t="403480" x="9715500" y="4976813"/>
          <p14:tracePt t="403497" x="9680575" y="4976813"/>
          <p14:tracePt t="403514" x="9620250" y="4976813"/>
          <p14:tracePt t="403531" x="9572625" y="4989513"/>
          <p14:tracePt t="403547" x="9525000" y="5000625"/>
          <p14:tracePt t="403564" x="9513888" y="5000625"/>
          <p14:tracePt t="403605" x="9525000" y="5000625"/>
          <p14:tracePt t="404008" x="9548813" y="4989513"/>
          <p14:tracePt t="404012" x="9572625" y="4976813"/>
          <p14:tracePt t="404016" x="9656763" y="4965700"/>
          <p14:tracePt t="404031" x="9847263" y="4894263"/>
          <p14:tracePt t="404048" x="9990138" y="4857750"/>
          <p14:tracePt t="404065" x="10096500" y="4822825"/>
          <p14:tracePt t="404082" x="10239375" y="4738688"/>
          <p14:tracePt t="404099" x="10347325" y="4679950"/>
          <p14:tracePt t="404115" x="10429875" y="4632325"/>
          <p14:tracePt t="404132" x="10525125" y="4560888"/>
          <p14:tracePt t="404149" x="10633075" y="4489450"/>
          <p14:tracePt t="404165" x="10739438" y="4441825"/>
          <p14:tracePt t="404182" x="10847388" y="4381500"/>
          <p14:tracePt t="404199" x="10966450" y="4346575"/>
          <p14:tracePt t="404216" x="11025188" y="4310063"/>
          <p14:tracePt t="404232" x="11072813" y="4275138"/>
          <p14:tracePt t="404249" x="11096625" y="4238625"/>
          <p14:tracePt t="404266" x="11120438" y="4214813"/>
          <p14:tracePt t="404283" x="11168063" y="4179888"/>
          <p14:tracePt t="404299" x="11204575" y="4156075"/>
          <p14:tracePt t="404299" x="11215688" y="4143375"/>
          <p14:tracePt t="404317" x="11252200" y="4108450"/>
          <p14:tracePt t="404333" x="11299825" y="4071938"/>
          <p14:tracePt t="404349" x="11323638" y="4048125"/>
          <p14:tracePt t="404366" x="11323638" y="4024313"/>
          <p14:tracePt t="404383" x="11323638" y="4013200"/>
          <p14:tracePt t="404399" x="11323638" y="4000500"/>
          <p14:tracePt t="404416" x="11323638" y="3989388"/>
          <p14:tracePt t="404433" x="11323638" y="3976688"/>
          <p14:tracePt t="404571" x="11310938" y="3976688"/>
          <p14:tracePt t="404576" x="11299825" y="3976688"/>
          <p14:tracePt t="404583" x="11228388" y="4024313"/>
          <p14:tracePt t="404583" x="11215688" y="4037013"/>
          <p14:tracePt t="404601" x="11144250" y="4071938"/>
          <p14:tracePt t="404617" x="11085513" y="4119563"/>
          <p14:tracePt t="404633" x="11037888" y="4156075"/>
          <p14:tracePt t="404651" x="11014075" y="4179888"/>
          <p14:tracePt t="404667" x="11001375" y="4214813"/>
          <p14:tracePt t="404684" x="10990263" y="4227513"/>
          <p14:tracePt t="404700" x="10990263" y="4262438"/>
          <p14:tracePt t="404718" x="10990263" y="4298950"/>
          <p14:tracePt t="404734" x="10990263" y="4322763"/>
          <p14:tracePt t="404751" x="10966450" y="4357688"/>
          <p14:tracePt t="404767" x="10966450" y="4370388"/>
          <p14:tracePt t="404784" x="10953750" y="4405313"/>
          <p14:tracePt t="404801" x="10942638" y="4418013"/>
          <p14:tracePt t="404817" x="10929938" y="4429125"/>
          <p14:tracePt t="404834" x="10929938" y="4441825"/>
          <p14:tracePt t="404851" x="10929938" y="4452938"/>
          <p14:tracePt t="404867" x="10929938" y="4465638"/>
          <p14:tracePt t="404930" x="10929938" y="4476750"/>
          <p14:tracePt t="404934" x="10929938" y="4489450"/>
          <p14:tracePt t="404951" x="10942638" y="4500563"/>
          <p14:tracePt t="404968" x="10953750" y="4524375"/>
          <p14:tracePt t="404987" x="10966450" y="4524375"/>
          <p14:tracePt t="405001" x="10990263" y="4548188"/>
          <p14:tracePt t="405018" x="11001375" y="4560888"/>
          <p14:tracePt t="405035" x="11025188" y="4560888"/>
          <p14:tracePt t="405051" x="11061700" y="4560888"/>
          <p14:tracePt t="405067" x="11109325" y="4560888"/>
          <p14:tracePt t="405084" x="11144250" y="4560888"/>
          <p14:tracePt t="405102" x="11156950" y="4560888"/>
          <p14:tracePt t="405142" x="11156950" y="4548188"/>
          <p14:tracePt t="405156" x="11156950" y="4537075"/>
          <p14:tracePt t="405176" x="11156950" y="4524375"/>
          <p14:tracePt t="405181" x="11156950" y="4513263"/>
          <p14:tracePt t="405188" x="11156950" y="4500563"/>
          <p14:tracePt t="405202" x="11156950" y="4476750"/>
          <p14:tracePt t="405219" x="11156950" y="4465638"/>
          <p14:tracePt t="405235" x="11156950" y="4441825"/>
          <p14:tracePt t="405252" x="11144250" y="4429125"/>
          <p14:tracePt t="405268" x="11133138" y="4418013"/>
          <p14:tracePt t="405285" x="11109325" y="4405313"/>
          <p14:tracePt t="405302" x="11085513" y="4405313"/>
          <p14:tracePt t="405319" x="11049000" y="4405313"/>
          <p14:tracePt t="405336" x="11001375" y="4405313"/>
          <p14:tracePt t="405353" x="10942638" y="4405313"/>
          <p14:tracePt t="405369" x="10882313" y="4405313"/>
          <p14:tracePt t="405386" x="10847388" y="4405313"/>
          <p14:tracePt t="405403" x="10834688" y="4418013"/>
          <p14:tracePt t="405419" x="10823575" y="4418013"/>
          <p14:tracePt t="405436" x="10810875" y="4429125"/>
          <p14:tracePt t="405550" x="10799763" y="4429125"/>
          <p14:tracePt t="405566" x="10799763" y="4441825"/>
          <p14:tracePt t="405574" x="10799763" y="4452938"/>
          <p14:tracePt t="405586" x="10810875" y="4452938"/>
          <p14:tracePt t="406046" x="10823575" y="4452938"/>
          <p14:tracePt t="406051" x="10834688" y="4452938"/>
          <p14:tracePt t="406055" x="10882313" y="4452938"/>
          <p14:tracePt t="406071" x="10895013" y="4452938"/>
          <p14:tracePt t="407853" x="10906125" y="4452938"/>
          <p14:tracePt t="407867" x="10906125" y="4465638"/>
          <p14:tracePt t="407873" x="10906125" y="4476750"/>
          <p14:tracePt t="407880" x="10882313" y="4500563"/>
          <p14:tracePt t="407893" x="10834688" y="4524375"/>
          <p14:tracePt t="407910" x="10787063" y="4560888"/>
          <p14:tracePt t="407927" x="10728325" y="4595813"/>
          <p14:tracePt t="407943" x="10691813" y="4619625"/>
          <p14:tracePt t="407960" x="10633075" y="4656138"/>
          <p14:tracePt t="407977" x="10572750" y="4679950"/>
          <p14:tracePt t="407994" x="10490200" y="4727575"/>
          <p14:tracePt t="408010" x="10453688" y="4751388"/>
          <p14:tracePt t="408027" x="10382250" y="4799013"/>
          <p14:tracePt t="408044" x="10310813" y="4799013"/>
          <p14:tracePt t="408061" x="10252075" y="4822825"/>
          <p14:tracePt t="408077" x="10180638" y="4870450"/>
          <p14:tracePt t="408077" x="10167938" y="4870450"/>
          <p14:tracePt t="408095" x="10109200" y="4894263"/>
          <p14:tracePt t="408111" x="10096500" y="4894263"/>
          <p14:tracePt t="408127" x="10085388" y="4894263"/>
          <p14:tracePt t="408144" x="10072688" y="4905375"/>
          <p14:tracePt t="408558" x="10072688" y="4918075"/>
          <p14:tracePt t="408612" x="10061575" y="4918075"/>
          <p14:tracePt t="408874" x="10048875" y="4918075"/>
          <p14:tracePt t="408878" x="9929813" y="4965700"/>
          <p14:tracePt t="408897" x="9799638" y="4989513"/>
          <p14:tracePt t="408913" x="9585325" y="5024438"/>
          <p14:tracePt t="408930" x="9466263" y="5037138"/>
          <p14:tracePt t="408947" x="9358313" y="5048250"/>
          <p14:tracePt t="408963" x="9334500" y="5048250"/>
          <p14:tracePt t="408980" x="9323388" y="5048250"/>
          <p14:tracePt t="409724" x="9323388" y="5037138"/>
          <p14:tracePt t="409744" x="9323388" y="5024438"/>
          <p14:tracePt t="409748" x="9323388" y="5000625"/>
          <p14:tracePt t="409768" x="9323388" y="4989513"/>
          <p14:tracePt t="409788" x="9323388" y="4976813"/>
          <p14:tracePt t="410288" x="9334500" y="4976813"/>
          <p14:tracePt t="410590" x="9334500" y="4989513"/>
          <p14:tracePt t="410600" x="9347200" y="5000625"/>
          <p14:tracePt t="410608" x="9347200" y="5013325"/>
          <p14:tracePt t="410618" x="9347200" y="5048250"/>
          <p14:tracePt t="410635" x="9347200" y="5060950"/>
          <p14:tracePt t="411540" x="9347200" y="5072063"/>
          <p14:tracePt t="412098" x="9347200" y="5084763"/>
          <p14:tracePt t="412108" x="9358313" y="5095875"/>
          <p14:tracePt t="412133" x="9358313" y="5108575"/>
          <p14:tracePt t="412400" x="9358313" y="5119688"/>
          <p14:tracePt t="412408" x="9358313" y="5132388"/>
          <p14:tracePt t="412412" x="9358313" y="5143500"/>
          <p14:tracePt t="412423" x="9358313" y="5180013"/>
          <p14:tracePt t="412441" x="9358313" y="5191125"/>
          <p14:tracePt t="412457" x="9358313" y="5227638"/>
          <p14:tracePt t="412474" x="9358313" y="5251450"/>
          <p14:tracePt t="413149" x="9358313" y="5262563"/>
          <p14:tracePt t="413156" x="9358313" y="5286375"/>
          <p14:tracePt t="413160" x="9347200" y="5299075"/>
          <p14:tracePt t="413176" x="9310688" y="5334000"/>
          <p14:tracePt t="413193" x="9286875" y="5357813"/>
          <p14:tracePt t="413209" x="9251950" y="5370513"/>
          <p14:tracePt t="413227" x="9215438" y="5381625"/>
          <p14:tracePt t="413243" x="9180513" y="5418138"/>
          <p14:tracePt t="413259" x="9096375" y="5465763"/>
          <p14:tracePt t="413276" x="8977313" y="5476875"/>
          <p14:tracePt t="413293" x="8918575" y="5489575"/>
          <p14:tracePt t="413309" x="8786813" y="5524500"/>
          <p14:tracePt t="413326" x="8751888" y="5524500"/>
          <p14:tracePt t="413343" x="8715375" y="5537200"/>
          <p14:tracePt t="413360" x="8704263" y="5537200"/>
          <p14:tracePt t="413460" x="8691563" y="5537200"/>
          <p14:tracePt t="413468" x="8680450" y="5561013"/>
          <p14:tracePt t="413477" x="8656638" y="5572125"/>
          <p14:tracePt t="413493" x="8620125" y="5608638"/>
          <p14:tracePt t="413510" x="8609013" y="5619750"/>
          <p14:tracePt t="413527" x="8585200" y="5643563"/>
          <p14:tracePt t="413544" x="8585200" y="5656263"/>
          <p14:tracePt t="413560" x="8572500" y="5680075"/>
          <p14:tracePt t="413577" x="8572500" y="5691188"/>
          <p14:tracePt t="413596" x="8561388" y="5691188"/>
          <p14:tracePt t="413622" x="8561388" y="5703888"/>
          <p14:tracePt t="413826" x="8561388" y="5715000"/>
          <p14:tracePt t="413837" x="8561388" y="5727700"/>
          <p14:tracePt t="413848" x="8561388" y="5738813"/>
          <p14:tracePt t="413861" x="8561388" y="5751513"/>
          <p14:tracePt t="413878" x="8561388" y="5762625"/>
          <p14:tracePt t="413976" x="8548688" y="5775325"/>
          <p14:tracePt t="419791" x="8596313" y="5762625"/>
          <p14:tracePt t="420370" x="8632825" y="5738813"/>
          <p14:tracePt t="420374" x="8715375" y="5680075"/>
          <p14:tracePt t="420381" x="9180513" y="5357813"/>
          <p14:tracePt t="420398" x="10109200" y="4894263"/>
          <p14:tracePt t="420414" x="10620375" y="4643438"/>
          <p14:tracePt t="420431" x="10977563" y="4452938"/>
          <p14:tracePt t="420431" x="11049000" y="4418013"/>
          <p14:tracePt t="420448" x="11215688" y="4357688"/>
          <p14:tracePt t="420465" x="11239500" y="4333875"/>
          <p14:tracePt t="420481" x="11252200" y="4333875"/>
          <p14:tracePt t="420580" x="11263313" y="4333875"/>
          <p14:tracePt t="420584" x="11276013" y="4346575"/>
          <p14:tracePt t="420600" x="11287125" y="4370388"/>
          <p14:tracePt t="420615" x="11310938" y="4418013"/>
          <p14:tracePt t="420632" x="11310938" y="4476750"/>
          <p14:tracePt t="420649" x="11310938" y="4513263"/>
          <p14:tracePt t="420665" x="11310938" y="4572000"/>
          <p14:tracePt t="420665" x="11310938" y="4584700"/>
          <p14:tracePt t="420682" x="11310938" y="4619625"/>
          <p14:tracePt t="420682" x="11310938" y="4632325"/>
          <p14:tracePt t="420698" x="11310938" y="4691063"/>
          <p14:tracePt t="420715" x="11310938" y="4751388"/>
          <p14:tracePt t="420731" x="11310938" y="4810125"/>
          <p14:tracePt t="420731" x="11310938" y="4822825"/>
          <p14:tracePt t="420748" x="11299825" y="4894263"/>
          <p14:tracePt t="420765" x="11263313" y="4989513"/>
          <p14:tracePt t="420782" x="11204575" y="5095875"/>
          <p14:tracePt t="420799" x="11204575" y="5119688"/>
          <p14:tracePt t="420815" x="11168063" y="5156200"/>
          <p14:tracePt t="420832" x="11168063" y="5180013"/>
          <p14:tracePt t="420849" x="11120438" y="5238750"/>
          <p14:tracePt t="420866" x="11072813" y="5299075"/>
          <p14:tracePt t="420883" x="11025188" y="5357813"/>
          <p14:tracePt t="420899" x="10990263" y="5394325"/>
          <p14:tracePt t="420916" x="10942638" y="5429250"/>
          <p14:tracePt t="420933" x="10895013" y="5441950"/>
          <p14:tracePt t="420949" x="10871200" y="5441950"/>
          <p14:tracePt t="420949" x="10858500" y="5453063"/>
          <p14:tracePt t="420966" x="10847388" y="5453063"/>
          <p14:tracePt t="421142" x="10834688" y="5453063"/>
          <p14:tracePt t="421146" x="10823575" y="5453063"/>
          <p14:tracePt t="421150" x="10739438" y="5453063"/>
          <p14:tracePt t="421166" x="10680700" y="5453063"/>
          <p14:tracePt t="421183" x="10644188" y="5453063"/>
          <p14:tracePt t="421183" x="10633075" y="5453063"/>
          <p14:tracePt t="421201" x="10620375" y="5453063"/>
          <p14:tracePt t="421217" x="10609263" y="5453063"/>
          <p14:tracePt t="421368" x="10596563" y="5453063"/>
          <p14:tracePt t="421370" x="10548938" y="5453063"/>
          <p14:tracePt t="421384" x="10429875" y="5453063"/>
          <p14:tracePt t="421401" x="10310813" y="5476875"/>
          <p14:tracePt t="421417" x="10180638" y="5524500"/>
          <p14:tracePt t="421417" x="10156825" y="5524500"/>
          <p14:tracePt t="421434" x="10037763" y="5548313"/>
          <p14:tracePt t="421451" x="9942513" y="5572125"/>
          <p14:tracePt t="421468" x="9882188" y="5572125"/>
          <p14:tracePt t="421484" x="9847263" y="5572125"/>
          <p14:tracePt t="421501" x="9823450" y="5572125"/>
          <p14:tracePt t="421518" x="9799638" y="5572125"/>
          <p14:tracePt t="421535" x="9752013" y="5572125"/>
          <p14:tracePt t="421551" x="9704388" y="5572125"/>
          <p14:tracePt t="421568" x="9572625" y="5595938"/>
          <p14:tracePt t="421584" x="9501188" y="5595938"/>
          <p14:tracePt t="421601" x="9418638" y="5595938"/>
          <p14:tracePt t="421618" x="9405938" y="5595938"/>
          <p14:tracePt t="421634" x="9394825" y="5584825"/>
          <p14:tracePt t="421651" x="9371013" y="5561013"/>
          <p14:tracePt t="421668" x="9371013" y="5548313"/>
          <p14:tracePt t="421742" x="9371013" y="5537200"/>
          <p14:tracePt t="421756" x="9371013" y="5524500"/>
          <p14:tracePt t="421780" x="9371013" y="5513388"/>
          <p14:tracePt t="421788" x="9382125" y="5513388"/>
          <p14:tracePt t="421804" x="9405938" y="5500688"/>
          <p14:tracePt t="421818" x="9418638" y="5489575"/>
          <p14:tracePt t="421835" x="9501188" y="5453063"/>
          <p14:tracePt t="421852" x="9572625" y="5429250"/>
          <p14:tracePt t="421869" x="9644063" y="5418138"/>
          <p14:tracePt t="421885" x="9704388" y="5405438"/>
          <p14:tracePt t="421902" x="9739313" y="5405438"/>
          <p14:tracePt t="421919" x="9763125" y="5394325"/>
          <p14:tracePt t="421935" x="9775825" y="5394325"/>
          <p14:tracePt t="421956" x="9786938" y="5394325"/>
          <p14:tracePt t="421970" x="9799638" y="5381625"/>
          <p14:tracePt t="421985" x="9834563" y="5357813"/>
          <p14:tracePt t="422003" x="9882188" y="5322888"/>
          <p14:tracePt t="422019" x="9918700" y="5310188"/>
          <p14:tracePt t="422036" x="9953625" y="5299075"/>
          <p14:tracePt t="422053" x="9966325" y="5275263"/>
          <p14:tracePt t="422069" x="9990138" y="5262563"/>
          <p14:tracePt t="422086" x="10001250" y="5251450"/>
          <p14:tracePt t="422102" x="10001250" y="5227638"/>
          <p14:tracePt t="422119" x="10001250" y="5214938"/>
          <p14:tracePt t="422136" x="10001250" y="5203825"/>
          <p14:tracePt t="422158" x="9990138" y="5203825"/>
          <p14:tracePt t="422298" x="9977438" y="5203825"/>
          <p14:tracePt t="422302" x="9918700" y="5203825"/>
          <p14:tracePt t="422320" x="9823450" y="5203825"/>
          <p14:tracePt t="422337" x="9786938" y="5203825"/>
          <p14:tracePt t="422353" x="9752013" y="5203825"/>
          <p14:tracePt t="422370" x="9739313" y="5203825"/>
          <p14:tracePt t="422387" x="9715500" y="5227638"/>
          <p14:tracePt t="422404" x="9704388" y="5238750"/>
          <p14:tracePt t="422420" x="9680575" y="5251450"/>
          <p14:tracePt t="422437" x="9667875" y="5262563"/>
          <p14:tracePt t="422454" x="9644063" y="5286375"/>
          <p14:tracePt t="422471" x="9632950" y="5286375"/>
          <p14:tracePt t="422504" x="9620250" y="5299075"/>
          <p14:tracePt t="422512" x="9620250" y="5310188"/>
          <p14:tracePt t="422854" x="9632950" y="5310188"/>
          <p14:tracePt t="422890" x="9644063" y="5310188"/>
          <p14:tracePt t="422910" x="9667875" y="5310188"/>
          <p14:tracePt t="422918" x="9680575" y="5310188"/>
          <p14:tracePt t="422921" x="9752013" y="5310188"/>
          <p14:tracePt t="422938" x="9871075" y="5310188"/>
          <p14:tracePt t="422955" x="10013950" y="5310188"/>
          <p14:tracePt t="422955" x="10048875" y="5310188"/>
          <p14:tracePt t="422972" x="10133013" y="5299075"/>
          <p14:tracePt t="422989" x="10191750" y="5275263"/>
          <p14:tracePt t="423005" x="10204450" y="5275263"/>
          <p14:tracePt t="423022" x="10215563" y="5275263"/>
          <p14:tracePt t="423096" x="10228263" y="5275263"/>
          <p14:tracePt t="423100" x="10252075" y="5275263"/>
          <p14:tracePt t="423105" x="10323513" y="5275263"/>
          <p14:tracePt t="423122" x="10406063" y="5275263"/>
          <p14:tracePt t="423139" x="10501313" y="5275263"/>
          <p14:tracePt t="423139" x="10548938" y="5275263"/>
          <p14:tracePt t="423156" x="10644188" y="5275263"/>
          <p14:tracePt t="423173" x="10715625" y="5275263"/>
          <p14:tracePt t="423189" x="10763250" y="5275263"/>
          <p14:tracePt t="423189" x="10775950" y="5275263"/>
          <p14:tracePt t="423206" x="10787063" y="5275263"/>
          <p14:tracePt t="423223" x="10823575" y="5275263"/>
          <p14:tracePt t="423239" x="10847388" y="5251450"/>
          <p14:tracePt t="423256" x="10882313" y="5238750"/>
          <p14:tracePt t="423273" x="10895013" y="5238750"/>
          <p14:tracePt t="423289" x="10906125" y="5238750"/>
          <p14:tracePt t="423306" x="10929938" y="5238750"/>
          <p14:tracePt t="423323" x="10942638" y="5238750"/>
          <p14:tracePt t="423339" x="10977563" y="5227638"/>
          <p14:tracePt t="423357" x="11001375" y="5227638"/>
          <p14:tracePt t="423373" x="11037888" y="5214938"/>
          <p14:tracePt t="423390" x="11049000" y="5214938"/>
          <p14:tracePt t="423406" x="11061700" y="5214938"/>
          <p14:tracePt t="423423" x="11061700" y="5203825"/>
          <p14:tracePt t="423802" x="11061700" y="5191125"/>
          <p14:tracePt t="423832" x="11049000" y="5191125"/>
          <p14:tracePt t="423844" x="11014075" y="5191125"/>
          <p14:tracePt t="423848" x="10977563" y="5191125"/>
          <p14:tracePt t="423857" x="10858500" y="5191125"/>
          <p14:tracePt t="423874" x="10704513" y="5191125"/>
          <p14:tracePt t="423891" x="10561638" y="5191125"/>
          <p14:tracePt t="423908" x="10453688" y="5203825"/>
          <p14:tracePt t="423925" x="10358438" y="5227638"/>
          <p14:tracePt t="423942" x="10275888" y="5227638"/>
          <p14:tracePt t="423958" x="10180638" y="5227638"/>
          <p14:tracePt t="423975" x="10061575" y="5310188"/>
          <p14:tracePt t="423992" x="9942513" y="5322888"/>
          <p14:tracePt t="424009" x="9823450" y="5346700"/>
          <p14:tracePt t="424025" x="9704388" y="5370513"/>
          <p14:tracePt t="424025" x="9667875" y="5370513"/>
          <p14:tracePt t="424042" x="9561513" y="5394325"/>
          <p14:tracePt t="424059" x="9477375" y="5418138"/>
          <p14:tracePt t="424075" x="9466263" y="5418138"/>
          <p14:tracePt t="424132" x="9453563" y="5429250"/>
          <p14:tracePt t="424296" x="9477375" y="5429250"/>
          <p14:tracePt t="424358" x="9490075" y="5429250"/>
          <p14:tracePt t="424362" x="9561513" y="5429250"/>
          <p14:tracePt t="424376" x="9691688" y="5429250"/>
          <p14:tracePt t="424393" x="9871075" y="5429250"/>
          <p14:tracePt t="424410" x="10001250" y="5405438"/>
          <p14:tracePt t="424426" x="10096500" y="5394325"/>
          <p14:tracePt t="424443" x="10144125" y="5381625"/>
          <p14:tracePt t="424443" x="10156825" y="5381625"/>
          <p14:tracePt t="424461" x="10204450" y="5381625"/>
          <p14:tracePt t="424477" x="10215563" y="5381625"/>
          <p14:tracePt t="424493" x="10239375" y="5381625"/>
          <p14:tracePt t="424493" x="10252075" y="5381625"/>
          <p14:tracePt t="424510" x="10287000" y="5357813"/>
          <p14:tracePt t="424527" x="10358438" y="5346700"/>
          <p14:tracePt t="424543" x="10466388" y="5334000"/>
          <p14:tracePt t="424543" x="10490200" y="5334000"/>
          <p14:tracePt t="424560" x="10620375" y="5299075"/>
          <p14:tracePt t="424577" x="10704513" y="5286375"/>
          <p14:tracePt t="424593" x="10763250" y="5286375"/>
          <p14:tracePt t="424610" x="10810875" y="5286375"/>
          <p14:tracePt t="424627" x="10834688" y="5286375"/>
          <p14:tracePt t="424644" x="10847388" y="5286375"/>
          <p14:tracePt t="424660" x="10858500" y="5275263"/>
          <p14:tracePt t="424766" x="10882313" y="5275263"/>
          <p14:tracePt t="424770" x="10895013" y="5262563"/>
          <p14:tracePt t="424777" x="11001375" y="5203825"/>
          <p14:tracePt t="424794" x="11072813" y="5180013"/>
          <p14:tracePt t="424811" x="11133138" y="5156200"/>
          <p14:tracePt t="424827" x="11144250" y="5156200"/>
          <p14:tracePt t="424844" x="11156950" y="5143500"/>
          <p14:tracePt t="424861" x="11144250" y="5143500"/>
          <p14:tracePt t="425050" x="11133138" y="5143500"/>
          <p14:tracePt t="425054" x="11120438" y="5143500"/>
          <p14:tracePt t="425061" x="11049000" y="5143500"/>
          <p14:tracePt t="425078" x="10977563" y="5143500"/>
          <p14:tracePt t="425095" x="10858500" y="5167313"/>
          <p14:tracePt t="425112" x="10763250" y="5180013"/>
          <p14:tracePt t="425128" x="10691813" y="5180013"/>
          <p14:tracePt t="425145" x="10656888" y="5180013"/>
          <p14:tracePt t="425162" x="10609263" y="5180013"/>
          <p14:tracePt t="425178" x="10572750" y="5180013"/>
          <p14:tracePt t="425195" x="10548938" y="5180013"/>
          <p14:tracePt t="425212" x="10501313" y="5203825"/>
          <p14:tracePt t="425229" x="10442575" y="5214938"/>
          <p14:tracePt t="425245" x="10299700" y="5251450"/>
          <p14:tracePt t="425262" x="10156825" y="5334000"/>
          <p14:tracePt t="425279" x="9990138" y="5357813"/>
          <p14:tracePt t="425296" x="9858375" y="5357813"/>
          <p14:tracePt t="425312" x="9775825" y="5370513"/>
          <p14:tracePt t="425329" x="9739313" y="5370513"/>
          <p14:tracePt t="425346" x="9667875" y="5370513"/>
          <p14:tracePt t="425363" x="9632950" y="5370513"/>
          <p14:tracePt t="425379" x="9596438" y="5370513"/>
          <p14:tracePt t="425396" x="9585325" y="5370513"/>
          <p14:tracePt t="425412" x="9561513" y="5381625"/>
          <p14:tracePt t="425588" x="9561513" y="5394325"/>
          <p14:tracePt t="425592" x="9572625" y="5394325"/>
          <p14:tracePt t="425617" x="9585325" y="5394325"/>
          <p14:tracePt t="425620" x="9620250" y="5394325"/>
          <p14:tracePt t="425630" x="9739313" y="5370513"/>
          <p14:tracePt t="425647" x="9823450" y="5370513"/>
          <p14:tracePt t="425663" x="9929813" y="5334000"/>
          <p14:tracePt t="425681" x="10037763" y="5322888"/>
          <p14:tracePt t="425697" x="10133013" y="5310188"/>
          <p14:tracePt t="425714" x="10144125" y="5275263"/>
          <p14:tracePt t="425730" x="10204450" y="5251450"/>
          <p14:tracePt t="425747" x="10252075" y="5251450"/>
          <p14:tracePt t="425764" x="10310813" y="5251450"/>
          <p14:tracePt t="425780" x="10371138" y="5251450"/>
          <p14:tracePt t="425797" x="10418763" y="5251450"/>
          <p14:tracePt t="425797" x="10429875" y="5251450"/>
          <p14:tracePt t="425814" x="10466388" y="5251450"/>
          <p14:tracePt t="425831" x="10501313" y="5227638"/>
          <p14:tracePt t="425847" x="10548938" y="5227638"/>
          <p14:tracePt t="425847" x="10561638" y="5227638"/>
          <p14:tracePt t="425864" x="10596563" y="5227638"/>
          <p14:tracePt t="425881" x="10633075" y="5227638"/>
          <p14:tracePt t="425898" x="10691813" y="5214938"/>
          <p14:tracePt t="425914" x="10728325" y="5203825"/>
          <p14:tracePt t="425931" x="10763250" y="5191125"/>
          <p14:tracePt t="425948" x="10787063" y="5180013"/>
          <p14:tracePt t="425964" x="10799763" y="5180013"/>
          <p14:tracePt t="425981" x="10810875" y="5167313"/>
          <p14:tracePt t="426278" x="10834688" y="5167313"/>
          <p14:tracePt t="426282" x="10906125" y="5167313"/>
          <p14:tracePt t="426299" x="10942638" y="5167313"/>
          <p14:tracePt t="426315" x="10966450" y="5156200"/>
          <p14:tracePt t="426332" x="10953750" y="5156200"/>
          <p14:tracePt t="426708" x="10929938" y="5156200"/>
          <p14:tracePt t="426710" x="10906125" y="5156200"/>
          <p14:tracePt t="426716" x="10834688" y="5167313"/>
          <p14:tracePt t="426733" x="10715625" y="5214938"/>
          <p14:tracePt t="426733" x="10691813" y="5227638"/>
          <p14:tracePt t="426750" x="10609263" y="5227638"/>
          <p14:tracePt t="426767" x="10477500" y="5251450"/>
          <p14:tracePt t="426783" x="10334625" y="5262563"/>
          <p14:tracePt t="426800" x="10191750" y="5286375"/>
          <p14:tracePt t="426817" x="10061575" y="5310188"/>
          <p14:tracePt t="426833" x="9966325" y="5322888"/>
          <p14:tracePt t="426850" x="9882188" y="5334000"/>
          <p14:tracePt t="426867" x="9858375" y="5334000"/>
          <p14:tracePt t="426884" x="9823450" y="5346700"/>
          <p14:tracePt t="426900" x="9799638" y="5370513"/>
          <p14:tracePt t="426917" x="9823450" y="5370513"/>
          <p14:tracePt t="426934" x="9810750" y="5394325"/>
          <p14:tracePt t="426951" x="9775825" y="5429250"/>
          <p14:tracePt t="426967" x="9775825" y="5441950"/>
          <p14:tracePt t="426983" x="9786938" y="5441950"/>
          <p14:tracePt t="427002" x="9786938" y="5453063"/>
          <p14:tracePt t="427017" x="9810750" y="5476875"/>
          <p14:tracePt t="427034" x="9810750" y="5489575"/>
          <p14:tracePt t="427059" x="9810750" y="5500688"/>
          <p14:tracePt t="427067" x="9810750" y="5513388"/>
          <p14:tracePt t="427100" x="9810750" y="5524500"/>
          <p14:tracePt t="427112" x="9810750" y="5537200"/>
          <p14:tracePt t="427244" x="9810750" y="5548313"/>
          <p14:tracePt t="427280" x="9810750" y="5561013"/>
          <p14:tracePt t="427286" x="9810750" y="5584825"/>
          <p14:tracePt t="427310" x="9810750" y="5595938"/>
          <p14:tracePt t="427338" x="9810750" y="5608638"/>
          <p14:tracePt t="427354" x="9810750" y="5619750"/>
          <p14:tracePt t="427364" x="9810750" y="5632450"/>
          <p14:tracePt t="427380" x="9823450" y="5632450"/>
          <p14:tracePt t="427385" x="9847263" y="5632450"/>
          <p14:tracePt t="427402" x="9858375" y="5643563"/>
          <p14:tracePt t="427418" x="9882188" y="5656263"/>
          <p14:tracePt t="427435" x="9906000" y="5680075"/>
          <p14:tracePt t="427452" x="9918700" y="5680075"/>
          <p14:tracePt t="427469" x="9953625" y="5680075"/>
          <p14:tracePt t="427469" x="9966325" y="5691188"/>
          <p14:tracePt t="427486" x="9977438" y="5691188"/>
          <p14:tracePt t="427502" x="9990138" y="5691188"/>
          <p14:tracePt t="427519" x="10001250" y="5691188"/>
          <p14:tracePt t="427536" x="10061575" y="5691188"/>
          <p14:tracePt t="427553" x="10096500" y="5667375"/>
          <p14:tracePt t="427569" x="10133013" y="5608638"/>
          <p14:tracePt t="427569" x="10133013" y="5595938"/>
          <p14:tracePt t="427586" x="10167938" y="5537200"/>
          <p14:tracePt t="427603" x="10167938" y="5513388"/>
          <p14:tracePt t="427619" x="10167938" y="5476875"/>
          <p14:tracePt t="427636" x="10167938" y="5441950"/>
          <p14:tracePt t="427653" x="10167938" y="5429250"/>
          <p14:tracePt t="427669" x="10167938" y="5418138"/>
          <p14:tracePt t="427688" x="10167938" y="5405438"/>
          <p14:tracePt t="427702" x="10167938" y="5370513"/>
          <p14:tracePt t="427720" x="10144125" y="5357813"/>
          <p14:tracePt t="427736" x="10133013" y="5346700"/>
          <p14:tracePt t="427753" x="10120313" y="5334000"/>
          <p14:tracePt t="427769" x="10096500" y="5310188"/>
          <p14:tracePt t="427786" x="10085388" y="5299075"/>
          <p14:tracePt t="427828" x="10085388" y="5286375"/>
          <p14:tracePt t="427968" x="10085388" y="5275263"/>
          <p14:tracePt t="427976" x="10085388" y="5262563"/>
          <p14:tracePt t="427987" x="10085388" y="5227638"/>
          <p14:tracePt t="428004" x="10085388" y="5203825"/>
          <p14:tracePt t="428020" x="10072688" y="5191125"/>
          <p14:tracePt t="428036" x="10072688" y="5180013"/>
          <p14:tracePt t="428053" x="10072688" y="5167313"/>
          <p14:tracePt t="428070" x="10048875" y="5143500"/>
          <p14:tracePt t="428087" x="10037763" y="5132388"/>
          <p14:tracePt t="428104" x="10025063" y="5108575"/>
          <p14:tracePt t="428121" x="10001250" y="5095875"/>
          <p14:tracePt t="428138" x="10001250" y="5072063"/>
          <p14:tracePt t="428154" x="9990138" y="5060950"/>
          <p14:tracePt t="428171" x="9977438" y="5048250"/>
          <p14:tracePt t="428211" x="9977438" y="5037138"/>
          <p14:tracePt t="428252" x="9977438" y="5024438"/>
          <p14:tracePt t="428294" x="9990138" y="5037138"/>
          <p14:tracePt t="428520" x="9990138" y="5048250"/>
          <p14:tracePt t="428525" x="10013950" y="5060950"/>
          <p14:tracePt t="428539" x="10025063" y="5084763"/>
          <p14:tracePt t="428539" x="10037763" y="5084763"/>
          <p14:tracePt t="428556" x="10061575" y="5108575"/>
          <p14:tracePt t="428572" x="10072688" y="5108575"/>
          <p14:tracePt t="428664" x="10072688" y="5119688"/>
          <p14:tracePt t="428696" x="10072688" y="5132388"/>
          <p14:tracePt t="428713" x="10085388" y="5132388"/>
          <p14:tracePt t="428722" x="10096500" y="5132388"/>
          <p14:tracePt t="428816" x="10109200" y="5132388"/>
          <p14:tracePt t="428820" x="10120313" y="5132388"/>
          <p14:tracePt t="428828" x="10120313" y="5119688"/>
          <p14:tracePt t="428839" x="10167938" y="5060950"/>
          <p14:tracePt t="428857" x="10180638" y="5037138"/>
          <p14:tracePt t="428873" x="10180638" y="5013325"/>
          <p14:tracePt t="428890" x="10180638" y="4965700"/>
          <p14:tracePt t="428906" x="10180638" y="4953000"/>
          <p14:tracePt t="428923" x="10156825" y="4929188"/>
          <p14:tracePt t="428940" x="10156825" y="4918075"/>
          <p14:tracePt t="428956" x="10144125" y="4894263"/>
          <p14:tracePt t="428973" x="10133013" y="4881563"/>
          <p14:tracePt t="428990" x="10120313" y="4870450"/>
          <p14:tracePt t="429007" x="10120313" y="4857750"/>
          <p14:tracePt t="429023" x="10096500" y="4833938"/>
          <p14:tracePt t="429040" x="10096500" y="4822825"/>
          <p14:tracePt t="429056" x="10085388" y="4799013"/>
          <p14:tracePt t="429073" x="10085388" y="4786313"/>
          <p14:tracePt t="429090" x="10085388" y="4775200"/>
          <p14:tracePt t="429107" x="10072688" y="4775200"/>
          <p14:tracePt t="429124" x="10072688" y="4762500"/>
          <p14:tracePt t="429228" x="10085388" y="4762500"/>
          <p14:tracePt t="429232" x="10085388" y="4751388"/>
          <p14:tracePt t="429244" x="10109200" y="4738688"/>
          <p14:tracePt t="429257" x="10180638" y="4727575"/>
          <p14:tracePt t="429274" x="10275888" y="4714875"/>
          <p14:tracePt t="429291" x="10394950" y="4667250"/>
          <p14:tracePt t="429308" x="10418763" y="4667250"/>
          <p14:tracePt t="429324" x="10429875" y="4656138"/>
          <p14:tracePt t="429342" x="10442575" y="4656138"/>
          <p14:tracePt t="429758" x="10453688" y="4643438"/>
          <p14:tracePt t="429762" x="10477500" y="4632325"/>
          <p14:tracePt t="429776" x="10490200" y="4608513"/>
          <p14:tracePt t="429792" x="10525125" y="4595813"/>
          <p14:tracePt t="429809" x="10537825" y="4595813"/>
          <p14:tracePt t="429931" x="10537825" y="4608513"/>
          <p14:tracePt t="429964" x="10537825" y="4619625"/>
          <p14:tracePt t="429972" x="10537825" y="4632325"/>
          <p14:tracePt t="429977" x="10537825" y="4643438"/>
          <p14:tracePt t="429993" x="10537825" y="4656138"/>
          <p14:tracePt t="430009" x="10537825" y="4679950"/>
          <p14:tracePt t="430027" x="10537825" y="4691063"/>
          <p14:tracePt t="430046" x="10525125" y="4714875"/>
          <p14:tracePt t="430060" x="10490200" y="4738688"/>
          <p14:tracePt t="430077" x="10429875" y="4775200"/>
          <p14:tracePt t="430093" x="10394950" y="4786313"/>
          <p14:tracePt t="430110" x="10358438" y="4799013"/>
          <p14:tracePt t="430126" x="10358438" y="4810125"/>
          <p14:tracePt t="430142" x="10347325" y="4810125"/>
          <p14:tracePt t="430236" x="10347325" y="4822825"/>
          <p14:tracePt t="430244" x="10334625" y="4833938"/>
          <p14:tracePt t="430264" x="10334625" y="4846638"/>
          <p14:tracePt t="430276" x="10323513" y="4857750"/>
          <p14:tracePt t="430292" x="10310813" y="4857750"/>
          <p14:tracePt t="430700" x="10310813" y="4870450"/>
          <p14:tracePt t="430704" x="10299700" y="4870450"/>
          <p14:tracePt t="430713" x="10228263" y="4881563"/>
          <p14:tracePt t="430729" x="10085388" y="4918075"/>
          <p14:tracePt t="430745" x="9953625" y="4953000"/>
          <p14:tracePt t="430745" x="9929813" y="4953000"/>
          <p14:tracePt t="430762" x="9847263" y="4976813"/>
          <p14:tracePt t="430779" x="9810750" y="4976813"/>
          <p14:tracePt t="430795" x="9786938" y="4976813"/>
          <p14:tracePt t="430812" x="9775825" y="4976813"/>
          <p14:tracePt t="431264" x="9775825" y="4989513"/>
          <p14:tracePt t="431272" x="9775825" y="5000625"/>
          <p14:tracePt t="431280" x="9799638" y="5000625"/>
          <p14:tracePt t="431300" x="9847263" y="5013325"/>
          <p14:tracePt t="431314" x="9929813" y="5048250"/>
          <p14:tracePt t="431331" x="10001250" y="5060950"/>
          <p14:tracePt t="431347" x="10085388" y="5084763"/>
          <p14:tracePt t="431364" x="10133013" y="5119688"/>
          <p14:tracePt t="431381" x="10180638" y="5143500"/>
          <p14:tracePt t="431397" x="10204450" y="5180013"/>
          <p14:tracePt t="431414" x="10228263" y="5214938"/>
          <p14:tracePt t="431431" x="10252075" y="5251450"/>
          <p14:tracePt t="431447" x="10275888" y="5275263"/>
          <p14:tracePt t="431464" x="10299700" y="5286375"/>
          <p14:tracePt t="431481" x="10299700" y="5299075"/>
          <p14:tracePt t="431724" x="10287000" y="5299075"/>
          <p14:tracePt t="431748" x="10275888" y="5299075"/>
          <p14:tracePt t="431752" x="10239375" y="5299075"/>
          <p14:tracePt t="431765" x="10191750" y="5322888"/>
          <p14:tracePt t="431765" x="10167938" y="5322888"/>
          <p14:tracePt t="431782" x="10133013" y="5322888"/>
          <p14:tracePt t="431799" x="10096500" y="5322888"/>
          <p14:tracePt t="431815" x="10085388" y="5322888"/>
          <p14:tracePt t="431832" x="10061575" y="5322888"/>
          <p14:tracePt t="431931" x="10037763" y="5322888"/>
          <p14:tracePt t="431934" x="10025063" y="5322888"/>
          <p14:tracePt t="431962" x="10013950" y="5322888"/>
          <p14:tracePt t="431966" x="9990138" y="5322888"/>
          <p14:tracePt t="431982" x="9953625" y="5322888"/>
          <p14:tracePt t="431999" x="9942513" y="5322888"/>
          <p14:tracePt t="432016" x="9953625" y="5322888"/>
          <p14:tracePt t="432258" x="9966325" y="5322888"/>
          <p14:tracePt t="432264" x="9977438" y="5322888"/>
          <p14:tracePt t="432268" x="9990138" y="5322888"/>
          <p14:tracePt t="432283" x="10001250" y="5322888"/>
          <p14:tracePt t="432309" x="10013950" y="5322888"/>
          <p14:tracePt t="432317" x="10025063" y="5322888"/>
          <p14:tracePt t="432333" x="10072688" y="5322888"/>
          <p14:tracePt t="432350" x="10096500" y="5310188"/>
          <p14:tracePt t="432367" x="10167938" y="5299075"/>
          <p14:tracePt t="432383" x="10215563" y="5286375"/>
          <p14:tracePt t="432401" x="10287000" y="5275263"/>
          <p14:tracePt t="432417" x="10323513" y="5275263"/>
          <p14:tracePt t="432434" x="10358438" y="5251450"/>
          <p14:tracePt t="432450" x="10382250" y="5251450"/>
          <p14:tracePt t="432467" x="10406063" y="5238750"/>
          <p14:tracePt t="432484" x="10418763" y="5227638"/>
          <p14:tracePt t="432596" x="10429875" y="5227638"/>
          <p14:tracePt t="432600" x="10442575" y="5214938"/>
          <p14:tracePt t="432617" x="10501313" y="5203825"/>
          <p14:tracePt t="432635" x="10609263" y="5180013"/>
          <p14:tracePt t="432651" x="10704513" y="5156200"/>
          <p14:tracePt t="432668" x="10810875" y="5132388"/>
          <p14:tracePt t="432684" x="10858500" y="5108575"/>
          <p14:tracePt t="432701" x="10895013" y="5108575"/>
          <p14:tracePt t="432719" x="10929938" y="5095875"/>
          <p14:tracePt t="432735" x="10966450" y="5084763"/>
          <p14:tracePt t="432751" x="10977563" y="5084763"/>
          <p14:tracePt t="432768" x="10990263" y="5084763"/>
          <p14:tracePt t="433664" x="11001375" y="5084763"/>
          <p14:tracePt t="434242" x="11001375" y="5095875"/>
          <p14:tracePt t="434260" x="11001375" y="5108575"/>
          <p14:tracePt t="434272" x="11001375" y="5132388"/>
          <p14:tracePt t="434280" x="11001375" y="5143500"/>
          <p14:tracePt t="434288" x="11001375" y="5180013"/>
          <p14:tracePt t="434306" x="11001375" y="5203825"/>
          <p14:tracePt t="434323" x="11014075" y="5251450"/>
          <p14:tracePt t="434339" x="11025188" y="5286375"/>
          <p14:tracePt t="434356" x="11025188" y="5357813"/>
          <p14:tracePt t="434373" x="11025188" y="5405438"/>
          <p14:tracePt t="434389" x="11025188" y="5476875"/>
          <p14:tracePt t="434406" x="11025188" y="5513388"/>
          <p14:tracePt t="434423" x="11025188" y="5572125"/>
          <p14:tracePt t="434423" x="11025188" y="5584825"/>
          <p14:tracePt t="434440" x="10990263" y="5619750"/>
          <p14:tracePt t="434456" x="10942638" y="5680075"/>
          <p14:tracePt t="434473" x="10895013" y="5715000"/>
          <p14:tracePt t="434490" x="10823575" y="5751513"/>
          <p14:tracePt t="434507" x="10728325" y="5786438"/>
          <p14:tracePt t="434524" x="10656888" y="5810250"/>
          <p14:tracePt t="434540" x="10514013" y="5857875"/>
          <p14:tracePt t="434557" x="10382250" y="5894388"/>
          <p14:tracePt t="434573" x="10263188" y="5918200"/>
          <p14:tracePt t="434590" x="10156825" y="5965825"/>
          <p14:tracePt t="434607" x="10048875" y="5989638"/>
          <p14:tracePt t="434624" x="9977438" y="5989638"/>
          <p14:tracePt t="434640" x="9906000" y="5989638"/>
          <p14:tracePt t="434657" x="9834563" y="5989638"/>
          <p14:tracePt t="434657" x="9799638" y="5989638"/>
          <p14:tracePt t="434674" x="9691688" y="5989638"/>
          <p14:tracePt t="434690" x="9596438" y="5989638"/>
          <p14:tracePt t="434707" x="9537700" y="5965825"/>
          <p14:tracePt t="434707" x="9525000" y="5965825"/>
          <p14:tracePt t="434725" x="9501188" y="5953125"/>
          <p14:tracePt t="434741" x="9466263" y="5942013"/>
          <p14:tracePt t="434757" x="9418638" y="5929313"/>
          <p14:tracePt t="434774" x="9382125" y="5929313"/>
          <p14:tracePt t="434791" x="9347200" y="5929313"/>
          <p14:tracePt t="434808" x="9323388" y="5929313"/>
          <p14:tracePt t="434824" x="9299575" y="5929313"/>
          <p14:tracePt t="434841" x="9286875" y="5929313"/>
          <p14:tracePt t="434857" x="9228138" y="5929313"/>
          <p14:tracePt t="434874" x="9228138" y="5918200"/>
          <p14:tracePt t="434891" x="9204325" y="5918200"/>
          <p14:tracePt t="434908" x="9204325" y="5905500"/>
          <p14:tracePt t="434924" x="9191625" y="5905500"/>
          <p14:tracePt t="434942" x="9204325" y="5905500"/>
          <p14:tracePt t="435642" x="9215438" y="5905500"/>
          <p14:tracePt t="435658" x="9228138" y="5918200"/>
          <p14:tracePt t="435832" x="9239250" y="5918200"/>
          <p14:tracePt t="435844" x="9251950" y="5918200"/>
          <p14:tracePt t="435848" x="9275763" y="5918200"/>
          <p14:tracePt t="435861" x="9371013" y="5918200"/>
          <p14:tracePt t="435877" x="9501188" y="5905500"/>
          <p14:tracePt t="435894" x="9704388" y="5870575"/>
          <p14:tracePt t="435911" x="9858375" y="5857875"/>
          <p14:tracePt t="435927" x="9906000" y="5846763"/>
          <p14:tracePt t="435944" x="9929813" y="5846763"/>
          <p14:tracePt t="436853" x="9942513" y="5846763"/>
          <p14:tracePt t="437458" x="9953625" y="5857875"/>
          <p14:tracePt t="437478" x="9966325" y="5870575"/>
          <p14:tracePt t="439320" x="9977438" y="5870575"/>
          <p14:tracePt t="439792" x="9990138" y="5870575"/>
          <p14:tracePt t="439850" x="10001250" y="5870575"/>
          <p14:tracePt t="440266" x="10013950" y="5870575"/>
          <p14:tracePt t="440286" x="10025063" y="5870575"/>
          <p14:tracePt t="440290" x="10085388" y="5870575"/>
          <p14:tracePt t="440307" x="10156825" y="5870575"/>
          <p14:tracePt t="440324" x="10204450" y="5870575"/>
          <p14:tracePt t="440341" x="10275888" y="5870575"/>
          <p14:tracePt t="440357" x="10406063" y="5870575"/>
          <p14:tracePt t="440374" x="10691813" y="5786438"/>
          <p14:tracePt t="440391" x="11025188" y="5667375"/>
          <p14:tracePt t="440408" x="11347450" y="5524500"/>
          <p14:tracePt t="440424" x="11633200" y="5405438"/>
          <p14:tracePt t="440441" x="11990388" y="5227638"/>
          <p14:tracePt t="440458" x="12157075" y="5143500"/>
          <p14:tracePt t="440475" x="12180888" y="5119688"/>
          <p14:tracePt t="440492" x="12180888" y="5108575"/>
          <p14:tracePt t="440520" x="12180888" y="5095875"/>
          <p14:tracePt t="440570" x="12180888" y="5084763"/>
          <p14:tracePt t="440578" x="12168188" y="5084763"/>
          <p14:tracePt t="440591" x="12168188" y="5072063"/>
          <p14:tracePt t="440608" x="12157075" y="5072063"/>
          <p14:tracePt t="440878" x="12157075" y="5095875"/>
          <p14:tracePt t="440892" x="12144375" y="5108575"/>
          <p14:tracePt t="440900" x="12133263" y="5119688"/>
          <p14:tracePt t="440909" x="12109450" y="5167313"/>
          <p14:tracePt t="440926" x="12085638" y="5203825"/>
          <p14:tracePt t="440943" x="12061825" y="5238750"/>
          <p14:tracePt t="440959" x="12038013" y="5275263"/>
          <p14:tracePt t="440976" x="12025313" y="5299075"/>
          <p14:tracePt t="440992" x="11990388" y="5334000"/>
          <p14:tracePt t="441009" x="11942763" y="5370513"/>
          <p14:tracePt t="441027" x="11906250" y="5405438"/>
          <p14:tracePt t="441043" x="11871325" y="5429250"/>
          <p14:tracePt t="441060" x="11799888" y="5453063"/>
          <p14:tracePt t="441077" x="11752263" y="5476875"/>
          <p14:tracePt t="441093" x="11680825" y="5500688"/>
          <p14:tracePt t="441093" x="11668125" y="5513388"/>
          <p14:tracePt t="441110" x="11561763" y="5537200"/>
          <p14:tracePt t="441127" x="11477625" y="5537200"/>
          <p14:tracePt t="441143" x="11382375" y="5548313"/>
          <p14:tracePt t="441160" x="11334750" y="5548313"/>
          <p14:tracePt t="441177" x="11263313" y="5561013"/>
          <p14:tracePt t="441193" x="11228388" y="5561013"/>
          <p14:tracePt t="441210" x="11215688" y="5561013"/>
          <p14:tracePt t="441226" x="11204575" y="5561013"/>
          <p14:tracePt t="441536" x="11191875" y="5561013"/>
          <p14:tracePt t="441540" x="11180763" y="5561013"/>
          <p14:tracePt t="441544" x="11168063" y="5561013"/>
          <p14:tracePt t="441560" x="11144250" y="5561013"/>
          <p14:tracePt t="441577" x="11109325" y="5561013"/>
          <p14:tracePt t="441594" x="11096625" y="5548313"/>
          <p14:tracePt t="441611" x="11061700" y="5548313"/>
          <p14:tracePt t="441628" x="11049000" y="5548313"/>
          <p14:tracePt t="441644" x="11037888" y="5548313"/>
          <p14:tracePt t="441661" x="11014075" y="5548313"/>
          <p14:tracePt t="441678" x="10966450" y="5548313"/>
          <p14:tracePt t="441695" x="10918825" y="5548313"/>
          <p14:tracePt t="441695" x="10895013" y="5548313"/>
          <p14:tracePt t="441713" x="10871200" y="5548313"/>
          <p14:tracePt t="441728" x="10858500" y="5548313"/>
          <p14:tracePt t="441745" x="10847388" y="5548313"/>
          <p14:tracePt t="441761" x="10834688" y="5548313"/>
          <p14:tracePt t="442058" x="10823575" y="5548313"/>
          <p14:tracePt t="442350" x="10823575" y="5561013"/>
          <p14:tracePt t="442358" x="10823575" y="5572125"/>
          <p14:tracePt t="442366" x="10834688" y="5572125"/>
          <p14:tracePt t="442380" x="10858500" y="5584825"/>
          <p14:tracePt t="442397" x="10882313" y="5595938"/>
          <p14:tracePt t="442414" x="10895013" y="5595938"/>
          <p14:tracePt t="442430" x="10918825" y="5595938"/>
          <p14:tracePt t="442534" x="10929938" y="5595938"/>
          <p14:tracePt t="442542" x="10942638" y="5595938"/>
          <p14:tracePt t="442547" x="10977563" y="5595938"/>
          <p14:tracePt t="442565" x="11037888" y="5595938"/>
          <p14:tracePt t="442581" x="11072813" y="5595938"/>
          <p14:tracePt t="442597" x="11085513" y="5595938"/>
          <p14:tracePt t="442613" x="11120438" y="5595938"/>
          <p14:tracePt t="442631" x="11156950" y="5595938"/>
          <p14:tracePt t="442648" x="11180763" y="5595938"/>
          <p14:tracePt t="442670" x="11191875" y="5595938"/>
          <p14:tracePt t="442681" x="11239500" y="5595938"/>
          <p14:tracePt t="442698" x="11263313" y="5595938"/>
          <p14:tracePt t="442715" x="11358563" y="5595938"/>
          <p14:tracePt t="442731" x="11453813" y="5572125"/>
          <p14:tracePt t="442748" x="11537950" y="5561013"/>
          <p14:tracePt t="442765" x="11633200" y="5537200"/>
          <p14:tracePt t="442781" x="11728450" y="5537200"/>
          <p14:tracePt t="442798" x="11787188" y="5537200"/>
          <p14:tracePt t="442815" x="11847513" y="5537200"/>
          <p14:tracePt t="442832" x="11882438" y="5537200"/>
          <p14:tracePt t="442848" x="11918950" y="5537200"/>
          <p14:tracePt t="442865" x="11942763" y="5537200"/>
          <p14:tracePt t="442881" x="11977688" y="5524500"/>
          <p14:tracePt t="442899" x="11990388" y="5524500"/>
          <p14:tracePt t="442915" x="12001500" y="5524500"/>
          <p14:tracePt t="444713" x="12014200" y="5513388"/>
          <p14:tracePt t="444750" x="12014200" y="5500688"/>
          <p14:tracePt t="444758" x="12001500" y="5489575"/>
          <p14:tracePt t="444770" x="11990388" y="5476875"/>
          <p14:tracePt t="445196" x="11977688" y="5476875"/>
          <p14:tracePt t="445204" x="11977688" y="5465763"/>
          <p14:tracePt t="446088" x="11966575" y="5465763"/>
          <p14:tracePt t="446364" x="11953875" y="5465763"/>
          <p14:tracePt t="446369" x="11942763" y="5465763"/>
          <p14:tracePt t="446380" x="11930063" y="5465763"/>
          <p14:tracePt t="446428" x="11906250" y="5465763"/>
          <p14:tracePt t="446992" x="11834813" y="5476875"/>
          <p14:tracePt t="446996" x="11787188" y="5500688"/>
          <p14:tracePt t="447011" x="11691938" y="5513388"/>
          <p14:tracePt t="447011" x="11668125" y="5524500"/>
          <p14:tracePt t="447028" x="11657013" y="5524500"/>
          <p14:tracePt t="447044" x="11644313" y="5537200"/>
          <p14:tracePt t="447061" x="11633200" y="5537200"/>
          <p14:tracePt t="447144" x="11620500" y="5537200"/>
          <p14:tracePt t="447148" x="11585575" y="5537200"/>
          <p14:tracePt t="447161" x="11514138" y="5537200"/>
          <p14:tracePt t="447178" x="11442700" y="5548313"/>
          <p14:tracePt t="447195" x="11395075" y="5548313"/>
          <p14:tracePt t="447212" x="11382375" y="5548313"/>
          <p14:tracePt t="447234" x="11371263" y="5548313"/>
          <p14:tracePt t="447594" x="11358563" y="5548313"/>
          <p14:tracePt t="447774" x="11347450" y="5548313"/>
          <p14:tracePt t="447782" x="11334750" y="5561013"/>
          <p14:tracePt t="447786" x="11323638" y="5608638"/>
          <p14:tracePt t="447797" x="11276013" y="5680075"/>
          <p14:tracePt t="447813" x="11239500" y="5751513"/>
          <p14:tracePt t="447829" x="11191875" y="5799138"/>
          <p14:tracePt t="447847" x="11133138" y="5857875"/>
          <p14:tracePt t="447863" x="11037888" y="5918200"/>
          <p14:tracePt t="447880" x="10942638" y="5965825"/>
          <p14:tracePt t="447897" x="10834688" y="6000750"/>
          <p14:tracePt t="447897" x="10810875" y="6024563"/>
          <p14:tracePt t="447914" x="10644188" y="6084888"/>
          <p14:tracePt t="447931" x="10514013" y="6132513"/>
          <p14:tracePt t="447947" x="10358438" y="6191250"/>
          <p14:tracePt t="447947" x="10347325" y="6191250"/>
          <p14:tracePt t="447964" x="10215563" y="6227763"/>
          <p14:tracePt t="447980" x="10072688" y="6251575"/>
          <p14:tracePt t="447997" x="9990138" y="6262688"/>
          <p14:tracePt t="448014" x="9966325" y="6262688"/>
          <p14:tracePt t="448030" x="9929813" y="6262688"/>
          <p14:tracePt t="448047" x="9882188" y="6275388"/>
          <p14:tracePt t="448064" x="9858375" y="6275388"/>
          <p14:tracePt t="448081" x="9810750" y="6286500"/>
          <p14:tracePt t="448097" x="9799638" y="6275388"/>
          <p14:tracePt t="448136" x="9810750" y="6275388"/>
          <p14:tracePt t="448140" x="9823450" y="6275388"/>
          <p14:tracePt t="448148" x="9823450" y="6262688"/>
          <p14:tracePt t="448164" x="9823450" y="6286500"/>
          <p14:tracePt t="448181" x="9823450" y="6251575"/>
          <p14:tracePt t="448181" x="9810750" y="6251575"/>
          <p14:tracePt t="448198" x="9799638" y="6238875"/>
          <p14:tracePt t="448215" x="9847263" y="6238875"/>
          <p14:tracePt t="448231" x="9847263" y="6215063"/>
          <p14:tracePt t="448248" x="9882188" y="6227763"/>
          <p14:tracePt t="448265" x="9882188" y="6238875"/>
          <p14:tracePt t="448284" x="9882188" y="6227763"/>
          <p14:tracePt t="448298" x="9858375" y="6238875"/>
          <p14:tracePt t="448315" x="9871075" y="6334125"/>
          <p14:tracePt t="448348" x="9858375" y="6334125"/>
          <p14:tracePt t="448366" x="9882188" y="6334125"/>
          <p14:tracePt t="448381" x="9882188" y="6299200"/>
          <p14:tracePt t="448398" x="9882188" y="6227763"/>
          <p14:tracePt t="448415" x="9894888" y="6156325"/>
          <p14:tracePt t="448415" x="9906000" y="6143625"/>
          <p14:tracePt t="448432" x="9918700" y="6072188"/>
          <p14:tracePt t="448448" x="9953625" y="5976938"/>
          <p14:tracePt t="448465" x="9977438" y="5870575"/>
          <p14:tracePt t="448465" x="9977438" y="5857875"/>
          <p14:tracePt t="448482" x="9977438" y="5751513"/>
          <p14:tracePt t="448499" x="10001250" y="5680075"/>
          <p14:tracePt t="448515" x="10013950" y="5619750"/>
          <p14:tracePt t="448532" x="10013950" y="5584825"/>
          <p14:tracePt t="448549" x="10025063" y="5584825"/>
          <p14:tracePt t="448565" x="10025063" y="5572125"/>
          <p14:tracePt t="448582" x="10025063" y="5561013"/>
          <p14:tracePt t="448599" x="10037763" y="5561013"/>
          <p14:tracePt t="448646" x="10048875" y="5548313"/>
          <p14:tracePt t="448654" x="10061575" y="5548313"/>
          <p14:tracePt t="448672" x="10072688" y="5548313"/>
          <p14:tracePt t="448684" x="10085388" y="5548313"/>
          <p14:tracePt t="448699" x="10096500" y="5548313"/>
          <p14:tracePt t="448716" x="10109200" y="5572125"/>
          <p14:tracePt t="448733" x="10120313" y="5584825"/>
          <p14:tracePt t="448749" x="10156825" y="5595938"/>
          <p14:tracePt t="448766" x="10180638" y="5632450"/>
          <p14:tracePt t="448783" x="10191750" y="5643563"/>
          <p14:tracePt t="448799" x="10204450" y="5656263"/>
          <p14:tracePt t="448816" x="10215563" y="5680075"/>
          <p14:tracePt t="448833" x="10215563" y="5691188"/>
          <p14:tracePt t="448856" x="10215563" y="5703888"/>
          <p14:tracePt t="448868" x="10215563" y="5715000"/>
          <p14:tracePt t="448882" x="10215563" y="5727700"/>
          <p14:tracePt t="448900" x="10215563" y="5738813"/>
          <p14:tracePt t="448916" x="10215563" y="5762625"/>
          <p14:tracePt t="448933" x="10215563" y="5810250"/>
          <p14:tracePt t="448950" x="10215563" y="5846763"/>
          <p14:tracePt t="448967" x="10167938" y="5918200"/>
          <p14:tracePt t="448983" x="10072688" y="6000750"/>
          <p14:tracePt t="449000" x="9966325" y="6072188"/>
          <p14:tracePt t="449017" x="9871075" y="6132513"/>
          <p14:tracePt t="449017" x="9847263" y="6143625"/>
          <p14:tracePt t="449034" x="9739313" y="6203950"/>
          <p14:tracePt t="449050" x="9644063" y="6262688"/>
          <p14:tracePt t="449067" x="9572625" y="6299200"/>
          <p14:tracePt t="449084" x="9513888" y="6334125"/>
          <p14:tracePt t="449100" x="9466263" y="6346825"/>
          <p14:tracePt t="449117" x="9442450" y="6357938"/>
          <p14:tracePt t="449134" x="9418638" y="6370638"/>
          <p14:tracePt t="449151" x="9418638" y="6381750"/>
          <p14:tracePt t="449178" x="9394825" y="6381750"/>
          <p14:tracePt t="449198" x="9382125" y="6394450"/>
          <p14:tracePt t="449530" x="9382125" y="6405563"/>
          <p14:tracePt t="449562" x="9382125" y="6418263"/>
          <p14:tracePt t="450492" x="9382125" y="6429375"/>
          <p14:tracePt t="454416" x="9405938" y="6429375"/>
          <p14:tracePt t="454616" x="9442450" y="6429375"/>
          <p14:tracePt t="454620" x="9609138" y="6429375"/>
          <p14:tracePt t="454634" x="9929813" y="6370638"/>
          <p14:tracePt t="454651" x="10334625" y="6262688"/>
          <p14:tracePt t="454667" x="10644188" y="6132513"/>
          <p14:tracePt t="454684" x="10882313" y="6048375"/>
          <p14:tracePt t="454701" x="10990263" y="6013450"/>
          <p14:tracePt t="454701" x="11001375" y="6000750"/>
          <p14:tracePt t="454718" x="11025188" y="6000750"/>
          <p14:tracePt t="459118" x="11025188" y="5976938"/>
          <p14:tracePt t="459170" x="11025188" y="5953125"/>
          <p14:tracePt t="459178" x="11025188" y="5918200"/>
          <p14:tracePt t="459182" x="11014075" y="5881688"/>
          <p14:tracePt t="459182" x="11014075" y="5870575"/>
          <p14:tracePt t="459198" x="10990263" y="5822950"/>
          <p14:tracePt t="459215" x="10966450" y="5786438"/>
          <p14:tracePt t="459231" x="10929938" y="5751513"/>
          <p14:tracePt t="459248" x="10918825" y="5727700"/>
          <p14:tracePt t="459265" x="10906125" y="5727700"/>
          <p14:tracePt t="459280" x="10895013" y="5727700"/>
          <p14:tracePt t="459322" x="10871200" y="5727700"/>
          <p14:tracePt t="459330" x="10858500" y="5727700"/>
          <p14:tracePt t="459338" x="10823575" y="5727700"/>
          <p14:tracePt t="459348" x="10715625" y="5727700"/>
          <p14:tracePt t="459365" x="10609263" y="5727700"/>
          <p14:tracePt t="459381" x="10537825" y="5727700"/>
          <p14:tracePt t="459398" x="10477500" y="5738813"/>
          <p14:tracePt t="459415" x="10429875" y="5775325"/>
          <p14:tracePt t="459415" x="10418763" y="5799138"/>
          <p14:tracePt t="459432" x="10382250" y="5822950"/>
          <p14:tracePt t="459448" x="10323513" y="5846763"/>
          <p14:tracePt t="459465" x="10239375" y="5894388"/>
          <p14:tracePt t="459465" x="10228263" y="5905500"/>
          <p14:tracePt t="459482" x="10167938" y="5942013"/>
          <p14:tracePt t="459499" x="10120313" y="5989638"/>
          <p14:tracePt t="459515" x="10085388" y="6024563"/>
          <p14:tracePt t="459532" x="10061575" y="6061075"/>
          <p14:tracePt t="459549" x="10061575" y="6072188"/>
          <p14:tracePt t="459565" x="10048875" y="6096000"/>
          <p14:tracePt t="459582" x="10048875" y="6108700"/>
          <p14:tracePt t="459598" x="10037763" y="6108700"/>
          <p14:tracePt t="459615" x="10037763" y="6119813"/>
          <p14:tracePt t="459632" x="10037763" y="6132513"/>
          <p14:tracePt t="459649" x="10037763" y="6156325"/>
          <p14:tracePt t="459666" x="10037763" y="6180138"/>
          <p14:tracePt t="459682" x="10037763" y="6191250"/>
          <p14:tracePt t="459704" x="10037763" y="6203950"/>
          <p14:tracePt t="459716" x="10048875" y="6203950"/>
          <p14:tracePt t="460462" x="10109200" y="6143625"/>
          <p14:tracePt t="460466" x="10156825" y="6084888"/>
          <p14:tracePt t="460470" x="10287000" y="5965825"/>
          <p14:tracePt t="460485" x="10406063" y="5786438"/>
          <p14:tracePt t="460485" x="10429875" y="5751513"/>
          <p14:tracePt t="460502" x="10490200" y="5656263"/>
          <p14:tracePt t="460518" x="10514013" y="5548313"/>
          <p14:tracePt t="460535" x="10514013" y="5500688"/>
          <p14:tracePt t="460551" x="10537825" y="5489575"/>
          <p14:tracePt t="460568" x="10537825" y="5465763"/>
          <p14:tracePt t="460585" x="10537825" y="5453063"/>
          <p14:tracePt t="460601" x="10537825" y="5441950"/>
          <p14:tracePt t="460654" x="10537825" y="5429250"/>
          <p14:tracePt t="460658" x="10537825" y="5418138"/>
          <p14:tracePt t="460668" x="10537825" y="5394325"/>
          <p14:tracePt t="460685" x="10548938" y="5357813"/>
          <p14:tracePt t="460702" x="10561638" y="5346700"/>
          <p14:tracePt t="460719" x="10572750" y="5346700"/>
          <p14:tracePt t="460872" x="10585450" y="5346700"/>
          <p14:tracePt t="460898" x="10596563" y="5346700"/>
          <p14:tracePt t="460902" x="10644188" y="5346700"/>
          <p14:tracePt t="460919" x="10691813" y="5346700"/>
          <p14:tracePt t="460936" x="10775950" y="5346700"/>
          <p14:tracePt t="460953" x="10847388" y="5346700"/>
          <p14:tracePt t="460969" x="10882313" y="5357813"/>
          <p14:tracePt t="460986" x="10918825" y="5357813"/>
          <p14:tracePt t="461003" x="10942638" y="5357813"/>
          <p14:tracePt t="461003" x="10942638" y="5370513"/>
          <p14:tracePt t="461020" x="10953750" y="5370513"/>
          <p14:tracePt t="461036" x="10977563" y="5394325"/>
          <p14:tracePt t="461053" x="11001375" y="5405438"/>
          <p14:tracePt t="461069" x="11001375" y="5418138"/>
          <p14:tracePt t="461086" x="11014075" y="5429250"/>
          <p14:tracePt t="461103" x="11037888" y="5453063"/>
          <p14:tracePt t="461120" x="11037888" y="5465763"/>
          <p14:tracePt t="461136" x="11037888" y="5476875"/>
          <p14:tracePt t="461160" x="11037888" y="5489575"/>
          <p14:tracePt t="461288" x="11037888" y="5500688"/>
          <p14:tracePt t="461312" x="11037888" y="5513388"/>
          <p14:tracePt t="461314" x="11037888" y="5524500"/>
          <p14:tracePt t="461330" x="11025188" y="5524500"/>
          <p14:tracePt t="461354" x="11014075" y="5524500"/>
          <p14:tracePt t="461362" x="10990263" y="5524500"/>
          <p14:tracePt t="461371" x="10953750" y="5537200"/>
          <p14:tracePt t="461387" x="10942638" y="5537200"/>
          <p14:tracePt t="461403" x="10871200" y="5561013"/>
          <p14:tracePt t="461421" x="10847388" y="5572125"/>
          <p14:tracePt t="461437" x="10799763" y="5584825"/>
          <p14:tracePt t="461454" x="10763250" y="5595938"/>
          <p14:tracePt t="461471" x="10752138" y="5608638"/>
          <p14:tracePt t="461487" x="10739438" y="5619750"/>
          <p14:tracePt t="461510" x="10752138" y="5619750"/>
          <p14:tracePt t="461713" x="10763250" y="5619750"/>
          <p14:tracePt t="461716" x="10775950" y="5619750"/>
          <p14:tracePt t="461728" x="10810875" y="5619750"/>
          <p14:tracePt t="461738" x="10895013" y="5619750"/>
          <p14:tracePt t="461755" x="10977563" y="5619750"/>
          <p14:tracePt t="461772" x="11025188" y="5619750"/>
          <p14:tracePt t="461788" x="11072813" y="5619750"/>
          <p14:tracePt t="461788" x="11085513" y="5619750"/>
          <p14:tracePt t="461806" x="11096625" y="5619750"/>
          <p14:tracePt t="461822" x="11109325" y="5619750"/>
          <p14:tracePt t="461910" x="11120438" y="5619750"/>
          <p14:tracePt t="461914" x="11133138" y="5619750"/>
          <p14:tracePt t="461922" x="11180763" y="5619750"/>
          <p14:tracePt t="461939" x="11239500" y="5608638"/>
          <p14:tracePt t="461956" x="11334750" y="5584825"/>
          <p14:tracePt t="461972" x="11382375" y="5561013"/>
          <p14:tracePt t="461989" x="11418888" y="5537200"/>
          <p14:tracePt t="462006" x="11430000" y="5524500"/>
          <p14:tracePt t="462022" x="11453813" y="5500688"/>
          <p14:tracePt t="462039" x="11477625" y="5476875"/>
          <p14:tracePt t="462056" x="11490325" y="5465763"/>
          <p14:tracePt t="462124" x="11501438" y="5453063"/>
          <p14:tracePt t="463071" x="11514138" y="5453063"/>
          <p14:tracePt t="463766" x="11501438" y="5465763"/>
          <p14:tracePt t="464002" x="11466513" y="5476875"/>
          <p14:tracePt t="464004" x="11406188" y="5513388"/>
          <p14:tracePt t="464012" x="11287125" y="5572125"/>
          <p14:tracePt t="464029" x="11144250" y="5632450"/>
          <p14:tracePt t="464045" x="11025188" y="5667375"/>
          <p14:tracePt t="464062" x="10929938" y="5703888"/>
          <p14:tracePt t="464079" x="10847388" y="5727700"/>
          <p14:tracePt t="464095" x="10752138" y="5762625"/>
          <p14:tracePt t="464112" x="10572750" y="5822950"/>
          <p14:tracePt t="464129" x="10239375" y="5918200"/>
          <p14:tracePt t="464146" x="9966325" y="5989638"/>
          <p14:tracePt t="464162" x="9704388" y="6072188"/>
          <p14:tracePt t="464179" x="9442450" y="6143625"/>
          <p14:tracePt t="464196" x="9347200" y="6191250"/>
          <p14:tracePt t="464213" x="9263063" y="6227763"/>
          <p14:tracePt t="464213" x="9251950" y="6227763"/>
          <p14:tracePt t="464230" x="9239250" y="6227763"/>
          <p14:tracePt t="464246" x="9228138" y="6227763"/>
          <p14:tracePt t="464316" x="9239250" y="6227763"/>
          <p14:tracePt t="464514" x="9263063" y="6227763"/>
          <p14:tracePt t="464518" x="9323388" y="6227763"/>
          <p14:tracePt t="464530" x="9347200" y="6215063"/>
          <p14:tracePt t="464546" x="9453563" y="6203950"/>
          <p14:tracePt t="464564" x="9561513" y="6143625"/>
          <p14:tracePt t="464580" x="9644063" y="6108700"/>
          <p14:tracePt t="464597" x="9667875" y="6096000"/>
          <p14:tracePt t="464614" x="9667875" y="6084888"/>
          <p14:tracePt t="464630" x="9667875" y="6072188"/>
          <p14:tracePt t="464648" x="9667875" y="6061075"/>
          <p14:tracePt t="464666" x="9691688" y="6024563"/>
          <p14:tracePt t="464681" x="9691688" y="5976938"/>
          <p14:tracePt t="464697" x="9715500" y="5918200"/>
          <p14:tracePt t="464715" x="9715500" y="5846763"/>
          <p14:tracePt t="464731" x="9739313" y="5775325"/>
          <p14:tracePt t="464731" x="9739313" y="5762625"/>
          <p14:tracePt t="464748" x="9739313" y="5715000"/>
          <p14:tracePt t="464764" x="9739313" y="5680075"/>
          <p14:tracePt t="464781" x="9739313" y="5656263"/>
          <p14:tracePt t="464797" x="9752013" y="5656263"/>
          <p14:tracePt t="464908" x="9763125" y="5656263"/>
          <p14:tracePt t="464912" x="9775825" y="5656263"/>
          <p14:tracePt t="464924" x="9786938" y="5656263"/>
          <p14:tracePt t="464932" x="9834563" y="5656263"/>
          <p14:tracePt t="464948" x="9858375" y="5667375"/>
          <p14:tracePt t="464965" x="9894888" y="5680075"/>
          <p14:tracePt t="464965" x="9906000" y="5680075"/>
          <p14:tracePt t="464982" x="9942513" y="5680075"/>
          <p14:tracePt t="464998" x="9966325" y="5680075"/>
          <p14:tracePt t="465015" x="10013950" y="5680075"/>
          <p14:tracePt t="465032" x="10096500" y="5680075"/>
          <p14:tracePt t="465048" x="10167938" y="5667375"/>
          <p14:tracePt t="465065" x="10275888" y="5656263"/>
          <p14:tracePt t="465082" x="10371138" y="5643563"/>
          <p14:tracePt t="465098" x="10501313" y="5632450"/>
          <p14:tracePt t="465115" x="10596563" y="5632450"/>
          <p14:tracePt t="465132" x="10680700" y="5619750"/>
          <p14:tracePt t="465149" x="10763250" y="5595938"/>
          <p14:tracePt t="465149" x="10775950" y="5595938"/>
          <p14:tracePt t="465166" x="10858500" y="5584825"/>
          <p14:tracePt t="465182" x="10942638" y="5572125"/>
          <p14:tracePt t="465199" x="11025188" y="5548313"/>
          <p14:tracePt t="465216" x="11072813" y="5537200"/>
          <p14:tracePt t="465232" x="11133138" y="5513388"/>
          <p14:tracePt t="465249" x="11228388" y="5513388"/>
          <p14:tracePt t="465266" x="11299825" y="5489575"/>
          <p14:tracePt t="465282" x="11358563" y="5489575"/>
          <p14:tracePt t="465299" x="11406188" y="5476875"/>
          <p14:tracePt t="465316" x="11442700" y="5465763"/>
          <p14:tracePt t="465332" x="11453813" y="5465763"/>
          <p14:tracePt t="465349" x="11466513" y="5465763"/>
          <p14:tracePt t="465508" x="11477625" y="5465763"/>
          <p14:tracePt t="465512" x="11490325" y="5465763"/>
          <p14:tracePt t="465528" x="11501438" y="5465763"/>
          <p14:tracePt t="465542" x="11501438" y="5476875"/>
          <p14:tracePt t="465550" x="11501438" y="5489575"/>
          <p14:tracePt t="465932" x="11501438" y="5500688"/>
          <p14:tracePt t="465936" x="11501438" y="5513388"/>
          <p14:tracePt t="465951" x="11501438" y="5537200"/>
          <p14:tracePt t="465968" x="11501438" y="5548313"/>
          <p14:tracePt t="465984" x="11501438" y="5561013"/>
          <p14:tracePt t="466001" x="11501438" y="5572125"/>
          <p14:tracePt t="466018" x="11514138" y="5584825"/>
          <p14:tracePt t="466042" x="11514138" y="5595938"/>
          <p14:tracePt t="466080" x="11514138" y="5619750"/>
          <p14:tracePt t="466108" x="11525250" y="5632450"/>
          <p14:tracePt t="466120" x="11525250" y="5643563"/>
          <p14:tracePt t="466140" x="11537950" y="5643563"/>
          <p14:tracePt t="466142" x="11537950" y="5656263"/>
          <p14:tracePt t="466151" x="11537950" y="5667375"/>
          <p14:tracePt t="466168" x="11537950" y="5680075"/>
          <p14:tracePt t="466185" x="11537950" y="5703888"/>
          <p14:tracePt t="466210" x="11549063" y="5715000"/>
          <p14:tracePt t="466310" x="11549063" y="5727700"/>
          <p14:tracePt t="466644" x="11549063" y="5738813"/>
          <p14:tracePt t="466656" x="11537950" y="5715000"/>
          <p14:tracePt t="467010" x="11490325" y="5680075"/>
          <p14:tracePt t="467014" x="11382375" y="5608638"/>
          <p14:tracePt t="467021" x="11191875" y="5476875"/>
          <p14:tracePt t="467038" x="11085513" y="5429250"/>
          <p14:tracePt t="467054" x="11001375" y="5405438"/>
          <p14:tracePt t="467071" x="10895013" y="5394325"/>
          <p14:tracePt t="467088" x="10871200" y="5394325"/>
          <p14:tracePt t="467104" x="10858500" y="5394325"/>
          <p14:tracePt t="467160" x="10834688" y="5394325"/>
          <p14:tracePt t="467204" x="10823575" y="5394325"/>
          <p14:tracePt t="467644" x="10823575" y="5405438"/>
          <p14:tracePt t="467648" x="10823575" y="5418138"/>
          <p14:tracePt t="467656" x="10823575" y="5465763"/>
          <p14:tracePt t="467672" x="10823575" y="5524500"/>
          <p14:tracePt t="467672" x="10823575" y="5537200"/>
          <p14:tracePt t="467690" x="10823575" y="5561013"/>
          <p14:tracePt t="467707" x="10823575" y="5608638"/>
          <p14:tracePt t="467724" x="10823575" y="5619750"/>
          <p14:tracePt t="467740" x="10823575" y="5643563"/>
          <p14:tracePt t="467760" x="10823575" y="5656263"/>
          <p14:tracePt t="467780" x="10823575" y="5680075"/>
          <p14:tracePt t="467790" x="10823575" y="5691188"/>
          <p14:tracePt t="467807" x="10823575" y="5727700"/>
          <p14:tracePt t="467823" x="10823575" y="5762625"/>
          <p14:tracePt t="467840" x="10823575" y="5799138"/>
          <p14:tracePt t="467857" x="10823575" y="5834063"/>
          <p14:tracePt t="467873" x="10823575" y="5857875"/>
          <p14:tracePt t="467890" x="10847388" y="5881688"/>
          <p14:tracePt t="467907" x="10847388" y="5894388"/>
          <p14:tracePt t="467923" x="10847388" y="5905500"/>
          <p14:tracePt t="467940" x="10847388" y="5929313"/>
          <p14:tracePt t="467957" x="10847388" y="5942013"/>
          <p14:tracePt t="467974" x="10847388" y="5965825"/>
          <p14:tracePt t="467990" x="10847388" y="5989638"/>
          <p14:tracePt t="468007" x="10847388" y="6013450"/>
          <p14:tracePt t="468024" x="10847388" y="6061075"/>
          <p14:tracePt t="468041" x="10847388" y="6096000"/>
          <p14:tracePt t="468058" x="10847388" y="6143625"/>
          <p14:tracePt t="468074" x="10858500" y="6180138"/>
          <p14:tracePt t="468091" x="10858500" y="6191250"/>
          <p14:tracePt t="468107" x="10858500" y="6180138"/>
          <p14:tracePt t="468176" x="10858500" y="6167438"/>
          <p14:tracePt t="468180" x="10858500" y="6143625"/>
          <p14:tracePt t="468191" x="10858500" y="6096000"/>
          <p14:tracePt t="468208" x="10858500" y="6061075"/>
          <p14:tracePt t="468225" x="10858500" y="6000750"/>
          <p14:tracePt t="468241" x="10858500" y="5894388"/>
          <p14:tracePt t="468258" x="10871200" y="5799138"/>
          <p14:tracePt t="468275" x="10895013" y="5703888"/>
          <p14:tracePt t="468291" x="10895013" y="5619750"/>
          <p14:tracePt t="468308" x="10895013" y="5561013"/>
          <p14:tracePt t="468325" x="10895013" y="5500688"/>
          <p14:tracePt t="468341" x="10895013" y="5441950"/>
          <p14:tracePt t="468358" x="10895013" y="5394325"/>
          <p14:tracePt t="468375" x="10895013" y="5346700"/>
          <p14:tracePt t="468392" x="10895013" y="5310188"/>
          <p14:tracePt t="468408" x="10895013" y="5275263"/>
          <p14:tracePt t="468425" x="10895013" y="5238750"/>
          <p14:tracePt t="468442" x="10895013" y="5227638"/>
          <p14:tracePt t="468458" x="10895013" y="5238750"/>
          <p14:tracePt t="468676" x="10895013" y="5251450"/>
          <p14:tracePt t="468678" x="10918825" y="5286375"/>
          <p14:tracePt t="468692" x="10918825" y="5334000"/>
          <p14:tracePt t="468709" x="10942638" y="5405438"/>
          <p14:tracePt t="468727" x="10942638" y="5465763"/>
          <p14:tracePt t="468743" x="10966450" y="5524500"/>
          <p14:tracePt t="468743" x="10966450" y="5548313"/>
          <p14:tracePt t="468760" x="10966450" y="5572125"/>
          <p14:tracePt t="468776" x="10977563" y="5619750"/>
          <p14:tracePt t="468793" x="10977563" y="5643563"/>
          <p14:tracePt t="468810" x="10990263" y="5691188"/>
          <p14:tracePt t="468826" x="10990263" y="5715000"/>
          <p14:tracePt t="468843" x="11001375" y="5751513"/>
          <p14:tracePt t="468860" x="11001375" y="5775325"/>
          <p14:tracePt t="468876" x="11001375" y="5810250"/>
          <p14:tracePt t="468893" x="11001375" y="5822950"/>
          <p14:tracePt t="468910" x="11001375" y="5846763"/>
          <p14:tracePt t="468927" x="11001375" y="5857875"/>
          <p14:tracePt t="468943" x="11001375" y="5870575"/>
          <p14:tracePt t="468960" x="11001375" y="5894388"/>
          <p14:tracePt t="468977" x="11001375" y="5905500"/>
          <p14:tracePt t="469002" x="11001375" y="5918200"/>
          <p14:tracePt t="469026" x="11001375" y="5929313"/>
          <p14:tracePt t="469040" x="11001375" y="5942013"/>
          <p14:tracePt t="469048" x="11001375" y="5953125"/>
          <p14:tracePt t="469068" x="11001375" y="5965825"/>
          <p14:tracePt t="469126" x="11014075" y="5976938"/>
          <p14:tracePt t="469142" x="11014075" y="5965825"/>
          <p14:tracePt t="469392" x="11014075" y="5953125"/>
          <p14:tracePt t="469394" x="11001375" y="5857875"/>
          <p14:tracePt t="469412" x="10990263" y="5775325"/>
          <p14:tracePt t="469428" x="10977563" y="5703888"/>
          <p14:tracePt t="469445" x="10953750" y="5643563"/>
          <p14:tracePt t="469445" x="10929938" y="5643563"/>
          <p14:tracePt t="469462" x="10929938" y="5608638"/>
          <p14:tracePt t="469478" x="10929938" y="5595938"/>
          <p14:tracePt t="469495" x="10929938" y="5608638"/>
          <p14:tracePt t="469706" x="10942638" y="5608638"/>
          <p14:tracePt t="469710" x="10953750" y="5608638"/>
          <p14:tracePt t="469714" x="10966450" y="5608638"/>
          <p14:tracePt t="469728" x="10966450" y="5619750"/>
          <p14:tracePt t="469745" x="10977563" y="5632450"/>
          <p14:tracePt t="470110" x="10977563" y="5643563"/>
          <p14:tracePt t="470212" x="10977563" y="5656263"/>
          <p14:tracePt t="470828" x="10977563" y="5667375"/>
          <p14:tracePt t="470848" x="10977563" y="5680075"/>
          <p14:tracePt t="470852" x="10977563" y="5691188"/>
          <p14:tracePt t="470886" x="10977563" y="5703888"/>
          <p14:tracePt t="470914" x="10977563" y="5715000"/>
          <p14:tracePt t="470922" x="10977563" y="5727700"/>
          <p14:tracePt t="470938" x="10977563" y="5738813"/>
          <p14:tracePt t="470949" x="10977563" y="5775325"/>
          <p14:tracePt t="470966" x="10977563" y="5799138"/>
          <p14:tracePt t="470983" x="10977563" y="5834063"/>
          <p14:tracePt t="471000" x="10977563" y="5870575"/>
          <p14:tracePt t="471016" x="10977563" y="5881688"/>
          <p14:tracePt t="471033" x="10977563" y="5905500"/>
          <p14:tracePt t="471050" x="10977563" y="5918200"/>
          <p14:tracePt t="471066" x="10977563" y="5929313"/>
          <p14:tracePt t="471083" x="10990263" y="5942013"/>
          <p14:tracePt t="471100" x="10990263" y="5953125"/>
          <p14:tracePt t="471124" x="10990263" y="5965825"/>
          <p14:tracePt t="471136" x="10990263" y="5976938"/>
          <p14:tracePt t="471152" x="10990263" y="5989638"/>
          <p14:tracePt t="471166" x="10990263" y="6013450"/>
          <p14:tracePt t="471183" x="10990263" y="6037263"/>
          <p14:tracePt t="471200" x="10990263" y="6024563"/>
          <p14:tracePt t="471217" x="10977563" y="6024563"/>
          <p14:tracePt t="471338" x="10966450" y="6024563"/>
          <p14:tracePt t="471502" x="10966450" y="6037263"/>
          <p14:tracePt t="473322" x="10895013" y="6061075"/>
          <p14:tracePt t="474154" x="10715625" y="6096000"/>
          <p14:tracePt t="474158" x="10382250" y="6143625"/>
          <p14:tracePt t="474176" x="10109200" y="6167438"/>
          <p14:tracePt t="474193" x="9918700" y="6180138"/>
          <p14:tracePt t="474209" x="9786938" y="6180138"/>
          <p14:tracePt t="474227" x="9763125" y="6180138"/>
          <p14:tracePt t="474242" x="9752013" y="6180138"/>
          <p14:tracePt t="474259" x="9739313" y="6156325"/>
          <p14:tracePt t="474280" x="9728200" y="6156325"/>
          <p14:tracePt t="474438" x="9715500" y="6156325"/>
          <p14:tracePt t="474442" x="9704388" y="6143625"/>
          <p14:tracePt t="474774" x="9704388" y="6132513"/>
          <p14:tracePt t="474782" x="9704388" y="6108700"/>
          <p14:tracePt t="474794" x="9680575" y="6061075"/>
          <p14:tracePt t="474811" x="9667875" y="6037263"/>
          <p14:tracePt t="474828" x="9667875" y="5989638"/>
          <p14:tracePt t="474844" x="9644063" y="5953125"/>
          <p14:tracePt t="474861" x="9644063" y="5942013"/>
          <p14:tracePt t="474878" x="9644063" y="5929313"/>
          <p14:tracePt t="474895" x="9632950" y="5918200"/>
          <p14:tracePt t="474922" x="9644063" y="5918200"/>
          <p14:tracePt t="475270" x="9667875" y="5918200"/>
          <p14:tracePt t="475274" x="9691688" y="5918200"/>
          <p14:tracePt t="475279" x="9906000" y="5905500"/>
          <p14:tracePt t="475296" x="10072688" y="5870575"/>
          <p14:tracePt t="475312" x="10239375" y="5846763"/>
          <p14:tracePt t="475329" x="10371138" y="5810250"/>
          <p14:tracePt t="475346" x="10514013" y="5810250"/>
          <p14:tracePt t="475363" x="10548938" y="5810250"/>
          <p14:tracePt t="475379" x="10561638" y="5810250"/>
          <p14:tracePt t="475396" x="10585450" y="5810250"/>
          <p14:tracePt t="475484" x="10596563" y="5810250"/>
          <p14:tracePt t="475492" x="10609263" y="5810250"/>
          <p14:tracePt t="475496" x="10691813" y="5775325"/>
          <p14:tracePt t="475496" x="10715625" y="5762625"/>
          <p14:tracePt t="475514" x="10799763" y="5751513"/>
          <p14:tracePt t="475530" x="10895013" y="5727700"/>
          <p14:tracePt t="475547" x="10977563" y="5715000"/>
          <p14:tracePt t="475563" x="11025188" y="5715000"/>
          <p14:tracePt t="475580" x="11049000" y="5715000"/>
          <p14:tracePt t="475597" x="11096625" y="5715000"/>
          <p14:tracePt t="475613" x="11109325" y="5715000"/>
          <p14:tracePt t="475630" x="11133138" y="5715000"/>
          <p14:tracePt t="475647" x="11168063" y="5715000"/>
          <p14:tracePt t="475664" x="11204575" y="5715000"/>
          <p14:tracePt t="475680" x="11239500" y="5703888"/>
          <p14:tracePt t="475697" x="11263313" y="5703888"/>
          <p14:tracePt t="475714" x="11287125" y="5703888"/>
          <p14:tracePt t="475730" x="11334750" y="5703888"/>
          <p14:tracePt t="475747" x="11358563" y="5703888"/>
          <p14:tracePt t="475764" x="11371263" y="5703888"/>
          <p14:tracePt t="475780" x="11382375" y="5703888"/>
          <p14:tracePt t="475797" x="11395075" y="5703888"/>
          <p14:tracePt t="475814" x="11371263" y="5703888"/>
          <p14:tracePt t="476216" x="11347450" y="5703888"/>
          <p14:tracePt t="476218" x="11239500" y="5727700"/>
          <p14:tracePt t="476232" x="11085513" y="5775325"/>
          <p14:tracePt t="476249" x="10977563" y="5810250"/>
          <p14:tracePt t="476265" x="10906125" y="5834063"/>
          <p14:tracePt t="476282" x="10882313" y="5846763"/>
          <p14:tracePt t="476299" x="10858500" y="5846763"/>
          <p14:tracePt t="476316" x="10810875" y="5857875"/>
          <p14:tracePt t="476332" x="10752138" y="5870575"/>
          <p14:tracePt t="476349" x="10633075" y="5881688"/>
          <p14:tracePt t="476366" x="10490200" y="5894388"/>
          <p14:tracePt t="476382" x="10371138" y="5942013"/>
          <p14:tracePt t="476399" x="10239375" y="5976938"/>
          <p14:tracePt t="476416" x="10144125" y="5976938"/>
          <p14:tracePt t="476433" x="10072688" y="6000750"/>
          <p14:tracePt t="476449" x="10025063" y="6000750"/>
          <p14:tracePt t="476466" x="9990138" y="6000750"/>
          <p14:tracePt t="476483" x="9977438" y="6000750"/>
          <p14:tracePt t="476499" x="9906000" y="6000750"/>
          <p14:tracePt t="476516" x="9823450" y="6000750"/>
          <p14:tracePt t="476533" x="9715500" y="6000750"/>
          <p14:tracePt t="476550" x="9609138" y="6037263"/>
          <p14:tracePt t="476566" x="9513888" y="6037263"/>
          <p14:tracePt t="476583" x="9429750" y="6061075"/>
          <p14:tracePt t="476600" x="9382125" y="6072188"/>
          <p14:tracePt t="476617" x="9382125" y="6084888"/>
          <p14:tracePt t="476798" x="9405938" y="6084888"/>
          <p14:tracePt t="476842" x="9418638" y="6084888"/>
          <p14:tracePt t="476850" x="9442450" y="6084888"/>
          <p14:tracePt t="476854" x="9525000" y="6084888"/>
          <p14:tracePt t="476854" x="9548813" y="6084888"/>
          <p14:tracePt t="476868" x="9632950" y="6084888"/>
          <p14:tracePt t="476884" x="9715500" y="6084888"/>
          <p14:tracePt t="476901" x="9786938" y="6072188"/>
          <p14:tracePt t="476917" x="9847263" y="6072188"/>
          <p14:tracePt t="476934" x="9906000" y="6072188"/>
          <p14:tracePt t="476951" x="9929813" y="6048375"/>
          <p14:tracePt t="476967" x="9977438" y="6048375"/>
          <p14:tracePt t="476984" x="10037763" y="6024563"/>
          <p14:tracePt t="476984" x="10048875" y="6024563"/>
          <p14:tracePt t="477002" x="10144125" y="6013450"/>
          <p14:tracePt t="477018" x="10252075" y="5965825"/>
          <p14:tracePt t="477034" x="10310813" y="5953125"/>
          <p14:tracePt t="477050" x="10466388" y="5918200"/>
          <p14:tracePt t="477068" x="10585450" y="5905500"/>
          <p14:tracePt t="477084" x="10704513" y="5894388"/>
          <p14:tracePt t="477101" x="10823575" y="5870575"/>
          <p14:tracePt t="477118" x="10918825" y="5846763"/>
          <p14:tracePt t="477135" x="10990263" y="5846763"/>
          <p14:tracePt t="477151" x="11085513" y="5822950"/>
          <p14:tracePt t="477168" x="11144250" y="5822950"/>
          <p14:tracePt t="477185" x="11191875" y="5822950"/>
          <p14:tracePt t="477201" x="11228388" y="5799138"/>
          <p14:tracePt t="477219" x="11263313" y="5799138"/>
          <p14:tracePt t="477235" x="11323638" y="5786438"/>
          <p14:tracePt t="477252" x="11347450" y="5775325"/>
          <p14:tracePt t="477268" x="11395075" y="5775325"/>
          <p14:tracePt t="477285" x="11406188" y="5762625"/>
          <p14:tracePt t="477302" x="11395075" y="5775325"/>
          <p14:tracePt t="477924" x="11382375" y="5775325"/>
          <p14:tracePt t="477928" x="11347450" y="5799138"/>
          <p14:tracePt t="477937" x="11252200" y="5834063"/>
          <p14:tracePt t="477954" x="11191875" y="5846763"/>
          <p14:tracePt t="477970" x="11156950" y="5857875"/>
          <p14:tracePt t="477987" x="11133138" y="5857875"/>
          <p14:tracePt t="478004" x="11120438" y="5857875"/>
          <p14:tracePt t="478036" x="11109325" y="5857875"/>
          <p14:tracePt t="478064" x="11096625" y="5870575"/>
          <p14:tracePt t="478068" x="11061700" y="5881688"/>
          <p14:tracePt t="478072" x="10990263" y="5881688"/>
          <p14:tracePt t="478087" x="10847388" y="5918200"/>
          <p14:tracePt t="478103" x="10691813" y="5953125"/>
          <p14:tracePt t="478121" x="10572750" y="5989638"/>
          <p14:tracePt t="478138" x="10514013" y="6000750"/>
          <p14:tracePt t="478154" x="10442575" y="6013450"/>
          <p14:tracePt t="478171" x="10429875" y="6013450"/>
          <p14:tracePt t="478187" x="10406063" y="6013450"/>
          <p14:tracePt t="478208" x="10382250" y="6024563"/>
          <p14:tracePt t="478221" x="10275888" y="6048375"/>
          <p14:tracePt t="478238" x="10156825" y="6096000"/>
          <p14:tracePt t="478255" x="9953625" y="6143625"/>
          <p14:tracePt t="478271" x="9799638" y="6191250"/>
          <p14:tracePt t="478288" x="9704388" y="6215063"/>
          <p14:tracePt t="478305" x="9596438" y="6227763"/>
          <p14:tracePt t="478321" x="9585325" y="6227763"/>
          <p14:tracePt t="478338" x="9572625" y="6227763"/>
          <p14:tracePt t="478562" x="9572625" y="6238875"/>
          <p14:tracePt t="478690" x="9572625" y="6251575"/>
          <p14:tracePt t="478760" x="9585325" y="6251575"/>
          <p14:tracePt t="478784" x="9596438" y="6251575"/>
          <p14:tracePt t="478788" x="9609138" y="6251575"/>
          <p14:tracePt t="478792" x="9656763" y="6251575"/>
          <p14:tracePt t="478807" x="9739313" y="6251575"/>
          <p14:tracePt t="478823" x="9799638" y="6251575"/>
          <p14:tracePt t="478840" x="9858375" y="6251575"/>
          <p14:tracePt t="478856" x="9894888" y="6238875"/>
          <p14:tracePt t="478873" x="9942513" y="6238875"/>
          <p14:tracePt t="478890" x="9953625" y="6238875"/>
          <p14:tracePt t="478906" x="9977438" y="6238875"/>
          <p14:tracePt t="478923" x="10048875" y="6227763"/>
          <p14:tracePt t="478940" x="10120313" y="6215063"/>
          <p14:tracePt t="478957" x="10215563" y="6203950"/>
          <p14:tracePt t="478957" x="10252075" y="6191250"/>
          <p14:tracePt t="478974" x="10418763" y="6180138"/>
          <p14:tracePt t="478990" x="10537825" y="6143625"/>
          <p14:tracePt t="479007" x="10656888" y="6108700"/>
          <p14:tracePt t="479024" x="10752138" y="6072188"/>
          <p14:tracePt t="479040" x="10810875" y="6072188"/>
          <p14:tracePt t="479057" x="10858500" y="6061075"/>
          <p14:tracePt t="479074" x="10906125" y="6048375"/>
          <p14:tracePt t="479091" x="10953750" y="6048375"/>
          <p14:tracePt t="479107" x="10977563" y="6048375"/>
          <p14:tracePt t="479123" x="11001375" y="6037263"/>
          <p14:tracePt t="479140" x="11037888" y="6037263"/>
          <p14:tracePt t="479157" x="11085513" y="6037263"/>
          <p14:tracePt t="479174" x="11120438" y="6013450"/>
          <p14:tracePt t="479191" x="11144250" y="6013450"/>
          <p14:tracePt t="479191" x="11168063" y="6000750"/>
          <p14:tracePt t="479208" x="11168063" y="5989638"/>
          <p14:tracePt t="479254" x="11180763" y="5989638"/>
          <p14:tracePt t="479418" x="11180763" y="5976938"/>
          <p14:tracePt t="479422" x="11180763" y="5953125"/>
          <p14:tracePt t="479450" x="11168063" y="5953125"/>
          <p14:tracePt t="479460" x="11156950" y="5953125"/>
          <p14:tracePt t="479468" x="11144250" y="5942013"/>
          <p14:tracePt t="479475" x="11109325" y="5942013"/>
          <p14:tracePt t="479492" x="11049000" y="5942013"/>
          <p14:tracePt t="479508" x="10990263" y="5942013"/>
          <p14:tracePt t="479508" x="10966450" y="5942013"/>
          <p14:tracePt t="479526" x="10906125" y="5942013"/>
          <p14:tracePt t="479542" x="10871200" y="5942013"/>
          <p14:tracePt t="479559" x="10823575" y="5942013"/>
          <p14:tracePt t="479575" x="10799763" y="5942013"/>
          <p14:tracePt t="479592" x="10787063" y="5953125"/>
          <p14:tracePt t="479608" x="10775950" y="5953125"/>
          <p14:tracePt t="479625" x="10752138" y="5953125"/>
          <p14:tracePt t="479642" x="10691813" y="5953125"/>
          <p14:tracePt t="479659" x="10633075" y="5953125"/>
          <p14:tracePt t="479676" x="10537825" y="5953125"/>
          <p14:tracePt t="479692" x="10442575" y="5953125"/>
          <p14:tracePt t="479709" x="10371138" y="5953125"/>
          <p14:tracePt t="479726" x="10347325" y="5965825"/>
          <p14:tracePt t="479742" x="10323513" y="5965825"/>
          <p14:tracePt t="479759" x="10310813" y="5976938"/>
          <p14:tracePt t="479974" x="10310813" y="5989638"/>
          <p14:tracePt t="480180" x="10310813" y="6000750"/>
          <p14:tracePt t="480196" x="10310813" y="6013450"/>
          <p14:tracePt t="480204" x="10310813" y="6024563"/>
          <p14:tracePt t="480224" x="10323513" y="6024563"/>
          <p14:tracePt t="480228" x="10323513" y="6037263"/>
          <p14:tracePt t="480244" x="10347325" y="6048375"/>
          <p14:tracePt t="480260" x="10394950" y="6048375"/>
          <p14:tracePt t="480278" x="10429875" y="6048375"/>
          <p14:tracePt t="480294" x="10442575" y="6048375"/>
          <p14:tracePt t="480311" x="10466388" y="6048375"/>
          <p14:tracePt t="480327" x="10477500" y="6048375"/>
          <p14:tracePt t="480344" x="10477500" y="6037263"/>
          <p14:tracePt t="480550" x="10466388" y="6037263"/>
          <p14:tracePt t="480554" x="10453688" y="6024563"/>
          <p14:tracePt t="480561" x="10418763" y="6000750"/>
          <p14:tracePt t="480578" x="10347325" y="5965825"/>
          <p14:tracePt t="480595" x="10275888" y="5929313"/>
          <p14:tracePt t="480612" x="10215563" y="5929313"/>
          <p14:tracePt t="480628" x="10191750" y="5929313"/>
          <p14:tracePt t="480645" x="10191750" y="5942013"/>
          <p14:tracePt t="480742" x="10180638" y="5953125"/>
          <p14:tracePt t="480750" x="10167938" y="5965825"/>
          <p14:tracePt t="480762" x="10167938" y="5976938"/>
          <p14:tracePt t="480779" x="10144125" y="6000750"/>
          <p14:tracePt t="480796" x="10144125" y="6013450"/>
          <p14:tracePt t="480812" x="10120313" y="6037263"/>
          <p14:tracePt t="480829" x="10085388" y="6072188"/>
          <p14:tracePt t="480846" x="10037763" y="6132513"/>
          <p14:tracePt t="480862" x="10001250" y="6167438"/>
          <p14:tracePt t="480879" x="9906000" y="6215063"/>
          <p14:tracePt t="480896" x="9847263" y="6238875"/>
          <p14:tracePt t="480913" x="9799638" y="6251575"/>
          <p14:tracePt t="480929" x="9763125" y="6262688"/>
          <p14:tracePt t="480946" x="9752013" y="6262688"/>
          <p14:tracePt t="481076" x="9752013" y="6251575"/>
          <p14:tracePt t="481130" x="9752013" y="6238875"/>
          <p14:tracePt t="481158" x="9763125" y="6238875"/>
          <p14:tracePt t="481196" x="9775825" y="6227763"/>
          <p14:tracePt t="481200" x="9823450" y="6215063"/>
          <p14:tracePt t="481213" x="9906000" y="6180138"/>
          <p14:tracePt t="481229" x="9990138" y="6156325"/>
          <p14:tracePt t="481247" x="10085388" y="6119813"/>
          <p14:tracePt t="481264" x="10133013" y="6108700"/>
          <p14:tracePt t="481281" x="10191750" y="6084888"/>
          <p14:tracePt t="481281" x="10204450" y="6084888"/>
          <p14:tracePt t="481298" x="10228263" y="6084888"/>
          <p14:tracePt t="481314" x="10252075" y="6084888"/>
          <p14:tracePt t="481331" x="10263188" y="6084888"/>
          <p14:tracePt t="481352" x="10275888" y="6084888"/>
          <p14:tracePt t="481426" x="10299700" y="6072188"/>
          <p14:tracePt t="481434" x="10347325" y="6072188"/>
          <p14:tracePt t="481448" x="10429875" y="6048375"/>
          <p14:tracePt t="481464" x="10561638" y="6013450"/>
          <p14:tracePt t="481481" x="10680700" y="5976938"/>
          <p14:tracePt t="481498" x="10763250" y="5976938"/>
          <p14:tracePt t="481515" x="10858500" y="5942013"/>
          <p14:tracePt t="481515" x="10871200" y="5942013"/>
          <p14:tracePt t="481532" x="10882313" y="5929313"/>
          <p14:tracePt t="481548" x="10906125" y="5929313"/>
          <p14:tracePt t="481564" x="10918825" y="5929313"/>
          <p14:tracePt t="481581" x="10929938" y="5929313"/>
          <p14:tracePt t="481644" x="10953750" y="5918200"/>
          <p14:tracePt t="481648" x="11014075" y="5918200"/>
          <p14:tracePt t="481665" x="11072813" y="5894388"/>
          <p14:tracePt t="481682" x="11120438" y="5894388"/>
          <p14:tracePt t="481698" x="11156950" y="5894388"/>
          <p14:tracePt t="481716" x="11168063" y="5881688"/>
          <p14:tracePt t="481732" x="11180763" y="5881688"/>
          <p14:tracePt t="481748" x="11191875" y="5881688"/>
          <p14:tracePt t="481866" x="11204575" y="5881688"/>
          <p14:tracePt t="481928" x="11228388" y="5881688"/>
          <p14:tracePt t="481932" x="11263313" y="5881688"/>
          <p14:tracePt t="481949" x="11299825" y="5881688"/>
          <p14:tracePt t="481966" x="11323638" y="5870575"/>
          <p14:tracePt t="481982" x="11334750" y="5857875"/>
          <p14:tracePt t="482064" x="11347450" y="5857875"/>
          <p14:tracePt t="482130" x="11358563" y="5857875"/>
          <p14:tracePt t="482138" x="11395075" y="5857875"/>
          <p14:tracePt t="482150" x="11418888" y="5857875"/>
          <p14:tracePt t="482166" x="11453813" y="5870575"/>
          <p14:tracePt t="482183" x="11453813" y="5881688"/>
          <p14:tracePt t="482328" x="11466513" y="5881688"/>
          <p14:tracePt t="482472" x="11466513" y="5870575"/>
          <p14:tracePt t="482504" x="11453813" y="5870575"/>
          <p14:tracePt t="482512" x="11453813" y="5857875"/>
          <p14:tracePt t="482524" x="11442700" y="5846763"/>
          <p14:tracePt t="482534" x="11382375" y="5810250"/>
          <p14:tracePt t="482551" x="11347450" y="5799138"/>
          <p14:tracePt t="482568" x="11287125" y="5762625"/>
          <p14:tracePt t="482584" x="11239500" y="5751513"/>
          <p14:tracePt t="482601" x="11191875" y="5727700"/>
          <p14:tracePt t="482618" x="11144250" y="5703888"/>
          <p14:tracePt t="482634" x="11096625" y="5703888"/>
          <p14:tracePt t="482634" x="11072813" y="5680075"/>
          <p14:tracePt t="482652" x="11049000" y="5680075"/>
          <p14:tracePt t="482668" x="11014075" y="5680075"/>
          <p14:tracePt t="482685" x="10953750" y="5680075"/>
          <p14:tracePt t="482685" x="10929938" y="5680075"/>
          <p14:tracePt t="482702" x="10882313" y="5680075"/>
          <p14:tracePt t="482719" x="10847388" y="5680075"/>
          <p14:tracePt t="482735" x="10810875" y="5680075"/>
          <p14:tracePt t="482752" x="10799763" y="5680075"/>
          <p14:tracePt t="482768" x="10787063" y="5680075"/>
          <p14:tracePt t="482785" x="10763250" y="5680075"/>
          <p14:tracePt t="482802" x="10739438" y="5667375"/>
          <p14:tracePt t="482818" x="10680700" y="5656263"/>
          <p14:tracePt t="482835" x="10656888" y="5656263"/>
          <p14:tracePt t="482852" x="10633075" y="5656263"/>
          <p14:tracePt t="482868" x="10596563" y="5667375"/>
          <p14:tracePt t="482886" x="10585450" y="5667375"/>
          <p14:tracePt t="482902" x="10572750" y="5680075"/>
          <p14:tracePt t="482920" x="10561638" y="5680075"/>
          <p14:tracePt t="482935" x="10537825" y="5703888"/>
          <p14:tracePt t="482952" x="10525125" y="5715000"/>
          <p14:tracePt t="482969" x="10514013" y="5751513"/>
          <p14:tracePt t="482985" x="10490200" y="5775325"/>
          <p14:tracePt t="483002" x="10490200" y="5799138"/>
          <p14:tracePt t="483019" x="10490200" y="5846763"/>
          <p14:tracePt t="483036" x="10466388" y="5881688"/>
          <p14:tracePt t="483052" x="10466388" y="5929313"/>
          <p14:tracePt t="483069" x="10466388" y="5953125"/>
          <p14:tracePt t="483086" x="10466388" y="5976938"/>
          <p14:tracePt t="483103" x="10466388" y="6024563"/>
          <p14:tracePt t="483119" x="10501313" y="6061075"/>
          <p14:tracePt t="483136" x="10548938" y="6084888"/>
          <p14:tracePt t="483153" x="10585450" y="6119813"/>
          <p14:tracePt t="483169" x="10644188" y="6143625"/>
          <p14:tracePt t="483186" x="10691813" y="6156325"/>
          <p14:tracePt t="483203" x="10728325" y="6167438"/>
          <p14:tracePt t="483220" x="10787063" y="6180138"/>
          <p14:tracePt t="483236" x="10810875" y="6180138"/>
          <p14:tracePt t="483253" x="10858500" y="6180138"/>
          <p14:tracePt t="483270" x="10895013" y="6180138"/>
          <p14:tracePt t="483287" x="10942638" y="6180138"/>
          <p14:tracePt t="483303" x="10990263" y="6180138"/>
          <p14:tracePt t="483319" x="11085513" y="6156325"/>
          <p14:tracePt t="483336" x="11156950" y="6119813"/>
          <p14:tracePt t="483353" x="11228388" y="6108700"/>
          <p14:tracePt t="483370" x="11299825" y="6072188"/>
          <p14:tracePt t="483387" x="11382375" y="6024563"/>
          <p14:tracePt t="483403" x="11430000" y="6000750"/>
          <p14:tracePt t="483420" x="11466513" y="5976938"/>
          <p14:tracePt t="483437" x="11501438" y="5918200"/>
          <p14:tracePt t="483454" x="11514138" y="5870575"/>
          <p14:tracePt t="483470" x="11525250" y="5822950"/>
          <p14:tracePt t="483487" x="11525250" y="5715000"/>
          <p14:tracePt t="483504" x="11514138" y="5691188"/>
          <p14:tracePt t="483521" x="11490325" y="5643563"/>
          <p14:tracePt t="483537" x="11442700" y="5595938"/>
          <p14:tracePt t="483554" x="11382375" y="5548313"/>
          <p14:tracePt t="483571" x="11358563" y="5524500"/>
          <p14:tracePt t="483587" x="11323638" y="5500688"/>
          <p14:tracePt t="483604" x="11287125" y="5476875"/>
          <p14:tracePt t="483621" x="11252200" y="5453063"/>
          <p14:tracePt t="483638" x="11239500" y="5453063"/>
          <p14:tracePt t="483660" x="11228388" y="5453063"/>
          <p14:tracePt t="483671" x="11204575" y="5453063"/>
          <p14:tracePt t="483688" x="11168063" y="5453063"/>
          <p14:tracePt t="483704" x="11120438" y="5453063"/>
          <p14:tracePt t="483704" x="11096625" y="5453063"/>
          <p14:tracePt t="483723" x="11049000" y="5453063"/>
          <p14:tracePt t="483738" x="11014075" y="5453063"/>
          <p14:tracePt t="483755" x="11001375" y="5465763"/>
          <p14:tracePt t="483771" x="10929938" y="5500688"/>
          <p14:tracePt t="483788" x="10847388" y="5524500"/>
          <p14:tracePt t="483805" x="10763250" y="5548313"/>
          <p14:tracePt t="483822" x="10656888" y="5561013"/>
          <p14:tracePt t="483838" x="10548938" y="5561013"/>
          <p14:tracePt t="483855" x="10501313" y="5561013"/>
          <p14:tracePt t="483871" x="10453688" y="5572125"/>
          <p14:tracePt t="483888" x="10382250" y="5608638"/>
          <p14:tracePt t="483905" x="10371138" y="5608638"/>
          <p14:tracePt t="483921" x="10347325" y="5632450"/>
          <p14:tracePt t="483938" x="10323513" y="5656263"/>
          <p14:tracePt t="483955" x="10299700" y="5680075"/>
          <p14:tracePt t="483972" x="10299700" y="5703888"/>
          <p14:tracePt t="483989" x="10287000" y="5738813"/>
          <p14:tracePt t="483989" x="10275888" y="5751513"/>
          <p14:tracePt t="484006" x="10275888" y="5775325"/>
          <p14:tracePt t="484022" x="10275888" y="5822950"/>
          <p14:tracePt t="484039" x="10275888" y="5834063"/>
          <p14:tracePt t="484055" x="10275888" y="5857875"/>
          <p14:tracePt t="484072" x="10275888" y="5894388"/>
          <p14:tracePt t="484089" x="10275888" y="5918200"/>
          <p14:tracePt t="484106" x="10275888" y="5965825"/>
          <p14:tracePt t="484122" x="10275888" y="5989638"/>
          <p14:tracePt t="484139" x="10287000" y="6024563"/>
          <p14:tracePt t="484156" x="10310813" y="6048375"/>
          <p14:tracePt t="484172" x="10358438" y="6084888"/>
          <p14:tracePt t="484189" x="10429875" y="6119813"/>
          <p14:tracePt t="484206" x="10514013" y="6156325"/>
          <p14:tracePt t="484223" x="10572750" y="6180138"/>
          <p14:tracePt t="484239" x="10644188" y="6191250"/>
          <p14:tracePt t="484256" x="10704513" y="6191250"/>
          <p14:tracePt t="484273" x="10775950" y="6203950"/>
          <p14:tracePt t="484290" x="10810875" y="6203950"/>
          <p14:tracePt t="484306" x="10871200" y="6203950"/>
          <p14:tracePt t="484323" x="10906125" y="6203950"/>
          <p14:tracePt t="484339" x="10977563" y="6203950"/>
          <p14:tracePt t="484356" x="11001375" y="6191250"/>
          <p14:tracePt t="484372" x="11061700" y="6167438"/>
          <p14:tracePt t="484390" x="11120438" y="6167438"/>
          <p14:tracePt t="484406" x="11168063" y="6119813"/>
          <p14:tracePt t="484423" x="11204575" y="6084888"/>
          <p14:tracePt t="484440" x="11239500" y="6048375"/>
          <p14:tracePt t="484457" x="11276013" y="6024563"/>
          <p14:tracePt t="484457" x="11276013" y="6013450"/>
          <p14:tracePt t="484474" x="11299825" y="5989638"/>
          <p14:tracePt t="484490" x="11310938" y="5942013"/>
          <p14:tracePt t="484507" x="11334750" y="5894388"/>
          <p14:tracePt t="484507" x="11334750" y="5881688"/>
          <p14:tracePt t="484524" x="11358563" y="5822950"/>
          <p14:tracePt t="484540" x="11371263" y="5762625"/>
          <p14:tracePt t="484540" x="11371263" y="5751513"/>
          <p14:tracePt t="484558" x="11371263" y="5691188"/>
          <p14:tracePt t="484574" x="11371263" y="5667375"/>
          <p14:tracePt t="484590" x="11371263" y="5632450"/>
          <p14:tracePt t="484607" x="11371263" y="5595938"/>
          <p14:tracePt t="484624" x="11371263" y="5584825"/>
          <p14:tracePt t="484640" x="11358563" y="5572125"/>
          <p14:tracePt t="484657" x="11347450" y="5548313"/>
          <p14:tracePt t="484674" x="11334750" y="5537200"/>
          <p14:tracePt t="484690" x="11323638" y="5524500"/>
          <p14:tracePt t="484707" x="11299825" y="5500688"/>
          <p14:tracePt t="484724" x="11252200" y="5500688"/>
          <p14:tracePt t="484741" x="11180763" y="5500688"/>
          <p14:tracePt t="484758" x="11109325" y="5500688"/>
          <p14:tracePt t="484774" x="11025188" y="5500688"/>
          <p14:tracePt t="484791" x="10942638" y="5500688"/>
          <p14:tracePt t="484808" x="10895013" y="5500688"/>
          <p14:tracePt t="484824" x="10871200" y="5500688"/>
          <p14:tracePt t="484841" x="10799763" y="5500688"/>
          <p14:tracePt t="484858" x="10739438" y="5500688"/>
          <p14:tracePt t="484874" x="10656888" y="5500688"/>
          <p14:tracePt t="484891" x="10561638" y="5537200"/>
          <p14:tracePt t="484908" x="10501313" y="5561013"/>
          <p14:tracePt t="484925" x="10477500" y="5572125"/>
          <p14:tracePt t="484941" x="10429875" y="5608638"/>
          <p14:tracePt t="484958" x="10406063" y="5632450"/>
          <p14:tracePt t="484975" x="10347325" y="5680075"/>
          <p14:tracePt t="484991" x="10287000" y="5715000"/>
          <p14:tracePt t="485008" x="10239375" y="5762625"/>
          <p14:tracePt t="485008" x="10215563" y="5786438"/>
          <p14:tracePt t="485026" x="10156825" y="5810250"/>
          <p14:tracePt t="485042" x="10085388" y="5846763"/>
          <p14:tracePt t="485059" x="10025063" y="5870575"/>
          <p14:tracePt t="485075" x="9942513" y="5894388"/>
          <p14:tracePt t="485092" x="9882188" y="5894388"/>
          <p14:tracePt t="485108" x="9834563" y="5918200"/>
          <p14:tracePt t="485108" x="9823450" y="5918200"/>
          <p14:tracePt t="485126" x="9775825" y="5918200"/>
          <p14:tracePt t="485142" x="9739313" y="5918200"/>
          <p14:tracePt t="485159" x="9680575" y="5929313"/>
          <p14:tracePt t="485175" x="9644063" y="5929313"/>
          <p14:tracePt t="485192" x="9585325" y="5942013"/>
          <p14:tracePt t="485209" x="9561513" y="5942013"/>
          <p14:tracePt t="485226" x="9548813" y="5942013"/>
          <p14:tracePt t="485310" x="9537700" y="5942013"/>
          <p14:tracePt t="485356" x="9525000" y="5942013"/>
          <p14:tracePt t="485360" x="9537700" y="5942013"/>
          <p14:tracePt t="485512" x="9548813" y="5942013"/>
          <p14:tracePt t="485536" x="9561513" y="5942013"/>
          <p14:tracePt t="485544" x="9585325" y="5942013"/>
          <p14:tracePt t="485548" x="9620250" y="5942013"/>
          <p14:tracePt t="485560" x="9667875" y="5942013"/>
          <p14:tracePt t="485577" x="9739313" y="5942013"/>
          <p14:tracePt t="485577" x="9763125" y="5942013"/>
          <p14:tracePt t="485594" x="9834563" y="5942013"/>
          <p14:tracePt t="485610" x="9929813" y="5942013"/>
          <p14:tracePt t="485627" x="9990138" y="5942013"/>
          <p14:tracePt t="485644" x="10037763" y="5942013"/>
          <p14:tracePt t="485660" x="10048875" y="5942013"/>
          <p14:tracePt t="485677" x="10072688" y="5942013"/>
          <p14:tracePt t="485693" x="10085388" y="5942013"/>
          <p14:tracePt t="485804" x="10096500" y="5953125"/>
          <p14:tracePt t="485820" x="10144125" y="5976938"/>
          <p14:tracePt t="486492" x="10239375" y="6000750"/>
          <p14:tracePt t="486496" x="10418763" y="6000750"/>
          <p14:tracePt t="486513" x="10572750" y="6000750"/>
          <p14:tracePt t="486530" x="10715625" y="6000750"/>
          <p14:tracePt t="486546" x="10799763" y="6000750"/>
          <p14:tracePt t="486563" x="10834688" y="6000750"/>
          <p14:tracePt t="486580" x="10834688" y="5989638"/>
          <p14:tracePt t="486626" x="10834688" y="5976938"/>
          <p14:tracePt t="486634" x="10858500" y="5942013"/>
          <p14:tracePt t="486647" x="10895013" y="5905500"/>
          <p14:tracePt t="486647" x="10906125" y="5894388"/>
          <p14:tracePt t="486664" x="10929938" y="5846763"/>
          <p14:tracePt t="486680" x="10953750" y="5834063"/>
          <p14:tracePt t="486697" x="10966450" y="5799138"/>
          <p14:tracePt t="486714" x="10977563" y="5786438"/>
          <p14:tracePt t="486730" x="10977563" y="5762625"/>
          <p14:tracePt t="486747" x="10977563" y="5738813"/>
          <p14:tracePt t="486764" x="10977563" y="5727700"/>
          <p14:tracePt t="486780" x="10977563" y="5751513"/>
          <p14:tracePt t="487094" x="10966450" y="5762625"/>
          <p14:tracePt t="487098" x="10918825" y="5810250"/>
          <p14:tracePt t="487115" x="10871200" y="5834063"/>
          <p14:tracePt t="487115" x="10847388" y="5857875"/>
          <p14:tracePt t="487132" x="10810875" y="5881688"/>
          <p14:tracePt t="487148" x="10763250" y="5905500"/>
          <p14:tracePt t="487165" x="10715625" y="5918200"/>
          <p14:tracePt t="487181" x="10644188" y="5929313"/>
          <p14:tracePt t="487198" x="10537825" y="5953125"/>
          <p14:tracePt t="487215" x="10394950" y="5976938"/>
          <p14:tracePt t="487232" x="10263188" y="6000750"/>
          <p14:tracePt t="487248" x="10109200" y="6048375"/>
          <p14:tracePt t="487265" x="9953625" y="6072188"/>
          <p14:tracePt t="487282" x="9871075" y="6084888"/>
          <p14:tracePt t="487298" x="9823450" y="6084888"/>
          <p14:tracePt t="487298" x="9810750" y="6084888"/>
          <p14:tracePt t="487316" x="9799638" y="6084888"/>
          <p14:tracePt t="487332" x="9786938" y="6096000"/>
          <p14:tracePt t="487362" x="9763125" y="6096000"/>
          <p14:tracePt t="487378" x="9752013" y="6096000"/>
          <p14:tracePt t="487382" x="9704388" y="6096000"/>
          <p14:tracePt t="487399" x="9632950" y="6108700"/>
          <p14:tracePt t="487399" x="9620250" y="6108700"/>
          <p14:tracePt t="487416" x="9585325" y="6096000"/>
          <p14:tracePt t="487433" x="9548813" y="6096000"/>
          <p14:tracePt t="487449" x="9525000" y="6072188"/>
          <p14:tracePt t="487466" x="9501188" y="6061075"/>
          <p14:tracePt t="487482" x="9490075" y="6061075"/>
          <p14:tracePt t="487498" x="9477375" y="6048375"/>
          <p14:tracePt t="487554" x="9490075" y="6048375"/>
          <p14:tracePt t="487624" x="9501188" y="6048375"/>
          <p14:tracePt t="487630" x="9513888" y="6048375"/>
          <p14:tracePt t="487634" x="9585325" y="6048375"/>
          <p14:tracePt t="487650" x="9656763" y="6061075"/>
          <p14:tracePt t="487666" x="9704388" y="6084888"/>
          <p14:tracePt t="487683" x="9739313" y="6084888"/>
          <p14:tracePt t="487700" x="9763125" y="6084888"/>
          <p14:tracePt t="487717" x="9775825" y="6084888"/>
          <p14:tracePt t="487802" x="9786938" y="6084888"/>
          <p14:tracePt t="487806" x="9834563" y="6084888"/>
          <p14:tracePt t="487817" x="9918700" y="6084888"/>
          <p14:tracePt t="487817" x="9942513" y="6084888"/>
          <p14:tracePt t="487834" x="10048875" y="6084888"/>
          <p14:tracePt t="487850" x="10156825" y="6084888"/>
          <p14:tracePt t="487867" x="10239375" y="6084888"/>
          <p14:tracePt t="487884" x="10275888" y="6084888"/>
          <p14:tracePt t="487901" x="10287000" y="6084888"/>
          <p14:tracePt t="487917" x="10299700" y="6084888"/>
          <p14:tracePt t="487933" x="10347325" y="6084888"/>
          <p14:tracePt t="487950" x="10394950" y="6072188"/>
          <p14:tracePt t="487967" x="10490200" y="6037263"/>
          <p14:tracePt t="487984" x="10572750" y="6013450"/>
          <p14:tracePt t="488001" x="10680700" y="5976938"/>
          <p14:tracePt t="488017" x="10739438" y="5965825"/>
          <p14:tracePt t="488034" x="10787063" y="5953125"/>
          <p14:tracePt t="488051" x="10787063" y="5942013"/>
          <p14:tracePt t="488098" x="10799763" y="5929313"/>
          <p14:tracePt t="488110" x="10799763" y="5918200"/>
          <p14:tracePt t="488126" x="10799763" y="5905500"/>
          <p14:tracePt t="488144" x="10799763" y="5894388"/>
          <p14:tracePt t="488180" x="10799763" y="5881688"/>
          <p14:tracePt t="488184" x="10810875" y="5870575"/>
          <p14:tracePt t="488214" x="10799763" y="5870575"/>
          <p14:tracePt t="488456" x="10787063" y="5881688"/>
          <p14:tracePt t="488464" x="10775950" y="5881688"/>
          <p14:tracePt t="488468" x="10680700" y="5929313"/>
          <p14:tracePt t="488486" x="10596563" y="5965825"/>
          <p14:tracePt t="488502" x="10548938" y="5965825"/>
          <p14:tracePt t="488519" x="10525125" y="5976938"/>
          <p14:tracePt t="488535" x="10514013" y="5976938"/>
          <p14:tracePt t="488584" x="10501313" y="5976938"/>
          <p14:tracePt t="488612" x="10477500" y="5976938"/>
          <p14:tracePt t="488620" x="10466388" y="5976938"/>
          <p14:tracePt t="488628" x="10418763" y="5976938"/>
          <p14:tracePt t="488636" x="10287000" y="5976938"/>
          <p14:tracePt t="488652" x="10167938" y="5976938"/>
          <p14:tracePt t="488652" x="10133013" y="5976938"/>
          <p14:tracePt t="488670" x="10061575" y="5976938"/>
          <p14:tracePt t="488686" x="10025063" y="5976938"/>
          <p14:tracePt t="488703" x="10013950" y="5976938"/>
          <p14:tracePt t="488720" x="10001250" y="5976938"/>
          <p14:tracePt t="489682" x="9990138" y="5965825"/>
          <p14:tracePt t="490246" x="9990138" y="5976938"/>
          <p14:tracePt t="490446" x="9990138" y="5989638"/>
          <p14:tracePt t="490450" x="9990138" y="6013450"/>
          <p14:tracePt t="490458" x="9990138" y="6037263"/>
          <p14:tracePt t="490475" x="10001250" y="6048375"/>
          <p14:tracePt t="490491" x="10001250" y="6024563"/>
          <p14:tracePt t="490639" x="10001250" y="6013450"/>
          <p14:tracePt t="490660" x="10001250" y="6000750"/>
          <p14:tracePt t="490664" x="10001250" y="5989638"/>
          <p14:tracePt t="490680" x="10001250" y="5965825"/>
          <p14:tracePt t="490692" x="10001250" y="5953125"/>
          <p14:tracePt t="490708" x="10001250" y="5942013"/>
          <p14:tracePt t="490924" x="10001250" y="5929313"/>
          <p14:tracePt t="490932" x="10001250" y="5918200"/>
          <p14:tracePt t="490943" x="10001250" y="5905500"/>
          <p14:tracePt t="490959" x="10001250" y="5918200"/>
          <p14:tracePt t="491350" x="10001250" y="5905500"/>
          <p14:tracePt t="491432" x="10001250" y="5894388"/>
          <p14:tracePt t="491436" x="10001250" y="5870575"/>
          <p14:tracePt t="491444" x="10001250" y="5810250"/>
          <p14:tracePt t="491444" x="10001250" y="5786438"/>
          <p14:tracePt t="491462" x="10001250" y="5751513"/>
          <p14:tracePt t="491478" x="10001250" y="5715000"/>
          <p14:tracePt t="491494" x="10001250" y="5691188"/>
          <p14:tracePt t="491511" x="10013950" y="5691188"/>
          <p14:tracePt t="491572" x="10013950" y="5703888"/>
          <p14:tracePt t="491590" x="10013950" y="5715000"/>
          <p14:tracePt t="491594" x="10013950" y="5727700"/>
          <p14:tracePt t="491606" x="10013950" y="5738813"/>
          <p14:tracePt t="491614" x="10013950" y="5751513"/>
          <p14:tracePt t="491630" x="10013950" y="5775325"/>
          <p14:tracePt t="491645" x="10013950" y="5762625"/>
          <p14:tracePt t="491742" x="10013950" y="5751513"/>
          <p14:tracePt t="491754" x="10013950" y="5738813"/>
          <p14:tracePt t="491770" x="10013950" y="5727700"/>
          <p14:tracePt t="491964" x="10001250" y="5715000"/>
          <p14:tracePt t="491968" x="10001250" y="5703888"/>
          <p14:tracePt t="491979" x="9990138" y="5632450"/>
          <p14:tracePt t="491996" x="9977438" y="5608638"/>
          <p14:tracePt t="492013" x="9977438" y="5619750"/>
          <p14:tracePt t="492100" x="9977438" y="5632450"/>
          <p14:tracePt t="492104" x="9977438" y="5643563"/>
          <p14:tracePt t="492113" x="9977438" y="5691188"/>
          <p14:tracePt t="492130" x="9977438" y="5703888"/>
          <p14:tracePt t="492148" x="9966325" y="5727700"/>
          <p14:tracePt t="492163" x="9953625" y="5727700"/>
          <p14:tracePt t="492276" x="9953625" y="5738813"/>
          <p14:tracePt t="492584" x="9953625" y="5751513"/>
          <p14:tracePt t="492592" x="9953625" y="5762625"/>
          <p14:tracePt t="492598" x="9953625" y="5775325"/>
          <p14:tracePt t="492614" x="9953625" y="5762625"/>
          <p14:tracePt t="492752" x="9953625" y="5751513"/>
          <p14:tracePt t="492768" x="9953625" y="5775325"/>
          <p14:tracePt t="492872" x="9953625" y="5786438"/>
          <p14:tracePt t="492888" x="9953625" y="5822950"/>
          <p14:tracePt t="492892" x="9953625" y="5834063"/>
          <p14:tracePt t="492898" x="9953625" y="5857875"/>
          <p14:tracePt t="492916" x="9953625" y="5870575"/>
          <p14:tracePt t="492932" x="9953625" y="5857875"/>
          <p14:tracePt t="493164" x="9953625" y="5846763"/>
          <p14:tracePt t="493266" x="9953625" y="5834063"/>
          <p14:tracePt t="493274" x="9953625" y="5810250"/>
          <p14:tracePt t="493283" x="9953625" y="5775325"/>
          <p14:tracePt t="493300" x="9929813" y="5751513"/>
          <p14:tracePt t="493316" x="9929813" y="5762625"/>
          <p14:tracePt t="493444" x="9929813" y="5775325"/>
          <p14:tracePt t="493456" x="9929813" y="5786438"/>
          <p14:tracePt t="493460" x="9929813" y="5799138"/>
          <p14:tracePt t="493468" x="9929813" y="5822950"/>
          <p14:tracePt t="493484" x="9929813" y="5810250"/>
          <p14:tracePt t="493584" x="9929813" y="5799138"/>
          <p14:tracePt t="493588" x="9929813" y="5786438"/>
          <p14:tracePt t="493601" x="9929813" y="5751513"/>
          <p14:tracePt t="493618" x="9942513" y="5715000"/>
          <p14:tracePt t="493634" x="9942513" y="5703888"/>
          <p14:tracePt t="493658" x="9942513" y="5715000"/>
          <p14:tracePt t="493747" x="9942513" y="5738813"/>
          <p14:tracePt t="493751" x="9942513" y="5775325"/>
          <p14:tracePt t="493767" x="9942513" y="5799138"/>
          <p14:tracePt t="493785" x="9953625" y="5822950"/>
          <p14:tracePt t="493801" x="9953625" y="5810250"/>
          <p14:tracePt t="493876" x="9953625" y="5786438"/>
          <p14:tracePt t="493884" x="9953625" y="5775325"/>
          <p14:tracePt t="493892" x="9953625" y="5762625"/>
          <p14:tracePt t="493901" x="9953625" y="5738813"/>
          <p14:tracePt t="493918" x="9953625" y="5727700"/>
          <p14:tracePt t="493935" x="9953625" y="5751513"/>
          <p14:tracePt t="494024" x="9953625" y="5762625"/>
          <p14:tracePt t="494052" x="9953625" y="5751513"/>
          <p14:tracePt t="494130" x="9953625" y="5738813"/>
          <p14:tracePt t="494134" x="9953625" y="5727700"/>
          <p14:tracePt t="494142" x="9953625" y="5715000"/>
          <p14:tracePt t="494152" x="9953625" y="5727700"/>
          <p14:tracePt t="494266" x="9966325" y="5738813"/>
          <p14:tracePt t="494290" x="9966325" y="5727700"/>
          <p14:tracePt t="494368" x="9966325" y="5715000"/>
          <p14:tracePt t="494374" x="9966325" y="5703888"/>
          <p14:tracePt t="494386" x="9966325" y="5691188"/>
          <p14:tracePt t="494403" x="9966325" y="5703888"/>
          <p14:tracePt t="494500" x="9966325" y="5715000"/>
          <p14:tracePt t="494504" x="9977438" y="5727700"/>
          <p14:tracePt t="494520" x="9977438" y="5738813"/>
          <p14:tracePt t="494748" x="9990138" y="5751513"/>
          <p14:tracePt t="494764" x="9990138" y="5762625"/>
          <p14:tracePt t="494771" x="9990138" y="5775325"/>
          <p14:tracePt t="494779" x="9990138" y="5786438"/>
          <p14:tracePt t="494787" x="10001250" y="5799138"/>
          <p14:tracePt t="494813" x="10001250" y="5786438"/>
          <p14:tracePt t="494876" x="10001250" y="5775325"/>
          <p14:tracePt t="494884" x="10013950" y="5762625"/>
          <p14:tracePt t="494892" x="10013950" y="5751513"/>
          <p14:tracePt t="494904" x="10025063" y="5751513"/>
          <p14:tracePt t="494978" x="10037763" y="5762625"/>
          <p14:tracePt t="495002" x="10037763" y="5775325"/>
          <p14:tracePt t="495010" x="10048875" y="5799138"/>
          <p14:tracePt t="495899" x="10048875" y="5786438"/>
          <p14:tracePt t="496542" x="10048875" y="5775325"/>
          <p14:tracePt t="496550" x="10048875" y="5762625"/>
          <p14:tracePt t="496560" x="10048875" y="5751513"/>
          <p14:tracePt t="496576" x="10048875" y="5738813"/>
          <p14:tracePt t="496593" x="10048875" y="5727700"/>
          <p14:tracePt t="496610" x="10048875" y="5715000"/>
          <p14:tracePt t="496626" x="10048875" y="5703888"/>
          <p14:tracePt t="496643" x="10037763" y="5691188"/>
          <p14:tracePt t="496660" x="10037763" y="5667375"/>
          <p14:tracePt t="496680" x="10037763" y="5656263"/>
          <p14:tracePt t="496693" x="10025063" y="5643563"/>
          <p14:tracePt t="496710" x="10013950" y="5632450"/>
          <p14:tracePt t="496727" x="10001250" y="5619750"/>
          <p14:tracePt t="496743" x="9990138" y="5584825"/>
          <p14:tracePt t="496760" x="9977438" y="5561013"/>
          <p14:tracePt t="496777" x="9977438" y="5548313"/>
          <p14:tracePt t="496793" x="9966325" y="5537200"/>
          <p14:tracePt t="496810" x="9966325" y="5524500"/>
          <p14:tracePt t="496827" x="9953625" y="5513388"/>
          <p14:tracePt t="496844" x="9953625" y="5500688"/>
          <p14:tracePt t="496873" x="9942513" y="5500688"/>
          <p14:tracePt t="496932" x="9953625" y="5500688"/>
          <p14:tracePt t="497338" x="9966325" y="5500688"/>
          <p14:tracePt t="497346" x="9977438" y="5489575"/>
          <p14:tracePt t="497350" x="10025063" y="5476875"/>
          <p14:tracePt t="497362" x="10133013" y="5441950"/>
          <p14:tracePt t="497379" x="10252075" y="5418138"/>
          <p14:tracePt t="497396" x="10299700" y="5418138"/>
          <p14:tracePt t="497412" x="10382250" y="5418138"/>
          <p14:tracePt t="497429" x="10453688" y="5381625"/>
          <p14:tracePt t="497446" x="10477500" y="5381625"/>
          <p14:tracePt t="497462" x="10514013" y="5370513"/>
          <p14:tracePt t="497479" x="10585450" y="5357813"/>
          <p14:tracePt t="497496" x="10668000" y="5346700"/>
          <p14:tracePt t="497513" x="10739438" y="5334000"/>
          <p14:tracePt t="497529" x="10834688" y="5322888"/>
          <p14:tracePt t="497546" x="10882313" y="5299075"/>
          <p14:tracePt t="497563" x="10906125" y="5299075"/>
          <p14:tracePt t="497579" x="10918825" y="5286375"/>
          <p14:tracePt t="497622" x="10906125" y="5286375"/>
          <p14:tracePt t="498096" x="10906125" y="5299075"/>
          <p14:tracePt t="498104" x="10895013" y="5310188"/>
          <p14:tracePt t="498124" x="10882313" y="5322888"/>
          <p14:tracePt t="498260" x="10882313" y="5334000"/>
          <p14:tracePt t="498268" x="10858500" y="5334000"/>
          <p14:tracePt t="498276" x="10847388" y="5346700"/>
          <p14:tracePt t="498281" x="10823575" y="5357813"/>
          <p14:tracePt t="498298" x="10823575" y="5370513"/>
          <p14:tracePt t="498494" x="10834688" y="5370513"/>
          <p14:tracePt t="498516" x="10847388" y="5370513"/>
          <p14:tracePt t="498520" x="10895013" y="5370513"/>
          <p14:tracePt t="498532" x="10918825" y="5370513"/>
          <p14:tracePt t="498549" x="10942638" y="5370513"/>
          <p14:tracePt t="498566" x="10966450" y="5370513"/>
          <p14:tracePt t="498582" x="11014075" y="5357813"/>
          <p14:tracePt t="498599" x="11049000" y="5357813"/>
          <p14:tracePt t="498616" x="11085513" y="5357813"/>
          <p14:tracePt t="498633" x="11120438" y="5346700"/>
          <p14:tracePt t="498649" x="11156950" y="5346700"/>
          <p14:tracePt t="498666" x="11204575" y="5346700"/>
          <p14:tracePt t="498683" x="11228388" y="5346700"/>
          <p14:tracePt t="498699" x="11263313" y="5346700"/>
          <p14:tracePt t="498717" x="11276013" y="5346700"/>
          <p14:tracePt t="498733" x="11287125" y="5346700"/>
          <p14:tracePt t="498749" x="11310938" y="5346700"/>
          <p14:tracePt t="498766" x="11334750" y="5346700"/>
          <p14:tracePt t="498783" x="11371263" y="5346700"/>
          <p14:tracePt t="498800" x="11395075" y="5346700"/>
          <p14:tracePt t="498816" x="11430000" y="5346700"/>
          <p14:tracePt t="498833" x="11453813" y="5346700"/>
          <p14:tracePt t="498850" x="11477625" y="5346700"/>
          <p14:tracePt t="498866" x="11501438" y="5346700"/>
          <p14:tracePt t="498883" x="11514138" y="5346700"/>
          <p14:tracePt t="498914" x="11525250" y="5346700"/>
          <p14:tracePt t="498917" x="11537950" y="5346700"/>
          <p14:tracePt t="498934" x="11549063" y="5346700"/>
          <p14:tracePt t="499008" x="11549063" y="5357813"/>
          <p14:tracePt t="499010" x="11561763" y="5357813"/>
          <p14:tracePt t="499026" x="11561763" y="5370513"/>
          <p14:tracePt t="499038" x="11572875" y="5381625"/>
          <p14:tracePt t="499050" x="11585575" y="5381625"/>
          <p14:tracePt t="499067" x="11620500" y="5394325"/>
          <p14:tracePt t="499084" x="11620500" y="5405438"/>
          <p14:tracePt t="499100" x="11620500" y="5418138"/>
          <p14:tracePt t="499222" x="11620500" y="5429250"/>
          <p14:tracePt t="499224" x="11620500" y="5441950"/>
          <p14:tracePt t="499234" x="11633200" y="5441950"/>
          <p14:tracePt t="499372" x="11633200" y="5453063"/>
          <p14:tracePt t="499376" x="11633200" y="5465763"/>
          <p14:tracePt t="499385" x="11644313" y="5476875"/>
          <p14:tracePt t="499402" x="11633200" y="5476875"/>
          <p14:tracePt t="499424" x="11585575" y="5476875"/>
          <p14:tracePt t="499435" x="11453813" y="5476875"/>
          <p14:tracePt t="499452" x="11334750" y="5489575"/>
          <p14:tracePt t="499468" x="11276013" y="5513388"/>
          <p14:tracePt t="499468" x="11263313" y="5524500"/>
          <p14:tracePt t="499486" x="11228388" y="5524500"/>
          <p14:tracePt t="499502" x="11215688" y="5537200"/>
          <p14:tracePt t="500399" x="11204575" y="5524500"/>
          <p14:tracePt t="500426" x="11204575" y="5513388"/>
          <p14:tracePt t="500440" x="11204575" y="5500688"/>
          <p14:tracePt t="500578" x="11204575" y="5489575"/>
          <p14:tracePt t="500588" x="11204575" y="5476875"/>
          <p14:tracePt t="500604" x="11204575" y="5465763"/>
          <p14:tracePt t="500986" x="11180763" y="5441950"/>
          <p14:tracePt t="500990" x="11168063" y="5441950"/>
          <p14:tracePt t="501142" x="11156950" y="5441950"/>
          <p14:tracePt t="501146" x="11109325" y="5453063"/>
          <p14:tracePt t="501157" x="11037888" y="5476875"/>
          <p14:tracePt t="501174" x="10966450" y="5500688"/>
          <p14:tracePt t="501190" x="10918825" y="5500688"/>
          <p14:tracePt t="501207" x="10895013" y="5524500"/>
          <p14:tracePt t="501224" x="10906125" y="5524500"/>
          <p14:tracePt t="502089" x="10929938" y="5524500"/>
          <p14:tracePt t="502102" x="10942638" y="5524500"/>
          <p14:tracePt t="502109" x="10953750" y="5524500"/>
          <p14:tracePt t="502126" x="10953750" y="5537200"/>
          <p14:tracePt t="502242" x="10953750" y="5548313"/>
          <p14:tracePt t="502250" x="10929938" y="5561013"/>
          <p14:tracePt t="502260" x="10834688" y="5595938"/>
          <p14:tracePt t="502277" x="10715625" y="5632450"/>
          <p14:tracePt t="502293" x="10596563" y="5656263"/>
          <p14:tracePt t="502310" x="10561638" y="5680075"/>
          <p14:tracePt t="502327" x="10477500" y="5691188"/>
          <p14:tracePt t="502344" x="10406063" y="5703888"/>
          <p14:tracePt t="502360" x="10323513" y="5727700"/>
          <p14:tracePt t="502377" x="10239375" y="5751513"/>
          <p14:tracePt t="502394" x="10120313" y="5786438"/>
          <p14:tracePt t="502411" x="10013950" y="5834063"/>
          <p14:tracePt t="502411" x="9990138" y="5846763"/>
          <p14:tracePt t="502428" x="9882188" y="5870575"/>
          <p14:tracePt t="502444" x="9799638" y="5894388"/>
          <p14:tracePt t="502461" x="9715500" y="5929313"/>
          <p14:tracePt t="502477" x="9667875" y="5953125"/>
          <p14:tracePt t="502494" x="9656763" y="5965825"/>
          <p14:tracePt t="502511" x="9644063" y="5965825"/>
          <p14:tracePt t="503415" x="9667875" y="5965825"/>
          <p14:tracePt t="503968" x="9680575" y="5953125"/>
          <p14:tracePt t="503972" x="9728200" y="5918200"/>
          <p14:tracePt t="503982" x="9858375" y="5846763"/>
          <p14:tracePt t="503999" x="10310813" y="5691188"/>
          <p14:tracePt t="504016" x="10572750" y="5595938"/>
          <p14:tracePt t="504032" x="10715625" y="5548313"/>
          <p14:tracePt t="504049" x="10847388" y="5489575"/>
          <p14:tracePt t="504066" x="10882313" y="5476875"/>
          <p14:tracePt t="504082" x="10882313" y="5465763"/>
          <p14:tracePt t="504099" x="10895013" y="5465763"/>
          <p14:tracePt t="504115" x="10906125" y="5441950"/>
          <p14:tracePt t="504132" x="10929938" y="5405438"/>
          <p14:tracePt t="504150" x="10953750" y="5370513"/>
          <p14:tracePt t="504166" x="10990263" y="5334000"/>
          <p14:tracePt t="504183" x="11001375" y="5322888"/>
          <p14:tracePt t="504198" x="11025188" y="5310188"/>
          <p14:tracePt t="504216" x="11037888" y="5299075"/>
          <p14:tracePt t="504232" x="11049000" y="5286375"/>
          <p14:tracePt t="504249" x="11061700" y="5275263"/>
          <p14:tracePt t="504266" x="11072813" y="5251450"/>
          <p14:tracePt t="504283" x="11072813" y="5238750"/>
          <p14:tracePt t="504762" x="11025188" y="5238750"/>
          <p14:tracePt t="504768" x="10990263" y="5262563"/>
          <p14:tracePt t="504772" x="10858500" y="5299075"/>
          <p14:tracePt t="504784" x="10668000" y="5357813"/>
          <p14:tracePt t="504801" x="10490200" y="5418138"/>
          <p14:tracePt t="504818" x="10406063" y="5418138"/>
          <p14:tracePt t="504834" x="10371138" y="5418138"/>
          <p14:tracePt t="504851" x="10358438" y="5418138"/>
          <p14:tracePt t="504868" x="10347325" y="5418138"/>
          <p14:tracePt t="504896" x="10334625" y="5418138"/>
          <p14:tracePt t="504928" x="10323513" y="5418138"/>
          <p14:tracePt t="504932" x="10310813" y="5418138"/>
          <p14:tracePt t="504941" x="10287000" y="5429250"/>
          <p14:tracePt t="504957" x="10287000" y="5441950"/>
          <p14:tracePt t="505068" x="10310813" y="5441950"/>
          <p14:tracePt t="505098" x="10323513" y="5441950"/>
          <p14:tracePt t="505102" x="10371138" y="5441950"/>
          <p14:tracePt t="505119" x="10442575" y="5441950"/>
          <p14:tracePt t="505135" x="10514013" y="5441950"/>
          <p14:tracePt t="505152" x="10585450" y="5441950"/>
          <p14:tracePt t="505169" x="10644188" y="5441950"/>
          <p14:tracePt t="505186" x="10668000" y="5441950"/>
          <p14:tracePt t="505203" x="10680700" y="5441950"/>
          <p14:tracePt t="505225" x="10691813" y="5441950"/>
          <p14:tracePt t="505237" x="10715625" y="5441950"/>
          <p14:tracePt t="505252" x="10728325" y="5453063"/>
          <p14:tracePt t="505269" x="10752138" y="5465763"/>
          <p14:tracePt t="505286" x="10763250" y="5476875"/>
          <p14:tracePt t="505303" x="10763250" y="5489575"/>
          <p14:tracePt t="505303" x="10763250" y="5500688"/>
          <p14:tracePt t="505319" x="10775950" y="5524500"/>
          <p14:tracePt t="505336" x="10775950" y="5548313"/>
          <p14:tracePt t="505352" x="10775950" y="5584825"/>
          <p14:tracePt t="505370" x="10787063" y="5608638"/>
          <p14:tracePt t="505386" x="10787063" y="5643563"/>
          <p14:tracePt t="505403" x="10799763" y="5691188"/>
          <p14:tracePt t="505419" x="10810875" y="5715000"/>
          <p14:tracePt t="505436" x="10810875" y="5751513"/>
          <p14:tracePt t="505453" x="10810875" y="5786438"/>
          <p14:tracePt t="505470" x="10834688" y="5810250"/>
          <p14:tracePt t="505487" x="10834688" y="5834063"/>
          <p14:tracePt t="505503" x="10847388" y="5846763"/>
          <p14:tracePt t="505520" x="10847388" y="5857875"/>
          <p14:tracePt t="505537" x="10847388" y="5870575"/>
          <p14:tracePt t="505562" x="10858500" y="5870575"/>
          <p14:tracePt t="506509" x="10858500" y="5857875"/>
          <p14:tracePt t="506512" x="10847388" y="5857875"/>
          <p14:tracePt t="506523" x="10823575" y="5857875"/>
          <p14:tracePt t="506540" x="10775950" y="5857875"/>
          <p14:tracePt t="506557" x="10728325" y="5857875"/>
          <p14:tracePt t="506557" x="10715625" y="5857875"/>
          <p14:tracePt t="506574" x="10572750" y="5857875"/>
          <p14:tracePt t="506590" x="10537825" y="5846763"/>
          <p14:tracePt t="506607" x="10442575" y="5846763"/>
          <p14:tracePt t="506607" x="10406063" y="5857875"/>
          <p14:tracePt t="506624" x="10310813" y="5857875"/>
          <p14:tracePt t="506640" x="10252075" y="5870575"/>
          <p14:tracePt t="506657" x="10204450" y="5881688"/>
          <p14:tracePt t="506673" x="10156825" y="5894388"/>
          <p14:tracePt t="506690" x="10109200" y="5905500"/>
          <p14:tracePt t="506707" x="10061575" y="5929313"/>
          <p14:tracePt t="506724" x="10025063" y="5953125"/>
          <p14:tracePt t="506740" x="9977438" y="5953125"/>
          <p14:tracePt t="506757" x="9942513" y="5953125"/>
          <p14:tracePt t="506774" x="9906000" y="5965825"/>
          <p14:tracePt t="506790" x="9882188" y="5965825"/>
          <p14:tracePt t="506807" x="9858375" y="5965825"/>
          <p14:tracePt t="506824" x="9847263" y="5965825"/>
          <p14:tracePt t="506840" x="9847263" y="5976938"/>
          <p14:tracePt t="507172" x="9847263" y="5965825"/>
          <p14:tracePt t="507596" x="9858375" y="5953125"/>
          <p14:tracePt t="507872" x="9858375" y="5942013"/>
          <p14:tracePt t="507880" x="9858375" y="5918200"/>
          <p14:tracePt t="507892" x="9871075" y="5918200"/>
          <p14:tracePt t="508051" x="9882188" y="5918200"/>
          <p14:tracePt t="508063" x="9882188" y="5929313"/>
          <p14:tracePt t="508067" x="9894888" y="5942013"/>
          <p14:tracePt t="508078" x="9942513" y="5965825"/>
          <p14:tracePt t="508094" x="9953625" y="5976938"/>
          <p14:tracePt t="508992" x="9953625" y="5989638"/>
          <p14:tracePt t="509568" x="9977438" y="6000750"/>
          <p14:tracePt t="509570" x="10072688" y="6024563"/>
          <p14:tracePt t="509582" x="10275888" y="6048375"/>
          <p14:tracePt t="509582" x="10323513" y="6048375"/>
          <p14:tracePt t="509600" x="10548938" y="6084888"/>
          <p14:tracePt t="509616" x="10739438" y="6096000"/>
          <p14:tracePt t="509632" x="10847388" y="6096000"/>
          <p14:tracePt t="509649" x="11037888" y="6084888"/>
          <p14:tracePt t="509666" x="11180763" y="6024563"/>
          <p14:tracePt t="509682" x="11252200" y="5976938"/>
          <p14:tracePt t="509699" x="11287125" y="5942013"/>
          <p14:tracePt t="509716" x="11323638" y="5870575"/>
          <p14:tracePt t="509733" x="11323638" y="5834063"/>
          <p14:tracePt t="509749" x="11323638" y="5786438"/>
          <p14:tracePt t="509766" x="11323638" y="5751513"/>
          <p14:tracePt t="509783" x="11334750" y="5715000"/>
          <p14:tracePt t="509800" x="11334750" y="5703888"/>
          <p14:tracePt t="509816" x="11334750" y="5667375"/>
          <p14:tracePt t="509833" x="11334750" y="5656263"/>
          <p14:tracePt t="509849" x="11334750" y="5643563"/>
          <p14:tracePt t="509866" x="11334750" y="5632450"/>
          <p14:tracePt t="509883" x="11276013" y="5656263"/>
          <p14:tracePt t="510217" x="11252200" y="5680075"/>
          <p14:tracePt t="510221" x="11120438" y="5751513"/>
          <p14:tracePt t="510234" x="10977563" y="5834063"/>
          <p14:tracePt t="510251" x="10895013" y="5857875"/>
          <p14:tracePt t="510267" x="10834688" y="5881688"/>
          <p14:tracePt t="510284" x="10810875" y="5881688"/>
          <p14:tracePt t="510301" x="10775950" y="5881688"/>
          <p14:tracePt t="510318" x="10715625" y="5881688"/>
          <p14:tracePt t="510334" x="10596563" y="5881688"/>
          <p14:tracePt t="510351" x="10537825" y="5857875"/>
          <p14:tracePt t="510368" x="10490200" y="5834063"/>
          <p14:tracePt t="510384" x="10442575" y="5822950"/>
          <p14:tracePt t="510384" x="10429875" y="5822950"/>
          <p14:tracePt t="510402" x="10394950" y="5799138"/>
          <p14:tracePt t="510418" x="10382250" y="5762625"/>
          <p14:tracePt t="510435" x="10382250" y="5775325"/>
          <p14:tracePt t="510575" x="10382250" y="5786438"/>
          <p14:tracePt t="510579" x="10382250" y="5799138"/>
          <p14:tracePt t="510585" x="10382250" y="5846763"/>
          <p14:tracePt t="510602" x="10394950" y="5905500"/>
          <p14:tracePt t="510619" x="10394950" y="5929313"/>
          <p14:tracePt t="510635" x="10394950" y="5965825"/>
          <p14:tracePt t="510652" x="10394950" y="5976938"/>
          <p14:tracePt t="510668" x="10406063" y="5989638"/>
          <p14:tracePt t="510685" x="10418763" y="6000750"/>
          <p14:tracePt t="510736" x="10429875" y="6000750"/>
          <p14:tracePt t="510739" x="10442575" y="6000750"/>
          <p14:tracePt t="510760" x="10477500" y="6000750"/>
          <p14:tracePt t="510769" x="10561638" y="6000750"/>
          <p14:tracePt t="510786" x="10680700" y="6000750"/>
          <p14:tracePt t="510802" x="10787063" y="5965825"/>
          <p14:tracePt t="510819" x="10858500" y="5918200"/>
          <p14:tracePt t="510836" x="10895013" y="5870575"/>
          <p14:tracePt t="510853" x="10929938" y="5822950"/>
          <p14:tracePt t="510869" x="10929938" y="5786438"/>
          <p14:tracePt t="510886" x="10929938" y="5751513"/>
          <p14:tracePt t="510903" x="10929938" y="5727700"/>
          <p14:tracePt t="510919" x="10929938" y="5715000"/>
          <p14:tracePt t="510936" x="10942638" y="5703888"/>
          <p14:tracePt t="511027" x="10953750" y="5680075"/>
          <p14:tracePt t="511035" x="10966450" y="5680075"/>
          <p14:tracePt t="511039" x="10966450" y="5667375"/>
          <p14:tracePt t="511053" x="10990263" y="5703888"/>
          <p14:tracePt t="511070" x="10966450" y="5762625"/>
          <p14:tracePt t="511087" x="10929938" y="5799138"/>
          <p14:tracePt t="511103" x="10906125" y="5834063"/>
          <p14:tracePt t="511120" x="10871200" y="5894388"/>
          <p14:tracePt t="511137" x="10834688" y="5942013"/>
          <p14:tracePt t="511154" x="10799763" y="5989638"/>
          <p14:tracePt t="511170" x="10752138" y="6072188"/>
          <p14:tracePt t="511187" x="10704513" y="6132513"/>
          <p14:tracePt t="511204" x="10691813" y="6143625"/>
          <p14:tracePt t="511220" x="10691813" y="6156325"/>
          <p14:tracePt t="511274" x="10680700" y="6156325"/>
          <p14:tracePt t="511295" x="10668000" y="6156325"/>
          <p14:tracePt t="511315" x="10656888" y="6156325"/>
          <p14:tracePt t="511328" x="10656888" y="6143625"/>
          <p14:tracePt t="511336" x="10644188" y="6143625"/>
          <p14:tracePt t="511362" x="10644188" y="6132513"/>
          <p14:tracePt t="511365" x="10633075" y="6132513"/>
          <p14:tracePt t="511386" x="10620375" y="6119813"/>
          <p14:tracePt t="511405" x="10609263" y="6108700"/>
          <p14:tracePt t="511529" x="10548938" y="6108700"/>
          <p14:tracePt t="511911" x="10501313" y="6108700"/>
          <p14:tracePt t="511916" x="10453688" y="6108700"/>
          <p14:tracePt t="511922" x="10275888" y="6108700"/>
          <p14:tracePt t="511922" x="10215563" y="6108700"/>
          <p14:tracePt t="511939" x="9990138" y="6108700"/>
          <p14:tracePt t="511956" x="9775825" y="6108700"/>
          <p14:tracePt t="511973" x="9548813" y="6108700"/>
          <p14:tracePt t="511990" x="9477375" y="6084888"/>
          <p14:tracePt t="512006" x="9429750" y="6072188"/>
          <p14:tracePt t="512023" x="9334500" y="6013450"/>
          <p14:tracePt t="512040" x="9204325" y="5953125"/>
          <p14:tracePt t="512056" x="8942388" y="5846763"/>
          <p14:tracePt t="512073" x="8596313" y="5680075"/>
          <p14:tracePt t="512090" x="8275638" y="5513388"/>
          <p14:tracePt t="512106" x="7966075" y="5370513"/>
          <p14:tracePt t="512123" x="7691438" y="5203825"/>
          <p14:tracePt t="512140" x="7608888" y="5132388"/>
          <p14:tracePt t="512156" x="7537450" y="5072063"/>
          <p14:tracePt t="512173" x="7500938" y="5013325"/>
          <p14:tracePt t="512190" x="7489825" y="4989513"/>
          <p14:tracePt t="512207" x="7489825" y="5000625"/>
          <p14:tracePt t="512382" x="7500938" y="5000625"/>
          <p14:tracePt t="512385" x="7500938" y="5013325"/>
          <p14:tracePt t="512390" x="7548563" y="5037138"/>
          <p14:tracePt t="512407" x="7656513" y="5108575"/>
          <p14:tracePt t="512424" x="7810500" y="5156200"/>
          <p14:tracePt t="512441" x="7989888" y="5227638"/>
          <p14:tracePt t="512458" x="8156575" y="5286375"/>
          <p14:tracePt t="512474" x="8299450" y="5322888"/>
          <p14:tracePt t="512474" x="8323263" y="5322888"/>
          <p14:tracePt t="512491" x="8405813" y="5346700"/>
          <p14:tracePt t="512508" x="8466138" y="5370513"/>
          <p14:tracePt t="512525" x="8477250" y="5370513"/>
          <p14:tracePt t="512540" x="8489950" y="5381625"/>
          <p14:tracePt t="512788" x="8501063" y="5381625"/>
          <p14:tracePt t="512866" x="8501063" y="5394325"/>
          <p14:tracePt t="512874" x="8501063" y="5405438"/>
          <p14:tracePt t="512877" x="8501063" y="5441950"/>
          <p14:tracePt t="512892" x="8489950" y="5476875"/>
          <p14:tracePt t="512909" x="8466138" y="5513388"/>
          <p14:tracePt t="512925" x="8453438" y="5548313"/>
          <p14:tracePt t="512942" x="8442325" y="55721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398" y="965632"/>
            <a:ext cx="8911687" cy="1280890"/>
          </a:xfrm>
        </p:spPr>
        <p:txBody>
          <a:bodyPr/>
          <a:lstStyle/>
          <a:p>
            <a:r>
              <a:rPr lang="sr-Cyrl-RS" b="1" dirty="0"/>
              <a:t>НИЈЕ СВАКИ ГЛАГОЛСКИ ОБЛИК ПРЕДИКАТ!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317" y="2348210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3200" b="1" u="sng" dirty="0"/>
              <a:t>Читати</a:t>
            </a:r>
            <a:r>
              <a:rPr lang="sr-Cyrl-RS" sz="3200" dirty="0"/>
              <a:t> је корисно. </a:t>
            </a:r>
          </a:p>
        </p:txBody>
      </p:sp>
      <p:sp>
        <p:nvSpPr>
          <p:cNvPr id="4" name="Lightning Bolt 3"/>
          <p:cNvSpPr/>
          <p:nvPr/>
        </p:nvSpPr>
        <p:spPr>
          <a:xfrm>
            <a:off x="2291508" y="431314"/>
            <a:ext cx="528810" cy="106863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/>
          <p:cNvSpPr/>
          <p:nvPr/>
        </p:nvSpPr>
        <p:spPr>
          <a:xfrm rot="3814806">
            <a:off x="10705990" y="33051"/>
            <a:ext cx="672029" cy="13881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985571" y="2930487"/>
            <a:ext cx="242371" cy="297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5320" y="3227942"/>
            <a:ext cx="1222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СУБЈЕКАТ</a:t>
            </a:r>
            <a:endParaRPr lang="en-US" sz="1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8895" y="3054316"/>
            <a:ext cx="5761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i="1" dirty="0"/>
              <a:t>Старац је ступао погнуто, </a:t>
            </a:r>
            <a:r>
              <a:rPr lang="sr-Cyrl-RS" sz="3200" b="1" i="1" u="sng" dirty="0"/>
              <a:t>вукући ногу за ногом</a:t>
            </a:r>
            <a:r>
              <a:rPr lang="sr-Cyrl-RS" sz="3200" i="1" dirty="0"/>
              <a:t>. </a:t>
            </a:r>
            <a:endParaRPr lang="en-US" sz="32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876" y="4105105"/>
            <a:ext cx="298730" cy="3231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6391" y="4399864"/>
            <a:ext cx="202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ПРИЛОШКА ОДРЕДБА</a:t>
            </a:r>
            <a:endParaRPr lang="en-US" sz="1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4938" y="4908259"/>
            <a:ext cx="4461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i="1" u="sng" dirty="0"/>
              <a:t>Помисливши на прошле дане</a:t>
            </a:r>
            <a:r>
              <a:rPr lang="sr-Cyrl-RS" sz="2800" i="1" dirty="0"/>
              <a:t>, Рељу нешто жигну кроз срце. </a:t>
            </a:r>
            <a:endParaRPr lang="en-US" sz="28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419462" y="4661523"/>
            <a:ext cx="298730" cy="3231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38455" y="3986784"/>
            <a:ext cx="174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ПРИЛОШКА ОДРЕДБА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06" y="4428221"/>
            <a:ext cx="1495079" cy="2158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4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42"/>
    </mc:Choice>
    <mc:Fallback xmlns="">
      <p:transition spd="slow" advTm="159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/>
      <p:bldP spid="13" grpId="0"/>
    </p:bldLst>
  </p:timing>
  <p:extLst>
    <p:ext uri="{3A86A75C-4F4B-4683-9AE1-C65F6400EC91}">
      <p14:laserTraceLst xmlns:p14="http://schemas.microsoft.com/office/powerpoint/2010/main">
        <p14:tracePtLst>
          <p14:tracePt t="5" x="8453438" y="5572125"/>
          <p14:tracePt t="663" x="8453438" y="5561013"/>
          <p14:tracePt t="668" x="8466138" y="5561013"/>
          <p14:tracePt t="674" x="8524875" y="5524500"/>
          <p14:tracePt t="690" x="8537575" y="5500688"/>
          <p14:tracePt t="707" x="8561388" y="5465763"/>
          <p14:tracePt t="724" x="8572500" y="5465763"/>
          <p14:tracePt t="740" x="8596313" y="5441950"/>
          <p14:tracePt t="757" x="8596313" y="5418138"/>
          <p14:tracePt t="804" x="8596313" y="5370513"/>
          <p14:tracePt t="807" x="8513763" y="5214938"/>
          <p14:tracePt t="824" x="8405813" y="5084763"/>
          <p14:tracePt t="824" x="8382000" y="5037138"/>
          <p14:tracePt t="842" x="8310563" y="4857750"/>
          <p14:tracePt t="858" x="8286750" y="4775200"/>
          <p14:tracePt t="874" x="8286750" y="4762500"/>
          <p14:tracePt t="891" x="8286750" y="4738688"/>
          <p14:tracePt t="1075" x="8286750" y="4727575"/>
          <p14:tracePt t="1079" x="8286750" y="4632325"/>
          <p14:tracePt t="1092" x="8286750" y="4513263"/>
          <p14:tracePt t="1108" x="8286750" y="4489450"/>
          <p14:tracePt t="1125" x="8286750" y="4465638"/>
          <p14:tracePt t="1188" x="8286750" y="4441825"/>
          <p14:tracePt t="1190" x="8286750" y="4429125"/>
          <p14:tracePt t="1208" x="8286750" y="4418013"/>
          <p14:tracePt t="1243" x="8286750" y="4429125"/>
          <p14:tracePt t="1320" x="8286750" y="4441825"/>
          <p14:tracePt t="1324" x="8286750" y="4465638"/>
          <p14:tracePt t="2110" x="7881938" y="4298950"/>
          <p14:tracePt t="2127" x="7680325" y="4179888"/>
          <p14:tracePt t="2143" x="7596188" y="4156075"/>
          <p14:tracePt t="2160" x="7429500" y="4095750"/>
          <p14:tracePt t="2177" x="7346950" y="4060825"/>
          <p14:tracePt t="2194" x="7262813" y="4024313"/>
          <p14:tracePt t="2210" x="7119938" y="3976688"/>
          <p14:tracePt t="2227" x="6977063" y="3929063"/>
          <p14:tracePt t="2244" x="6846888" y="3894138"/>
          <p14:tracePt t="2245" x="6667500" y="3846513"/>
          <p14:tracePt t="2261" x="6477000" y="3833813"/>
          <p14:tracePt t="2278" x="6334125" y="3810000"/>
          <p14:tracePt t="2294" x="6191250" y="3786188"/>
          <p14:tracePt t="2311" x="6108700" y="3775075"/>
          <p14:tracePt t="2328" x="6013450" y="3775075"/>
          <p14:tracePt t="2344" x="5942013" y="3775075"/>
          <p14:tracePt t="2361" x="5929313" y="3775075"/>
          <p14:tracePt t="7527" x="5942013" y="3775075"/>
          <p14:tracePt t="7635" x="5953125" y="3775075"/>
          <p14:tracePt t="8948" x="5965825" y="3775075"/>
          <p14:tracePt t="9306" x="5965825" y="3786188"/>
          <p14:tracePt t="9322" x="5976938" y="3798888"/>
          <p14:tracePt t="9333" x="5989638" y="3810000"/>
          <p14:tracePt t="9351" x="6000750" y="3822700"/>
          <p14:tracePt t="10652" x="6013450" y="3822700"/>
          <p14:tracePt t="20914" x="5942013" y="3833813"/>
          <p14:tracePt t="21234" x="5894388" y="3833813"/>
          <p14:tracePt t="21237" x="5476875" y="3857625"/>
          <p14:tracePt t="21251" x="4976813" y="3870325"/>
          <p14:tracePt t="21268" x="4489450" y="3894138"/>
          <p14:tracePt t="21285" x="4084638" y="3894138"/>
          <p14:tracePt t="21301" x="3690938" y="3822700"/>
          <p14:tracePt t="21318" x="3619500" y="3762375"/>
          <p14:tracePt t="21335" x="3489325" y="3679825"/>
          <p14:tracePt t="21351" x="3394075" y="3619500"/>
          <p14:tracePt t="21368" x="3322638" y="3548063"/>
          <p14:tracePt t="21385" x="3167063" y="3429000"/>
          <p14:tracePt t="21402" x="3084513" y="3322638"/>
          <p14:tracePt t="21419" x="3013075" y="3214688"/>
          <p14:tracePt t="21435" x="2976563" y="3108325"/>
          <p14:tracePt t="21452" x="2917825" y="2941638"/>
          <p14:tracePt t="21468" x="2881313" y="2751138"/>
          <p14:tracePt t="21485" x="2870200" y="2679700"/>
          <p14:tracePt t="21502" x="2870200" y="2619375"/>
          <p14:tracePt t="21519" x="2870200" y="2608263"/>
          <p14:tracePt t="21535" x="2870200" y="2595563"/>
          <p14:tracePt t="21552" x="2870200" y="2584450"/>
          <p14:tracePt t="21594" x="2870200" y="2571750"/>
          <p14:tracePt t="21610" x="2881313" y="2571750"/>
          <p14:tracePt t="21614" x="2905125" y="2571750"/>
          <p14:tracePt t="21619" x="3060700" y="2571750"/>
          <p14:tracePt t="21636" x="3298825" y="2560638"/>
          <p14:tracePt t="21653" x="3441700" y="2536825"/>
          <p14:tracePt t="21669" x="3571875" y="2536825"/>
          <p14:tracePt t="21686" x="3714750" y="2536825"/>
          <p14:tracePt t="21703" x="3751263" y="2536825"/>
          <p14:tracePt t="21719" x="3762375" y="2536825"/>
          <p14:tracePt t="21736" x="3775075" y="2524125"/>
          <p14:tracePt t="21808" x="3775075" y="2513013"/>
          <p14:tracePt t="21820" x="3775075" y="2500313"/>
          <p14:tracePt t="21828" x="3775075" y="2489200"/>
          <p14:tracePt t="21836" x="3775075" y="2452688"/>
          <p14:tracePt t="21853" x="3775075" y="2417763"/>
          <p14:tracePt t="21870" x="3775075" y="2346325"/>
          <p14:tracePt t="21886" x="3751263" y="2322513"/>
          <p14:tracePt t="21903" x="3714750" y="2309813"/>
          <p14:tracePt t="21920" x="3690938" y="2309813"/>
          <p14:tracePt t="21937" x="3643313" y="2286000"/>
          <p14:tracePt t="21953" x="3608388" y="2274888"/>
          <p14:tracePt t="21970" x="3571875" y="2262188"/>
          <p14:tracePt t="21987" x="3536950" y="2251075"/>
          <p14:tracePt t="22004" x="3513138" y="2238375"/>
          <p14:tracePt t="22020" x="3489325" y="2238375"/>
          <p14:tracePt t="22037" x="3452813" y="2227263"/>
          <p14:tracePt t="22054" x="3394075" y="2214563"/>
          <p14:tracePt t="22070" x="3333750" y="2214563"/>
          <p14:tracePt t="22087" x="3262313" y="2214563"/>
          <p14:tracePt t="22087" x="3238500" y="2214563"/>
          <p14:tracePt t="22104" x="3155950" y="2214563"/>
          <p14:tracePt t="22121" x="3108325" y="2203450"/>
          <p14:tracePt t="22137" x="3048000" y="2203450"/>
          <p14:tracePt t="22137" x="3013075" y="2203450"/>
          <p14:tracePt t="22154" x="2941638" y="2203450"/>
          <p14:tracePt t="22171" x="2846388" y="2203450"/>
          <p14:tracePt t="22187" x="2703513" y="2214563"/>
          <p14:tracePt t="22204" x="2608263" y="2227263"/>
          <p14:tracePt t="22221" x="2536825" y="2238375"/>
          <p14:tracePt t="22237" x="2500313" y="2251075"/>
          <p14:tracePt t="22254" x="2465388" y="2262188"/>
          <p14:tracePt t="22271" x="2428875" y="2274888"/>
          <p14:tracePt t="22288" x="2417763" y="2286000"/>
          <p14:tracePt t="22304" x="2381250" y="2298700"/>
          <p14:tracePt t="22321" x="2309813" y="2333625"/>
          <p14:tracePt t="22338" x="2298700" y="2346325"/>
          <p14:tracePt t="22354" x="2286000" y="2357438"/>
          <p14:tracePt t="22371" x="2274888" y="2370138"/>
          <p14:tracePt t="22388" x="2262188" y="2381250"/>
          <p14:tracePt t="22404" x="2262188" y="2393950"/>
          <p14:tracePt t="22421" x="2262188" y="2417763"/>
          <p14:tracePt t="22438" x="2262188" y="2452688"/>
          <p14:tracePt t="22455" x="2262188" y="2476500"/>
          <p14:tracePt t="22471" x="2262188" y="2513013"/>
          <p14:tracePt t="22488" x="2262188" y="2547938"/>
          <p14:tracePt t="22505" x="2262188" y="2571750"/>
          <p14:tracePt t="22522" x="2274888" y="2595563"/>
          <p14:tracePt t="22539" x="2298700" y="2632075"/>
          <p14:tracePt t="22556" x="2322513" y="2655888"/>
          <p14:tracePt t="22572" x="2381250" y="2714625"/>
          <p14:tracePt t="22589" x="2417763" y="2751138"/>
          <p14:tracePt t="22605" x="2465388" y="2809875"/>
          <p14:tracePt t="22622" x="2500313" y="2846388"/>
          <p14:tracePt t="22639" x="2536825" y="2894013"/>
          <p14:tracePt t="22655" x="2560638" y="2928938"/>
          <p14:tracePt t="22672" x="2584450" y="2965450"/>
          <p14:tracePt t="22689" x="2584450" y="2976563"/>
          <p14:tracePt t="22706" x="2608263" y="3024188"/>
          <p14:tracePt t="22723" x="2632075" y="3060700"/>
          <p14:tracePt t="22739" x="2655888" y="3095625"/>
          <p14:tracePt t="22756" x="2714625" y="3155950"/>
          <p14:tracePt t="22773" x="2762250" y="3190875"/>
          <p14:tracePt t="22790" x="2798763" y="3214688"/>
          <p14:tracePt t="22806" x="2846388" y="3238500"/>
          <p14:tracePt t="22822" x="2870200" y="3251200"/>
          <p14:tracePt t="22839" x="2894013" y="3275013"/>
          <p14:tracePt t="22855" x="2917825" y="3275013"/>
          <p14:tracePt t="22873" x="2941638" y="3286125"/>
          <p14:tracePt t="22889" x="3000375" y="3298825"/>
          <p14:tracePt t="22906" x="3084513" y="3322638"/>
          <p14:tracePt t="22923" x="3179763" y="3333750"/>
          <p14:tracePt t="22940" x="3309938" y="3346450"/>
          <p14:tracePt t="22957" x="3476625" y="3357563"/>
          <p14:tracePt t="22973" x="3619500" y="3370263"/>
          <p14:tracePt t="22973" x="3656013" y="3370263"/>
          <p14:tracePt t="22990" x="3786188" y="3370263"/>
          <p14:tracePt t="23007" x="3857625" y="3370263"/>
          <p14:tracePt t="23023" x="3905250" y="3370263"/>
          <p14:tracePt t="23040" x="3917950" y="3357563"/>
          <p14:tracePt t="23057" x="3941763" y="3333750"/>
          <p14:tracePt t="23073" x="3965575" y="3286125"/>
          <p14:tracePt t="23090" x="4000500" y="3227388"/>
          <p14:tracePt t="23107" x="4037013" y="3143250"/>
          <p14:tracePt t="23124" x="4071938" y="3048000"/>
          <p14:tracePt t="23140" x="4071938" y="3000375"/>
          <p14:tracePt t="23157" x="4071938" y="2952750"/>
          <p14:tracePt t="23174" x="4071938" y="2881313"/>
          <p14:tracePt t="23191" x="4060825" y="2822575"/>
          <p14:tracePt t="23207" x="4048125" y="2774950"/>
          <p14:tracePt t="23207" x="4037013" y="2751138"/>
          <p14:tracePt t="23224" x="4024313" y="2738438"/>
          <p14:tracePt t="23240" x="3952875" y="2714625"/>
          <p14:tracePt t="23257" x="3917950" y="2690813"/>
          <p14:tracePt t="23257" x="3905250" y="2679700"/>
          <p14:tracePt t="23275" x="3870325" y="2667000"/>
          <p14:tracePt t="23291" x="3833813" y="2655888"/>
          <p14:tracePt t="23307" x="3798888" y="2643188"/>
          <p14:tracePt t="23324" x="3762375" y="2608263"/>
          <p14:tracePt t="23341" x="3703638" y="2584450"/>
          <p14:tracePt t="23357" x="3667125" y="2547938"/>
          <p14:tracePt t="23374" x="3632200" y="2536825"/>
          <p14:tracePt t="23391" x="3595688" y="2524125"/>
          <p14:tracePt t="23408" x="3524250" y="2500313"/>
          <p14:tracePt t="23424" x="3465513" y="2489200"/>
          <p14:tracePt t="23441" x="3429000" y="2465388"/>
          <p14:tracePt t="23441" x="3417888" y="2452688"/>
          <p14:tracePt t="23458" x="3370263" y="2441575"/>
          <p14:tracePt t="23474" x="3309938" y="2441575"/>
          <p14:tracePt t="23491" x="3214688" y="2428875"/>
          <p14:tracePt t="23508" x="3132138" y="2428875"/>
          <p14:tracePt t="23525" x="3084513" y="2428875"/>
          <p14:tracePt t="23542" x="2952750" y="2417763"/>
          <p14:tracePt t="23559" x="2857500" y="2417763"/>
          <p14:tracePt t="23575" x="2786063" y="2417763"/>
          <p14:tracePt t="23592" x="2751138" y="2417763"/>
          <p14:tracePt t="23608" x="2727325" y="2417763"/>
          <p14:tracePt t="23625" x="2703513" y="2417763"/>
          <p14:tracePt t="23642" x="2690813" y="2417763"/>
          <p14:tracePt t="23658" x="2655888" y="2441575"/>
          <p14:tracePt t="23675" x="2632075" y="2465388"/>
          <p14:tracePt t="23675" x="2632075" y="2476500"/>
          <p14:tracePt t="23692" x="2608263" y="2513013"/>
          <p14:tracePt t="23709" x="2584450" y="2536825"/>
          <p14:tracePt t="23725" x="2571750" y="2560638"/>
          <p14:tracePt t="23742" x="2547938" y="2595563"/>
          <p14:tracePt t="23759" x="2547938" y="2619375"/>
          <p14:tracePt t="23780" x="2547938" y="2643188"/>
          <p14:tracePt t="23792" x="2536825" y="2690813"/>
          <p14:tracePt t="23809" x="2536825" y="2714625"/>
          <p14:tracePt t="23826" x="2536825" y="2751138"/>
          <p14:tracePt t="23843" x="2536825" y="2774950"/>
          <p14:tracePt t="23859" x="2536825" y="2786063"/>
          <p14:tracePt t="23875" x="2536825" y="2822575"/>
          <p14:tracePt t="23892" x="2536825" y="2846388"/>
          <p14:tracePt t="23909" x="2536825" y="2894013"/>
          <p14:tracePt t="23926" x="2547938" y="2928938"/>
          <p14:tracePt t="23943" x="2571750" y="2965450"/>
          <p14:tracePt t="23959" x="2608263" y="3013075"/>
          <p14:tracePt t="23977" x="2643188" y="3060700"/>
          <p14:tracePt t="23993" x="2655888" y="3084513"/>
          <p14:tracePt t="23993" x="2667000" y="3095625"/>
          <p14:tracePt t="24010" x="2703513" y="3132138"/>
          <p14:tracePt t="24027" x="2751138" y="3179763"/>
          <p14:tracePt t="24043" x="2822575" y="3238500"/>
          <p14:tracePt t="24043" x="2846388" y="3238500"/>
          <p14:tracePt t="24061" x="2917825" y="3298825"/>
          <p14:tracePt t="24077" x="3000375" y="3322638"/>
          <p14:tracePt t="24093" x="3108325" y="3357563"/>
          <p14:tracePt t="24110" x="3286125" y="3405188"/>
          <p14:tracePt t="24127" x="3452813" y="3429000"/>
          <p14:tracePt t="24143" x="3595688" y="3429000"/>
          <p14:tracePt t="24160" x="3714750" y="3429000"/>
          <p14:tracePt t="24177" x="3822700" y="3429000"/>
          <p14:tracePt t="24193" x="3941763" y="3405188"/>
          <p14:tracePt t="24210" x="3989388" y="3394075"/>
          <p14:tracePt t="24227" x="4048125" y="3346450"/>
          <p14:tracePt t="24227" x="4060825" y="3333750"/>
          <p14:tracePt t="24244" x="4143375" y="3275013"/>
          <p14:tracePt t="24260" x="4214813" y="3190875"/>
          <p14:tracePt t="24277" x="4286250" y="3119438"/>
          <p14:tracePt t="24294" x="4346575" y="3013075"/>
          <p14:tracePt t="24311" x="4381500" y="2928938"/>
          <p14:tracePt t="24327" x="4394200" y="2833688"/>
          <p14:tracePt t="24327" x="4405313" y="2822575"/>
          <p14:tracePt t="24344" x="4405313" y="2762250"/>
          <p14:tracePt t="24360" x="4405313" y="2714625"/>
          <p14:tracePt t="24377" x="4381500" y="2690813"/>
          <p14:tracePt t="24394" x="4370388" y="2667000"/>
          <p14:tracePt t="24411" x="4346575" y="2619375"/>
          <p14:tracePt t="24427" x="4298950" y="2571750"/>
          <p14:tracePt t="24444" x="4262438" y="2560638"/>
          <p14:tracePt t="24461" x="4227513" y="2547938"/>
          <p14:tracePt t="24477" x="4132263" y="2536825"/>
          <p14:tracePt t="24494" x="4071938" y="2513013"/>
          <p14:tracePt t="24511" x="4000500" y="2500313"/>
          <p14:tracePt t="24528" x="3952875" y="2476500"/>
          <p14:tracePt t="24545" x="3917950" y="2476500"/>
          <p14:tracePt t="24562" x="3870325" y="2465388"/>
          <p14:tracePt t="24578" x="3798888" y="2465388"/>
          <p14:tracePt t="24595" x="3727450" y="2465388"/>
          <p14:tracePt t="24611" x="3667125" y="2465388"/>
          <p14:tracePt t="24628" x="3571875" y="2452688"/>
          <p14:tracePt t="24645" x="3489325" y="2452688"/>
          <p14:tracePt t="24661" x="3394075" y="2452688"/>
          <p14:tracePt t="24678" x="3309938" y="2452688"/>
          <p14:tracePt t="24695" x="3251200" y="2452688"/>
          <p14:tracePt t="24712" x="3203575" y="2452688"/>
          <p14:tracePt t="24728" x="3179763" y="2452688"/>
          <p14:tracePt t="24745" x="3155950" y="2452688"/>
          <p14:tracePt t="24762" x="3132138" y="2452688"/>
          <p14:tracePt t="24778" x="3119438" y="2452688"/>
          <p14:tracePt t="24795" x="3108325" y="2452688"/>
          <p14:tracePt t="24812" x="3095625" y="2476500"/>
          <p14:tracePt t="24829" x="3084513" y="2476500"/>
          <p14:tracePt t="24845" x="3060700" y="2513013"/>
          <p14:tracePt t="24862" x="3024188" y="2547938"/>
          <p14:tracePt t="24879" x="3000375" y="2571750"/>
          <p14:tracePt t="24896" x="2965450" y="2632075"/>
          <p14:tracePt t="24912" x="2928938" y="2703513"/>
          <p14:tracePt t="24928" x="2917825" y="2738438"/>
          <p14:tracePt t="24946" x="2894013" y="2786063"/>
          <p14:tracePt t="24962" x="2894013" y="2833688"/>
          <p14:tracePt t="24979" x="2881313" y="2928938"/>
          <p14:tracePt t="24996" x="2881313" y="3000375"/>
          <p14:tracePt t="25013" x="2881313" y="3084513"/>
          <p14:tracePt t="25029" x="2881313" y="3190875"/>
          <p14:tracePt t="25046" x="2881313" y="3262313"/>
          <p14:tracePt t="25063" x="2928938" y="3333750"/>
          <p14:tracePt t="25079" x="2989263" y="3417888"/>
          <p14:tracePt t="25096" x="3024188" y="3465513"/>
          <p14:tracePt t="25113" x="3095625" y="3513138"/>
          <p14:tracePt t="25129" x="3155950" y="3560763"/>
          <p14:tracePt t="25147" x="3203575" y="3584575"/>
          <p14:tracePt t="25163" x="3262313" y="3608388"/>
          <p14:tracePt t="25180" x="3309938" y="3643313"/>
          <p14:tracePt t="25196" x="3394075" y="3656013"/>
          <p14:tracePt t="25213" x="3452813" y="3656013"/>
          <p14:tracePt t="25230" x="3489325" y="3656013"/>
          <p14:tracePt t="25247" x="3571875" y="3643313"/>
          <p14:tracePt t="25263" x="3679825" y="3571875"/>
          <p14:tracePt t="25280" x="3751263" y="3513138"/>
          <p14:tracePt t="25297" x="3822700" y="3405188"/>
          <p14:tracePt t="25313" x="3894138" y="3286125"/>
          <p14:tracePt t="25330" x="3976688" y="3095625"/>
          <p14:tracePt t="25347" x="4000500" y="2917825"/>
          <p14:tracePt t="25364" x="4013200" y="2751138"/>
          <p14:tracePt t="25380" x="3989388" y="2667000"/>
          <p14:tracePt t="25397" x="3989388" y="2643188"/>
          <p14:tracePt t="25414" x="3952875" y="2584450"/>
          <p14:tracePt t="25430" x="3905250" y="2547938"/>
          <p14:tracePt t="25447" x="3846513" y="2536825"/>
          <p14:tracePt t="25464" x="3798888" y="2524125"/>
          <p14:tracePt t="25480" x="3690938" y="2500313"/>
          <p14:tracePt t="25497" x="3548063" y="2476500"/>
          <p14:tracePt t="25514" x="3465513" y="2452688"/>
          <p14:tracePt t="25531" x="3394075" y="2452688"/>
          <p14:tracePt t="25548" x="3346450" y="2405063"/>
          <p14:tracePt t="25565" x="3298825" y="2405063"/>
          <p14:tracePt t="25581" x="3262313" y="2405063"/>
          <p14:tracePt t="25598" x="3203575" y="2405063"/>
          <p14:tracePt t="25615" x="3190875" y="2405063"/>
          <p14:tracePt t="25631" x="3143250" y="2405063"/>
          <p14:tracePt t="25648" x="3132138" y="2405063"/>
          <p14:tracePt t="25665" x="3095625" y="2405063"/>
          <p14:tracePt t="25681" x="3060700" y="2417763"/>
          <p14:tracePt t="25698" x="3024188" y="2428875"/>
          <p14:tracePt t="25715" x="3013075" y="2441575"/>
          <p14:tracePt t="25731" x="3000375" y="2441575"/>
          <p14:tracePt t="25780" x="2989263" y="2441575"/>
          <p14:tracePt t="25784" x="2976563" y="2452688"/>
          <p14:tracePt t="25816" x="2965450" y="2465388"/>
          <p14:tracePt t="25824" x="2952750" y="2476500"/>
          <p14:tracePt t="25836" x="2941638" y="2489200"/>
          <p14:tracePt t="25851" x="2941638" y="2500313"/>
          <p14:tracePt t="25865" x="2928938" y="2513013"/>
          <p14:tracePt t="25882" x="2928938" y="2524125"/>
          <p14:tracePt t="26002" x="2928938" y="2547938"/>
          <p14:tracePt t="26010" x="2917825" y="2547938"/>
          <p14:tracePt t="26027" x="2917825" y="2560638"/>
          <p14:tracePt t="26046" x="2917825" y="2571750"/>
          <p14:tracePt t="26190" x="2917825" y="2584450"/>
          <p14:tracePt t="26194" x="2917825" y="2595563"/>
          <p14:tracePt t="26206" x="2905125" y="2608263"/>
          <p14:tracePt t="26216" x="2905125" y="2619375"/>
          <p14:tracePt t="26233" x="2894013" y="2632075"/>
          <p14:tracePt t="26249" x="2894013" y="2655888"/>
          <p14:tracePt t="26268" x="2894013" y="2667000"/>
          <p14:tracePt t="26283" x="2894013" y="2690813"/>
          <p14:tracePt t="26302" x="2881313" y="2703513"/>
          <p14:tracePt t="26316" x="2870200" y="2738438"/>
          <p14:tracePt t="26333" x="2870200" y="2774950"/>
          <p14:tracePt t="26333" x="2870200" y="2786063"/>
          <p14:tracePt t="26351" x="2870200" y="2846388"/>
          <p14:tracePt t="26367" x="2870200" y="2894013"/>
          <p14:tracePt t="26383" x="2870200" y="2965450"/>
          <p14:tracePt t="26401" x="2870200" y="3013075"/>
          <p14:tracePt t="26417" x="2870200" y="3036888"/>
          <p14:tracePt t="26433" x="2905125" y="3071813"/>
          <p14:tracePt t="26450" x="2928938" y="3095625"/>
          <p14:tracePt t="26467" x="2965450" y="3119438"/>
          <p14:tracePt t="26484" x="3024188" y="3119438"/>
          <p14:tracePt t="26501" x="3095625" y="3155950"/>
          <p14:tracePt t="26517" x="3179763" y="3167063"/>
          <p14:tracePt t="26534" x="3227388" y="3167063"/>
          <p14:tracePt t="26550" x="3298825" y="3179763"/>
          <p14:tracePt t="26568" x="3370263" y="3179763"/>
          <p14:tracePt t="26584" x="3417888" y="3179763"/>
          <p14:tracePt t="26601" x="3441700" y="3179763"/>
          <p14:tracePt t="26617" x="3489325" y="3179763"/>
          <p14:tracePt t="26634" x="3536950" y="3155950"/>
          <p14:tracePt t="26651" x="3560763" y="3119438"/>
          <p14:tracePt t="26668" x="3632200" y="3013075"/>
          <p14:tracePt t="26684" x="3679825" y="2941638"/>
          <p14:tracePt t="26701" x="3703638" y="2881313"/>
          <p14:tracePt t="26718" x="3738563" y="2798763"/>
          <p14:tracePt t="26735" x="3738563" y="2751138"/>
          <p14:tracePt t="26751" x="3738563" y="2690813"/>
          <p14:tracePt t="26768" x="3738563" y="2632075"/>
          <p14:tracePt t="26784" x="3714750" y="2608263"/>
          <p14:tracePt t="26801" x="3667125" y="2595563"/>
          <p14:tracePt t="26818" x="3632200" y="2571750"/>
          <p14:tracePt t="26835" x="3632200" y="2547938"/>
          <p14:tracePt t="26851" x="3584575" y="2524125"/>
          <p14:tracePt t="26868" x="3536950" y="2524125"/>
          <p14:tracePt t="26885" x="3500438" y="2513013"/>
          <p14:tracePt t="26902" x="3465513" y="2500313"/>
          <p14:tracePt t="26918" x="3441700" y="2489200"/>
          <p14:tracePt t="26935" x="3417888" y="2476500"/>
          <p14:tracePt t="26952" x="3394075" y="2465388"/>
          <p14:tracePt t="26969" x="3333750" y="2452688"/>
          <p14:tracePt t="26985" x="3262313" y="2452688"/>
          <p14:tracePt t="27002" x="3179763" y="2452688"/>
          <p14:tracePt t="27018" x="3084513" y="2452688"/>
          <p14:tracePt t="27034" x="3024188" y="2452688"/>
          <p14:tracePt t="27051" x="2965450" y="2452688"/>
          <p14:tracePt t="27069" x="2928938" y="2452688"/>
          <p14:tracePt t="27086" x="2894013" y="2476500"/>
          <p14:tracePt t="27102" x="2870200" y="2500313"/>
          <p14:tracePt t="27119" x="2833688" y="2524125"/>
          <p14:tracePt t="27136" x="2798763" y="2584450"/>
          <p14:tracePt t="27152" x="2762250" y="2619375"/>
          <p14:tracePt t="27169" x="2738438" y="2667000"/>
          <p14:tracePt t="27169" x="2738438" y="2679700"/>
          <p14:tracePt t="27186" x="2727325" y="2727325"/>
          <p14:tracePt t="27202" x="2727325" y="2774950"/>
          <p14:tracePt t="27219" x="2714625" y="2822575"/>
          <p14:tracePt t="27219" x="2714625" y="2833688"/>
          <p14:tracePt t="27236" x="2714625" y="2881313"/>
          <p14:tracePt t="27253" x="2714625" y="2917825"/>
          <p14:tracePt t="27269" x="2714625" y="2989263"/>
          <p14:tracePt t="27286" x="2714625" y="3036888"/>
          <p14:tracePt t="27303" x="2714625" y="3084513"/>
          <p14:tracePt t="27320" x="2714625" y="3132138"/>
          <p14:tracePt t="27336" x="2738438" y="3214688"/>
          <p14:tracePt t="27353" x="2762250" y="3286125"/>
          <p14:tracePt t="27370" x="2762250" y="3322638"/>
          <p14:tracePt t="27386" x="2774950" y="3370263"/>
          <p14:tracePt t="27402" x="2798763" y="3394075"/>
          <p14:tracePt t="27419" x="2798763" y="3405188"/>
          <p14:tracePt t="27436" x="2809875" y="3441700"/>
          <p14:tracePt t="27453" x="2833688" y="3441700"/>
          <p14:tracePt t="27469" x="2870200" y="3476625"/>
          <p14:tracePt t="27486" x="2894013" y="3476625"/>
          <p14:tracePt t="27503" x="2941638" y="3489325"/>
          <p14:tracePt t="27520" x="2976563" y="3489325"/>
          <p14:tracePt t="27537" x="3036888" y="3489325"/>
          <p14:tracePt t="27554" x="3119438" y="3489325"/>
          <p14:tracePt t="27571" x="3179763" y="3476625"/>
          <p14:tracePt t="27587" x="3227388" y="3441700"/>
          <p14:tracePt t="27604" x="3309938" y="3381375"/>
          <p14:tracePt t="27620" x="3381375" y="3298825"/>
          <p14:tracePt t="27637" x="3465513" y="3190875"/>
          <p14:tracePt t="27654" x="3536950" y="3108325"/>
          <p14:tracePt t="27671" x="3608388" y="3000375"/>
          <p14:tracePt t="27687" x="3643313" y="2894013"/>
          <p14:tracePt t="27687" x="3656013" y="2870200"/>
          <p14:tracePt t="27704" x="3690938" y="2786063"/>
          <p14:tracePt t="27721" x="3703638" y="2643188"/>
          <p14:tracePt t="27737" x="3703638" y="2584450"/>
          <p14:tracePt t="27754" x="3690938" y="2513013"/>
          <p14:tracePt t="27771" x="3667125" y="2465388"/>
          <p14:tracePt t="27787" x="3619500" y="2428875"/>
          <p14:tracePt t="27805" x="3595688" y="2405063"/>
          <p14:tracePt t="27832" x="3584575" y="2405063"/>
          <p14:tracePt t="27840" x="3560763" y="2381250"/>
          <p14:tracePt t="27854" x="3513138" y="2381250"/>
          <p14:tracePt t="27871" x="3476625" y="2381250"/>
          <p14:tracePt t="27888" x="3405188" y="2381250"/>
          <p14:tracePt t="27905" x="3322638" y="2381250"/>
          <p14:tracePt t="27921" x="3203575" y="2381250"/>
          <p14:tracePt t="27938" x="3060700" y="2381250"/>
          <p14:tracePt t="27955" x="2894013" y="2370138"/>
          <p14:tracePt t="27972" x="2762250" y="2370138"/>
          <p14:tracePt t="27988" x="2655888" y="2405063"/>
          <p14:tracePt t="28005" x="2608263" y="2417763"/>
          <p14:tracePt t="28005" x="2595563" y="2417763"/>
          <p14:tracePt t="28022" x="2547938" y="2441575"/>
          <p14:tracePt t="28039" x="2524125" y="2452688"/>
          <p14:tracePt t="28056" x="2500313" y="2476500"/>
          <p14:tracePt t="28071" x="2465388" y="2500313"/>
          <p14:tracePt t="28088" x="2417763" y="2524125"/>
          <p14:tracePt t="28105" x="2381250" y="2571750"/>
          <p14:tracePt t="28122" x="2346325" y="2632075"/>
          <p14:tracePt t="28139" x="2298700" y="2703513"/>
          <p14:tracePt t="28155" x="2274888" y="2751138"/>
          <p14:tracePt t="28172" x="2262188" y="2809875"/>
          <p14:tracePt t="28189" x="2251075" y="2881313"/>
          <p14:tracePt t="28205" x="2251075" y="2941638"/>
          <p14:tracePt t="28222" x="2251075" y="3024188"/>
          <p14:tracePt t="28239" x="2251075" y="3108325"/>
          <p14:tracePt t="28256" x="2251075" y="3190875"/>
          <p14:tracePt t="28273" x="2251075" y="3238500"/>
          <p14:tracePt t="28289" x="2274888" y="3286125"/>
          <p14:tracePt t="28289" x="2286000" y="3298825"/>
          <p14:tracePt t="28306" x="2346325" y="3357563"/>
          <p14:tracePt t="28322" x="2428875" y="3429000"/>
          <p14:tracePt t="28339" x="2500313" y="3489325"/>
          <p14:tracePt t="28356" x="2595563" y="3548063"/>
          <p14:tracePt t="28373" x="2667000" y="3595688"/>
          <p14:tracePt t="28390" x="2774950" y="3667125"/>
          <p14:tracePt t="28406" x="2857500" y="3703638"/>
          <p14:tracePt t="28423" x="2941638" y="3727450"/>
          <p14:tracePt t="28439" x="3013075" y="3738563"/>
          <p14:tracePt t="28456" x="3084513" y="3738563"/>
          <p14:tracePt t="28473" x="3155950" y="3738563"/>
          <p14:tracePt t="28490" x="3262313" y="3738563"/>
          <p14:tracePt t="28506" x="3298825" y="3714750"/>
          <p14:tracePt t="28523" x="3357563" y="3679825"/>
          <p14:tracePt t="28523" x="3357563" y="3667125"/>
          <p14:tracePt t="28540" x="3394075" y="3632200"/>
          <p14:tracePt t="28557" x="3465513" y="3571875"/>
          <p14:tracePt t="28573" x="3513138" y="3500438"/>
          <p14:tracePt t="28590" x="3571875" y="3417888"/>
          <p14:tracePt t="28607" x="3619500" y="3309938"/>
          <p14:tracePt t="28623" x="3656013" y="3227388"/>
          <p14:tracePt t="28640" x="3679825" y="3132138"/>
          <p14:tracePt t="28657" x="3679825" y="3048000"/>
          <p14:tracePt t="28673" x="3679825" y="3000375"/>
          <p14:tracePt t="28690" x="3667125" y="2965450"/>
          <p14:tracePt t="28707" x="3643313" y="2941638"/>
          <p14:tracePt t="28724" x="3584575" y="2881313"/>
          <p14:tracePt t="28740" x="3560763" y="2857500"/>
          <p14:tracePt t="28757" x="3524250" y="2846388"/>
          <p14:tracePt t="28774" x="3500438" y="2833688"/>
          <p14:tracePt t="28791" x="3465513" y="2822575"/>
          <p14:tracePt t="28807" x="3452813" y="2822575"/>
          <p14:tracePt t="28807" x="3441700" y="2822575"/>
          <p14:tracePt t="28824" x="3417888" y="2822575"/>
          <p14:tracePt t="28922" x="3405188" y="2822575"/>
          <p14:tracePt t="28932" x="3405188" y="2833688"/>
          <p14:tracePt t="29286" x="3405188" y="2846388"/>
          <p14:tracePt t="29330" x="3405188" y="2857500"/>
          <p14:tracePt t="29369" x="3405188" y="2870200"/>
          <p14:tracePt t="29384" x="3405188" y="2881313"/>
          <p14:tracePt t="29388" x="3417888" y="2894013"/>
          <p14:tracePt t="29400" x="3429000" y="2905125"/>
          <p14:tracePt t="29409" x="3429000" y="2928938"/>
          <p14:tracePt t="29425" x="3452813" y="2952750"/>
          <p14:tracePt t="29442" x="3452813" y="2965450"/>
          <p14:tracePt t="29466" x="3452813" y="2976563"/>
          <p14:tracePt t="29476" x="3452813" y="3000375"/>
          <p14:tracePt t="29492" x="3452813" y="2989263"/>
          <p14:tracePt t="29902" x="3452813" y="2976563"/>
          <p14:tracePt t="29912" x="3452813" y="2989263"/>
          <p14:tracePt t="30056" x="3452813" y="3000375"/>
          <p14:tracePt t="30060" x="3452813" y="3013075"/>
          <p14:tracePt t="30196" x="3452813" y="3036888"/>
          <p14:tracePt t="30228" x="3452813" y="3048000"/>
          <p14:tracePt t="31134" x="3452813" y="3071813"/>
          <p14:tracePt t="31198" x="3465513" y="3071813"/>
          <p14:tracePt t="31202" x="3476625" y="3084513"/>
          <p14:tracePt t="31215" x="3489325" y="3108325"/>
          <p14:tracePt t="31231" x="3500438" y="3132138"/>
          <p14:tracePt t="31248" x="3500438" y="3143250"/>
          <p14:tracePt t="32255" x="3513138" y="3143250"/>
          <p14:tracePt t="32614" x="3513138" y="3155950"/>
          <p14:tracePt t="32622" x="3524250" y="3167063"/>
          <p14:tracePt t="32738" x="3536950" y="3167063"/>
          <p14:tracePt t="32758" x="3536950" y="3179763"/>
          <p14:tracePt t="32762" x="3536950" y="3190875"/>
          <p14:tracePt t="32773" x="3548063" y="3203575"/>
          <p14:tracePt t="32786" x="3548063" y="3214688"/>
          <p14:tracePt t="32802" x="3548063" y="3238500"/>
          <p14:tracePt t="32819" x="3560763" y="3262313"/>
          <p14:tracePt t="32836" x="3571875" y="3309938"/>
          <p14:tracePt t="32853" x="3595688" y="3357563"/>
          <p14:tracePt t="32869" x="3608388" y="3452813"/>
          <p14:tracePt t="32886" x="3619500" y="3536950"/>
          <p14:tracePt t="32903" x="3643313" y="3656013"/>
          <p14:tracePt t="32920" x="3667125" y="3798888"/>
          <p14:tracePt t="32937" x="3703638" y="3917950"/>
          <p14:tracePt t="32953" x="3714750" y="4024313"/>
          <p14:tracePt t="32970" x="3738563" y="4108450"/>
          <p14:tracePt t="32986" x="3751263" y="4143375"/>
          <p14:tracePt t="33882" x="3762375" y="4156075"/>
          <p14:tracePt t="34538" x="3762375" y="4167188"/>
          <p14:tracePt t="34548" x="3775075" y="4179888"/>
          <p14:tracePt t="34560" x="3775075" y="4191000"/>
          <p14:tracePt t="35193" x="3798888" y="4214813"/>
          <p14:tracePt t="35210" x="3798888" y="4227513"/>
          <p14:tracePt t="35226" x="3798888" y="4238625"/>
          <p14:tracePt t="35243" x="3810000" y="4251325"/>
          <p14:tracePt t="35260" x="3822700" y="4275138"/>
          <p14:tracePt t="38218" x="3833813" y="4275138"/>
          <p14:tracePt t="38235" x="3833813" y="4286250"/>
          <p14:tracePt t="42540" x="3833813" y="4298950"/>
          <p14:tracePt t="43007" x="3846513" y="4310063"/>
          <p14:tracePt t="43013" x="3846513" y="4333875"/>
          <p14:tracePt t="43021" x="3857625" y="4346575"/>
          <p14:tracePt t="43035" x="3857625" y="4357688"/>
          <p14:tracePt t="43051" x="3881438" y="4370388"/>
          <p14:tracePt t="43068" x="3894138" y="4381500"/>
          <p14:tracePt t="43084" x="3905250" y="4394200"/>
          <p14:tracePt t="43101" x="3905250" y="4405313"/>
          <p14:tracePt t="43118" x="3929063" y="4441825"/>
          <p14:tracePt t="43135" x="3941763" y="4489450"/>
          <p14:tracePt t="43151" x="3965575" y="4537075"/>
          <p14:tracePt t="43168" x="4013200" y="4608513"/>
          <p14:tracePt t="43185" x="4037013" y="4679950"/>
          <p14:tracePt t="43202" x="4048125" y="4714875"/>
          <p14:tracePt t="43218" x="4084638" y="4775200"/>
          <p14:tracePt t="43235" x="4119563" y="4822825"/>
          <p14:tracePt t="43252" x="4156075" y="4870450"/>
          <p14:tracePt t="43268" x="4214813" y="4929188"/>
          <p14:tracePt t="43285" x="4275138" y="4976813"/>
          <p14:tracePt t="43302" x="4346575" y="5013325"/>
          <p14:tracePt t="43318" x="4452938" y="5048250"/>
          <p14:tracePt t="43335" x="4524375" y="5060950"/>
          <p14:tracePt t="43352" x="4595813" y="5060950"/>
          <p14:tracePt t="43369" x="4643438" y="5060950"/>
          <p14:tracePt t="43385" x="4714875" y="5048250"/>
          <p14:tracePt t="43402" x="4786313" y="5000625"/>
          <p14:tracePt t="43419" x="4857750" y="4965700"/>
          <p14:tracePt t="43435" x="4941888" y="4905375"/>
          <p14:tracePt t="43452" x="5024438" y="4857750"/>
          <p14:tracePt t="43469" x="5095875" y="4822825"/>
          <p14:tracePt t="43486" x="5143500" y="4786313"/>
          <p14:tracePt t="43502" x="5214938" y="4751388"/>
          <p14:tracePt t="43519" x="5275263" y="4714875"/>
          <p14:tracePt t="43536" x="5299075" y="4679950"/>
          <p14:tracePt t="43536" x="5322888" y="4679950"/>
          <p14:tracePt t="43553" x="5357813" y="4656138"/>
          <p14:tracePt t="43569" x="5405438" y="4632325"/>
          <p14:tracePt t="43586" x="5476875" y="4608513"/>
          <p14:tracePt t="43603" x="5537200" y="4595813"/>
          <p14:tracePt t="43620" x="5608638" y="4595813"/>
          <p14:tracePt t="43636" x="5703888" y="4595813"/>
          <p14:tracePt t="43653" x="5786438" y="4595813"/>
          <p14:tracePt t="43670" x="5894388" y="4595813"/>
          <p14:tracePt t="43687" x="5989638" y="4595813"/>
          <p14:tracePt t="43703" x="6132513" y="4595813"/>
          <p14:tracePt t="43720" x="6215063" y="4595813"/>
          <p14:tracePt t="43736" x="6381750" y="4595813"/>
          <p14:tracePt t="43753" x="6524625" y="4595813"/>
          <p14:tracePt t="43770" x="6632575" y="4560888"/>
          <p14:tracePt t="43787" x="6751638" y="4537075"/>
          <p14:tracePt t="43803" x="6823075" y="4537075"/>
          <p14:tracePt t="43820" x="6905625" y="4513263"/>
          <p14:tracePt t="43820" x="6918325" y="4513263"/>
          <p14:tracePt t="43837" x="7013575" y="4513263"/>
          <p14:tracePt t="43853" x="7132638" y="4513263"/>
          <p14:tracePt t="43870" x="7275513" y="4513263"/>
          <p14:tracePt t="43887" x="7381875" y="4513263"/>
          <p14:tracePt t="43904" x="7477125" y="4489450"/>
          <p14:tracePt t="43920" x="7548563" y="4489450"/>
          <p14:tracePt t="43937" x="7608888" y="4489450"/>
          <p14:tracePt t="43954" x="7656513" y="4476750"/>
          <p14:tracePt t="43971" x="7667625" y="4476750"/>
          <p14:tracePt t="43987" x="7680325" y="4476750"/>
          <p14:tracePt t="44009" x="7691438" y="4476750"/>
          <p14:tracePt t="44020" x="7704138" y="4476750"/>
          <p14:tracePt t="44037" x="7715250" y="4476750"/>
          <p14:tracePt t="44054" x="7727950" y="4476750"/>
          <p14:tracePt t="44071" x="7739063" y="4476750"/>
          <p14:tracePt t="44203" x="7751763" y="4476750"/>
          <p14:tracePt t="44215" x="7775575" y="4476750"/>
          <p14:tracePt t="44227" x="7810500" y="4476750"/>
          <p14:tracePt t="44238" x="7918450" y="4452938"/>
          <p14:tracePt t="44255" x="8037513" y="4429125"/>
          <p14:tracePt t="44271" x="8143875" y="4394200"/>
          <p14:tracePt t="44288" x="8239125" y="4381500"/>
          <p14:tracePt t="44288" x="8251825" y="4381500"/>
          <p14:tracePt t="44305" x="8299450" y="4370388"/>
          <p14:tracePt t="44322" x="8323263" y="4357688"/>
          <p14:tracePt t="44338" x="8347075" y="4346575"/>
          <p14:tracePt t="44355" x="8358188" y="4346575"/>
          <p14:tracePt t="44371" x="8394700" y="4322763"/>
          <p14:tracePt t="44388" x="8453438" y="4286250"/>
          <p14:tracePt t="44405" x="8513763" y="4262438"/>
          <p14:tracePt t="44422" x="8572500" y="4238625"/>
          <p14:tracePt t="44438" x="8632825" y="4227513"/>
          <p14:tracePt t="44455" x="8656638" y="4227513"/>
          <p14:tracePt t="44472" x="8680450" y="4214813"/>
          <p14:tracePt t="44488" x="8691563" y="4214813"/>
          <p14:tracePt t="44505" x="8704263" y="4214813"/>
          <p14:tracePt t="44763" x="8715375" y="4214813"/>
          <p14:tracePt t="44767" x="8739188" y="4214813"/>
          <p14:tracePt t="44772" x="8763000" y="4214813"/>
          <p14:tracePt t="45681" x="8763000" y="4203700"/>
          <p14:tracePt t="46231" x="8751888" y="4203700"/>
          <p14:tracePt t="46235" x="8691563" y="4179888"/>
          <p14:tracePt t="46244" x="8513763" y="4108450"/>
          <p14:tracePt t="46261" x="8275638" y="3989388"/>
          <p14:tracePt t="46277" x="7881938" y="3833813"/>
          <p14:tracePt t="46294" x="7524750" y="3690938"/>
          <p14:tracePt t="46311" x="7418388" y="3632200"/>
          <p14:tracePt t="46327" x="7204075" y="3500438"/>
          <p14:tracePt t="46344" x="7096125" y="3417888"/>
          <p14:tracePt t="46361" x="7037388" y="3370263"/>
          <p14:tracePt t="46378" x="7000875" y="3333750"/>
          <p14:tracePt t="46394" x="6977063" y="3322638"/>
          <p14:tracePt t="46411" x="6977063" y="3309938"/>
          <p14:tracePt t="46441" x="6965950" y="3309938"/>
          <p14:tracePt t="46491" x="6965950" y="3322638"/>
          <p14:tracePt t="46749" x="6965950" y="3333750"/>
          <p14:tracePt t="46765" x="6977063" y="3346450"/>
          <p14:tracePt t="46769" x="6989763" y="3357563"/>
          <p14:tracePt t="46791" x="7000875" y="3357563"/>
          <p14:tracePt t="46799" x="7024688" y="3370263"/>
          <p14:tracePt t="46813" x="7048500" y="3381375"/>
          <p14:tracePt t="46829" x="7108825" y="3405188"/>
          <p14:tracePt t="46845" x="7215188" y="3417888"/>
          <p14:tracePt t="46862" x="7370763" y="3441700"/>
          <p14:tracePt t="46879" x="7537450" y="3441700"/>
          <p14:tracePt t="46895" x="7727950" y="3441700"/>
          <p14:tracePt t="46895" x="7775575" y="3441700"/>
          <p14:tracePt t="46913" x="7929563" y="3441700"/>
          <p14:tracePt t="46929" x="8061325" y="3441700"/>
          <p14:tracePt t="46946" x="8215313" y="3441700"/>
          <p14:tracePt t="46963" x="8299450" y="3441700"/>
          <p14:tracePt t="46979" x="8347075" y="3441700"/>
          <p14:tracePt t="46996" x="8394700" y="3441700"/>
          <p14:tracePt t="47013" x="8405813" y="3441700"/>
          <p14:tracePt t="47353" x="8418513" y="3441700"/>
          <p14:tracePt t="47355" x="8418513" y="3429000"/>
          <p14:tracePt t="47364" x="8382000" y="3429000"/>
          <p14:tracePt t="47381" x="8334375" y="3429000"/>
          <p14:tracePt t="47397" x="8275638" y="3429000"/>
          <p14:tracePt t="47414" x="8215313" y="3429000"/>
          <p14:tracePt t="47431" x="8156575" y="3441700"/>
          <p14:tracePt t="47447" x="8132763" y="3452813"/>
          <p14:tracePt t="47464" x="8085138" y="3465513"/>
          <p14:tracePt t="47481" x="8013700" y="3489325"/>
          <p14:tracePt t="47498" x="7929563" y="3513138"/>
          <p14:tracePt t="47498" x="7918450" y="3524250"/>
          <p14:tracePt t="47515" x="7810500" y="3560763"/>
          <p14:tracePt t="47531" x="7680325" y="3595688"/>
          <p14:tracePt t="47548" x="7537450" y="3643313"/>
          <p14:tracePt t="47548" x="7513638" y="3643313"/>
          <p14:tracePt t="47566" x="7418388" y="3656013"/>
          <p14:tracePt t="47581" x="7286625" y="3714750"/>
          <p14:tracePt t="47598" x="7119938" y="3762375"/>
          <p14:tracePt t="47615" x="7013575" y="3798888"/>
          <p14:tracePt t="47631" x="6929438" y="3822700"/>
          <p14:tracePt t="47648" x="6834188" y="3870325"/>
          <p14:tracePt t="47665" x="6704013" y="3894138"/>
          <p14:tracePt t="47682" x="6619875" y="3929063"/>
          <p14:tracePt t="47698" x="6537325" y="3941763"/>
          <p14:tracePt t="47715" x="6453188" y="3965575"/>
          <p14:tracePt t="47732" x="6418263" y="3965575"/>
          <p14:tracePt t="47748" x="6370638" y="3965575"/>
          <p14:tracePt t="47765" x="6323013" y="3989388"/>
          <p14:tracePt t="47782" x="6262688" y="3989388"/>
          <p14:tracePt t="47782" x="6227763" y="4000500"/>
          <p14:tracePt t="47799" x="6191250" y="4013200"/>
          <p14:tracePt t="47815" x="6143625" y="4037013"/>
          <p14:tracePt t="47832" x="6108700" y="4048125"/>
          <p14:tracePt t="47849" x="6084888" y="4060825"/>
          <p14:tracePt t="47866" x="6072188" y="4071938"/>
          <p14:tracePt t="47882" x="6061075" y="4084638"/>
          <p14:tracePt t="47898" x="6061075" y="4095750"/>
          <p14:tracePt t="47969" x="6072188" y="4084638"/>
          <p14:tracePt t="48095" x="6096000" y="4084638"/>
          <p14:tracePt t="48099" x="6215063" y="4013200"/>
          <p14:tracePt t="48116" x="6418263" y="3894138"/>
          <p14:tracePt t="48133" x="6584950" y="3822700"/>
          <p14:tracePt t="48150" x="6680200" y="3727450"/>
          <p14:tracePt t="48166" x="6775450" y="3656013"/>
          <p14:tracePt t="48183" x="6823075" y="3608388"/>
          <p14:tracePt t="48200" x="6894513" y="3548063"/>
          <p14:tracePt t="48217" x="6989763" y="3476625"/>
          <p14:tracePt t="48233" x="7108825" y="3405188"/>
          <p14:tracePt t="48250" x="7167563" y="3357563"/>
          <p14:tracePt t="48267" x="7227888" y="3298825"/>
          <p14:tracePt t="48283" x="7275513" y="3251200"/>
          <p14:tracePt t="48300" x="7299325" y="3214688"/>
          <p14:tracePt t="48317" x="7310438" y="3167063"/>
          <p14:tracePt t="48334" x="7334250" y="3108325"/>
          <p14:tracePt t="48350" x="7323138" y="3060700"/>
          <p14:tracePt t="48368" x="7310438" y="3048000"/>
          <p14:tracePt t="48383" x="7310438" y="3024188"/>
          <p14:tracePt t="48401" x="7323138" y="3000375"/>
          <p14:tracePt t="48417" x="7346950" y="2989263"/>
          <p14:tracePt t="48434" x="7370763" y="2989263"/>
          <p14:tracePt t="48451" x="7405688" y="2976563"/>
          <p14:tracePt t="48467" x="7489825" y="2965450"/>
          <p14:tracePt t="48484" x="7608888" y="2952750"/>
          <p14:tracePt t="48501" x="7858125" y="2905125"/>
          <p14:tracePt t="48517" x="8072438" y="2881313"/>
          <p14:tracePt t="48534" x="8120063" y="2881313"/>
          <p14:tracePt t="48551" x="8132763" y="2881313"/>
          <p14:tracePt t="48568" x="8156575" y="2881313"/>
          <p14:tracePt t="48584" x="8167688" y="2881313"/>
          <p14:tracePt t="48601" x="8180388" y="2881313"/>
          <p14:tracePt t="48635" x="8191500" y="2894013"/>
          <p14:tracePt t="48705" x="8191500" y="2905125"/>
          <p14:tracePt t="48729" x="8191500" y="2917825"/>
          <p14:tracePt t="48733" x="8191500" y="2928938"/>
          <p14:tracePt t="48737" x="8180388" y="2941638"/>
          <p14:tracePt t="48751" x="8143875" y="2965450"/>
          <p14:tracePt t="48768" x="8061325" y="3000375"/>
          <p14:tracePt t="48785" x="7989888" y="3071813"/>
          <p14:tracePt t="48802" x="7870825" y="3119438"/>
          <p14:tracePt t="48818" x="7704138" y="3190875"/>
          <p14:tracePt t="48835" x="7561263" y="3251200"/>
          <p14:tracePt t="48852" x="7418388" y="3309938"/>
          <p14:tracePt t="48869" x="7346950" y="3357563"/>
          <p14:tracePt t="48885" x="7310438" y="3381375"/>
          <p14:tracePt t="48902" x="7275513" y="3405188"/>
          <p14:tracePt t="48919" x="7262813" y="3429000"/>
          <p14:tracePt t="48936" x="7215188" y="3452813"/>
          <p14:tracePt t="48951" x="7191375" y="3476625"/>
          <p14:tracePt t="48968" x="7143750" y="3513138"/>
          <p14:tracePt t="48985" x="7085013" y="3548063"/>
          <p14:tracePt t="49002" x="7037388" y="3584575"/>
          <p14:tracePt t="49019" x="6953250" y="3595688"/>
          <p14:tracePt t="49036" x="6870700" y="3595688"/>
          <p14:tracePt t="49052" x="6799263" y="3619500"/>
          <p14:tracePt t="49069" x="6762750" y="3643313"/>
          <p14:tracePt t="49086" x="6738938" y="3656013"/>
          <p14:tracePt t="49086" x="6727825" y="3667125"/>
          <p14:tracePt t="49103" x="6704013" y="3679825"/>
          <p14:tracePt t="49119" x="6667500" y="3703638"/>
          <p14:tracePt t="49136" x="6632575" y="3727450"/>
          <p14:tracePt t="49153" x="6596063" y="3751263"/>
          <p14:tracePt t="49169" x="6548438" y="3762375"/>
          <p14:tracePt t="49186" x="6465888" y="3798888"/>
          <p14:tracePt t="49203" x="6418263" y="3833813"/>
          <p14:tracePt t="49219" x="6357938" y="3857625"/>
          <p14:tracePt t="49236" x="6286500" y="3857625"/>
          <p14:tracePt t="49253" x="6262688" y="3857625"/>
          <p14:tracePt t="49269" x="6251575" y="3857625"/>
          <p14:tracePt t="49286" x="6262688" y="3857625"/>
          <p14:tracePt t="49453" x="6275388" y="3846513"/>
          <p14:tracePt t="49457" x="6334125" y="3822700"/>
          <p14:tracePt t="49470" x="6418263" y="3786188"/>
          <p14:tracePt t="49487" x="6500813" y="3762375"/>
          <p14:tracePt t="49504" x="6608763" y="3703638"/>
          <p14:tracePt t="49520" x="6738938" y="3656013"/>
          <p14:tracePt t="49537" x="6799263" y="3619500"/>
          <p14:tracePt t="49554" x="6894513" y="3548063"/>
          <p14:tracePt t="49571" x="6977063" y="3500438"/>
          <p14:tracePt t="49587" x="7096125" y="3429000"/>
          <p14:tracePt t="49604" x="7251700" y="3357563"/>
          <p14:tracePt t="49621" x="7453313" y="3275013"/>
          <p14:tracePt t="49638" x="7585075" y="3203575"/>
          <p14:tracePt t="49654" x="7691438" y="3132138"/>
          <p14:tracePt t="49671" x="7739063" y="3108325"/>
          <p14:tracePt t="49688" x="7786688" y="3071813"/>
          <p14:tracePt t="49704" x="7823200" y="3048000"/>
          <p14:tracePt t="49721" x="7834313" y="3024188"/>
          <p14:tracePt t="49738" x="7858125" y="2989263"/>
          <p14:tracePt t="49755" x="7870825" y="2976563"/>
          <p14:tracePt t="49771" x="7881938" y="2976563"/>
          <p14:tracePt t="49788" x="7905750" y="2965450"/>
          <p14:tracePt t="49805" x="7905750" y="2952750"/>
          <p14:tracePt t="49821" x="7918450" y="2952750"/>
          <p14:tracePt t="49838" x="7905750" y="2952750"/>
          <p14:tracePt t="50037" x="7881938" y="2952750"/>
          <p14:tracePt t="50040" x="7775575" y="3013075"/>
          <p14:tracePt t="50056" x="7656513" y="3060700"/>
          <p14:tracePt t="50072" x="7537450" y="3108325"/>
          <p14:tracePt t="50089" x="7442200" y="3167063"/>
          <p14:tracePt t="50105" x="7381875" y="3214688"/>
          <p14:tracePt t="50122" x="7358063" y="3238500"/>
          <p14:tracePt t="50139" x="7310438" y="3275013"/>
          <p14:tracePt t="50156" x="7251700" y="3298825"/>
          <p14:tracePt t="50172" x="7167563" y="3322638"/>
          <p14:tracePt t="50189" x="7108825" y="3333750"/>
          <p14:tracePt t="50206" x="7024688" y="3381375"/>
          <p14:tracePt t="50206" x="7013575" y="3381375"/>
          <p14:tracePt t="50223" x="6905625" y="3429000"/>
          <p14:tracePt t="50239" x="6846888" y="3465513"/>
          <p14:tracePt t="50256" x="6799263" y="3513138"/>
          <p14:tracePt t="50256" x="6775450" y="3524250"/>
          <p14:tracePt t="50273" x="6727825" y="3560763"/>
          <p14:tracePt t="50289" x="6680200" y="3595688"/>
          <p14:tracePt t="50306" x="6619875" y="3643313"/>
          <p14:tracePt t="50323" x="6537325" y="3703638"/>
          <p14:tracePt t="50340" x="6453188" y="3775075"/>
          <p14:tracePt t="50356" x="6394450" y="3822700"/>
          <p14:tracePt t="50373" x="6310313" y="3857625"/>
          <p14:tracePt t="50390" x="6227763" y="3917950"/>
          <p14:tracePt t="50406" x="6180138" y="3952875"/>
          <p14:tracePt t="50423" x="6143625" y="3976688"/>
          <p14:tracePt t="50440" x="6108700" y="4013200"/>
          <p14:tracePt t="50440" x="6084888" y="4013200"/>
          <p14:tracePt t="50457" x="6061075" y="4037013"/>
          <p14:tracePt t="50473" x="6061075" y="4048125"/>
          <p14:tracePt t="50593" x="6072188" y="4048125"/>
          <p14:tracePt t="50613" x="6084888" y="4048125"/>
          <p14:tracePt t="50615" x="6108700" y="4048125"/>
          <p14:tracePt t="50624" x="6191250" y="4037013"/>
          <p14:tracePt t="50640" x="6286500" y="4000500"/>
          <p14:tracePt t="50657" x="6394450" y="3929063"/>
          <p14:tracePt t="50674" x="6524625" y="3857625"/>
          <p14:tracePt t="50691" x="6619875" y="3822700"/>
          <p14:tracePt t="50707" x="6727825" y="3762375"/>
          <p14:tracePt t="50724" x="6846888" y="3714750"/>
          <p14:tracePt t="50741" x="6918325" y="3643313"/>
          <p14:tracePt t="50758" x="7024688" y="3584575"/>
          <p14:tracePt t="50758" x="7072313" y="3571875"/>
          <p14:tracePt t="50775" x="7215188" y="3489325"/>
          <p14:tracePt t="50791" x="7334250" y="3429000"/>
          <p14:tracePt t="50808" x="7429500" y="3394075"/>
          <p14:tracePt t="50824" x="7513638" y="3357563"/>
          <p14:tracePt t="50841" x="7585075" y="3322638"/>
          <p14:tracePt t="50858" x="7632700" y="3309938"/>
          <p14:tracePt t="50874" x="7691438" y="3298825"/>
          <p14:tracePt t="50891" x="7786688" y="3262313"/>
          <p14:tracePt t="50908" x="7847013" y="3238500"/>
          <p14:tracePt t="50925" x="7905750" y="3214688"/>
          <p14:tracePt t="50941" x="7942263" y="3190875"/>
          <p14:tracePt t="50958" x="7953375" y="3190875"/>
          <p14:tracePt t="50975" x="7953375" y="3167063"/>
          <p14:tracePt t="51087" x="7942263" y="3167063"/>
          <p14:tracePt t="51115" x="7929563" y="3167063"/>
          <p14:tracePt t="51118" x="7905750" y="3167063"/>
          <p14:tracePt t="51125" x="7881938" y="3179763"/>
          <p14:tracePt t="51142" x="7834313" y="3179763"/>
          <p14:tracePt t="51159" x="7799388" y="3179763"/>
          <p14:tracePt t="51175" x="7739063" y="3214688"/>
          <p14:tracePt t="51192" x="7704138" y="3227388"/>
          <p14:tracePt t="51209" x="7667625" y="3227388"/>
          <p14:tracePt t="51225" x="7643813" y="3238500"/>
          <p14:tracePt t="51242" x="7620000" y="3251200"/>
          <p14:tracePt t="51259" x="7608888" y="3262313"/>
          <p14:tracePt t="51276" x="7572375" y="3298825"/>
          <p14:tracePt t="51292" x="7537450" y="3322638"/>
          <p14:tracePt t="51309" x="7477125" y="3357563"/>
          <p14:tracePt t="51326" x="7442200" y="3370263"/>
          <p14:tracePt t="51326" x="7418388" y="3370263"/>
          <p14:tracePt t="51343" x="7370763" y="3394075"/>
          <p14:tracePt t="51359" x="7323138" y="3405188"/>
          <p14:tracePt t="51376" x="7286625" y="3417888"/>
          <p14:tracePt t="51393" x="7215188" y="3441700"/>
          <p14:tracePt t="51409" x="7167563" y="3465513"/>
          <p14:tracePt t="51426" x="7108825" y="3489325"/>
          <p14:tracePt t="51443" x="7061200" y="3513138"/>
          <p14:tracePt t="51460" x="6977063" y="3548063"/>
          <p14:tracePt t="51476" x="6918325" y="3571875"/>
          <p14:tracePt t="51493" x="6858000" y="3608388"/>
          <p14:tracePt t="51510" x="6810375" y="3619500"/>
          <p14:tracePt t="51510" x="6799263" y="3632200"/>
          <p14:tracePt t="51527" x="6727825" y="3656013"/>
          <p14:tracePt t="51543" x="6656388" y="3679825"/>
          <p14:tracePt t="51543" x="6643688" y="3690938"/>
          <p14:tracePt t="51561" x="6584950" y="3727450"/>
          <p14:tracePt t="51561" x="6561138" y="3738563"/>
          <p14:tracePt t="51577" x="6489700" y="3786188"/>
          <p14:tracePt t="51593" x="6418263" y="3810000"/>
          <p14:tracePt t="51610" x="6346825" y="3857625"/>
          <p14:tracePt t="51627" x="6299200" y="3894138"/>
          <p14:tracePt t="51643" x="6238875" y="3905250"/>
          <p14:tracePt t="51660" x="6191250" y="3917950"/>
          <p14:tracePt t="51677" x="6132513" y="3941763"/>
          <p14:tracePt t="51694" x="6096000" y="3965575"/>
          <p14:tracePt t="51710" x="6037263" y="3989388"/>
          <p14:tracePt t="51727" x="5976938" y="4024313"/>
          <p14:tracePt t="51744" x="5929313" y="4048125"/>
          <p14:tracePt t="51744" x="5918200" y="4060825"/>
          <p14:tracePt t="51761" x="5857875" y="4084638"/>
          <p14:tracePt t="51777" x="5834063" y="4095750"/>
          <p14:tracePt t="51794" x="5810250" y="4132263"/>
          <p14:tracePt t="51811" x="5786438" y="4132263"/>
          <p14:tracePt t="51827" x="5775325" y="4143375"/>
          <p14:tracePt t="51844" x="5762625" y="4143375"/>
          <p14:tracePt t="51861" x="5751513" y="4143375"/>
          <p14:tracePt t="51877" x="5738813" y="4156075"/>
          <p14:tracePt t="52095" x="5738813" y="4167188"/>
          <p14:tracePt t="52121" x="5738813" y="4179888"/>
          <p14:tracePt t="52141" x="5738813" y="4191000"/>
          <p14:tracePt t="52185" x="5738813" y="4203700"/>
          <p14:tracePt t="52189" x="5738813" y="4214813"/>
          <p14:tracePt t="52281" x="5751513" y="4214813"/>
          <p14:tracePt t="52285" x="5762625" y="4227513"/>
          <p14:tracePt t="52317" x="5775325" y="4227513"/>
          <p14:tracePt t="52339" x="5786438" y="4227513"/>
          <p14:tracePt t="52343" x="5799138" y="4238625"/>
          <p14:tracePt t="52399" x="5799138" y="4251325"/>
          <p14:tracePt t="52409" x="5810250" y="4251325"/>
          <p14:tracePt t="52417" x="5834063" y="4251325"/>
          <p14:tracePt t="52429" x="5870575" y="4251325"/>
          <p14:tracePt t="52446" x="5918200" y="4251325"/>
          <p14:tracePt t="52463" x="6013450" y="4251325"/>
          <p14:tracePt t="52479" x="6096000" y="4251325"/>
          <p14:tracePt t="52496" x="6156325" y="4251325"/>
          <p14:tracePt t="52513" x="6203950" y="4251325"/>
          <p14:tracePt t="52529" x="6251575" y="4251325"/>
          <p14:tracePt t="52546" x="6286500" y="4251325"/>
          <p14:tracePt t="52564" x="6299200" y="4238625"/>
          <p14:tracePt t="52580" x="6334125" y="4227513"/>
          <p14:tracePt t="52596" x="6370638" y="4203700"/>
          <p14:tracePt t="52613" x="6405563" y="4191000"/>
          <p14:tracePt t="52630" x="6429375" y="4167188"/>
          <p14:tracePt t="52646" x="6453188" y="4156075"/>
          <p14:tracePt t="52663" x="6477000" y="4132263"/>
          <p14:tracePt t="52680" x="6489700" y="4119563"/>
          <p14:tracePt t="52697" x="6500813" y="4108450"/>
          <p14:tracePt t="52713" x="6513513" y="4084638"/>
          <p14:tracePt t="52730" x="6524625" y="4071938"/>
          <p14:tracePt t="52747" x="6537325" y="4060825"/>
          <p14:tracePt t="52845" x="6537325" y="4048125"/>
          <p14:tracePt t="52853" x="6561138" y="4037013"/>
          <p14:tracePt t="52864" x="6596063" y="4000500"/>
          <p14:tracePt t="52881" x="6619875" y="3976688"/>
          <p14:tracePt t="52898" x="6656388" y="3952875"/>
          <p14:tracePt t="52914" x="6656388" y="3941763"/>
          <p14:tracePt t="52930" x="6680200" y="3929063"/>
          <p14:tracePt t="53553" x="6691313" y="3929063"/>
          <p14:tracePt t="53561" x="6715125" y="3929063"/>
          <p14:tracePt t="53566" x="6751638" y="3929063"/>
          <p14:tracePt t="53583" x="6799263" y="3929063"/>
          <p14:tracePt t="53600" x="6810375" y="3917950"/>
          <p14:tracePt t="53616" x="6810375" y="3905250"/>
          <p14:tracePt t="53697" x="6810375" y="3894138"/>
          <p14:tracePt t="53713" x="6810375" y="3881438"/>
          <p14:tracePt t="53721" x="6810375" y="3870325"/>
          <p14:tracePt t="53733" x="6810375" y="3857625"/>
          <p14:tracePt t="53751" x="6810375" y="3846513"/>
          <p14:tracePt t="53783" x="6810375" y="3833813"/>
          <p14:tracePt t="53787" x="6810375" y="3822700"/>
          <p14:tracePt t="53807" x="6810375" y="3810000"/>
          <p14:tracePt t="53817" x="6810375" y="3786188"/>
          <p14:tracePt t="53833" x="6834188" y="3751263"/>
          <p14:tracePt t="53850" x="6870700" y="3714750"/>
          <p14:tracePt t="53867" x="6905625" y="3679825"/>
          <p14:tracePt t="53884" x="6953250" y="3656013"/>
          <p14:tracePt t="53901" x="6965950" y="3643313"/>
          <p14:tracePt t="53917" x="6989763" y="3619500"/>
          <p14:tracePt t="53934" x="7000875" y="3595688"/>
          <p14:tracePt t="53950" x="7013575" y="3595688"/>
          <p14:tracePt t="53967" x="7024688" y="3571875"/>
          <p14:tracePt t="53989" x="7037388" y="3571875"/>
          <p14:tracePt t="54113" x="7037388" y="3560763"/>
          <p14:tracePt t="54125" x="7048500" y="3560763"/>
          <p14:tracePt t="54297" x="7048500" y="3548063"/>
          <p14:tracePt t="54301" x="7108825" y="3489325"/>
          <p14:tracePt t="54318" x="7227888" y="3429000"/>
          <p14:tracePt t="54335" x="7323138" y="3394075"/>
          <p14:tracePt t="54352" x="7370763" y="3394075"/>
          <p14:tracePt t="54369" x="7381875" y="3394075"/>
          <p14:tracePt t="54385" x="7394575" y="3394075"/>
          <p14:tracePt t="54527" x="7394575" y="3405188"/>
          <p14:tracePt t="54557" x="7394575" y="3417888"/>
          <p14:tracePt t="54565" x="7394575" y="3429000"/>
          <p14:tracePt t="54589" x="7381875" y="3429000"/>
          <p14:tracePt t="54597" x="7370763" y="3441700"/>
          <p14:tracePt t="54603" x="7346950" y="3441700"/>
          <p14:tracePt t="54620" x="7323138" y="3465513"/>
          <p14:tracePt t="54636" x="7299325" y="3465513"/>
          <p14:tracePt t="54652" x="7251700" y="3489325"/>
          <p14:tracePt t="54669" x="7227888" y="3489325"/>
          <p14:tracePt t="54686" x="7215188" y="3500438"/>
          <p14:tracePt t="54703" x="7204075" y="3500438"/>
          <p14:tracePt t="54737" x="7191375" y="3513138"/>
          <p14:tracePt t="54833" x="7180263" y="3513138"/>
          <p14:tracePt t="54885" x="7180263" y="3524250"/>
          <p14:tracePt t="54895" x="7180263" y="3536950"/>
          <p14:tracePt t="55017" x="7191375" y="3536950"/>
          <p14:tracePt t="55051" x="7215188" y="3548063"/>
          <p14:tracePt t="55056" x="7239000" y="3548063"/>
          <p14:tracePt t="55070" x="7299325" y="3548063"/>
          <p14:tracePt t="55087" x="7358063" y="3548063"/>
          <p14:tracePt t="55104" x="7405688" y="3548063"/>
          <p14:tracePt t="55121" x="7429500" y="3548063"/>
          <p14:tracePt t="55137" x="7442200" y="3548063"/>
          <p14:tracePt t="55154" x="7453313" y="3548063"/>
          <p14:tracePt t="55171" x="7477125" y="3548063"/>
          <p14:tracePt t="55187" x="7489825" y="3548063"/>
          <p14:tracePt t="55203" x="7524750" y="3548063"/>
          <p14:tracePt t="55221" x="7561263" y="3548063"/>
          <p14:tracePt t="55238" x="7608888" y="3548063"/>
          <p14:tracePt t="55254" x="7656513" y="3548063"/>
          <p14:tracePt t="55271" x="7704138" y="3548063"/>
          <p14:tracePt t="55288" x="7751763" y="3548063"/>
          <p14:tracePt t="55288" x="7762875" y="3548063"/>
          <p14:tracePt t="55305" x="7810500" y="3548063"/>
          <p14:tracePt t="55321" x="7823200" y="3548063"/>
          <p14:tracePt t="55338" x="7881938" y="3548063"/>
          <p14:tracePt t="55355" x="7929563" y="3548063"/>
          <p14:tracePt t="55371" x="8001000" y="3548063"/>
          <p14:tracePt t="55388" x="8096250" y="3548063"/>
          <p14:tracePt t="55405" x="8143875" y="3548063"/>
          <p14:tracePt t="55422" x="8180388" y="3524250"/>
          <p14:tracePt t="55438" x="8215313" y="3513138"/>
          <p14:tracePt t="55455" x="8262938" y="3500438"/>
          <p14:tracePt t="55472" x="8310563" y="3500438"/>
          <p14:tracePt t="55488" x="8323263" y="3500438"/>
          <p14:tracePt t="55511" x="8334375" y="3489325"/>
          <p14:tracePt t="55522" x="8382000" y="3489325"/>
          <p14:tracePt t="55539" x="8442325" y="3465513"/>
          <p14:tracePt t="55556" x="8501063" y="3441700"/>
          <p14:tracePt t="55572" x="8537575" y="3441700"/>
          <p14:tracePt t="55589" x="8585200" y="3441700"/>
          <p14:tracePt t="55605" x="8596313" y="3429000"/>
          <p14:tracePt t="55622" x="8656638" y="3417888"/>
          <p14:tracePt t="55639" x="8680450" y="3394075"/>
          <p14:tracePt t="55656" x="8704263" y="3381375"/>
          <p14:tracePt t="55672" x="8715375" y="3381375"/>
          <p14:tracePt t="55693" x="8728075" y="3381375"/>
          <p14:tracePt t="56586" x="8680450" y="3405188"/>
          <p14:tracePt t="56927" x="8656638" y="3429000"/>
          <p14:tracePt t="56933" x="8513763" y="3452813"/>
          <p14:tracePt t="56943" x="8262938" y="3536950"/>
          <p14:tracePt t="56959" x="8013700" y="3595688"/>
          <p14:tracePt t="56976" x="7810500" y="3643313"/>
          <p14:tracePt t="56993" x="7667625" y="3667125"/>
          <p14:tracePt t="57010" x="7500938" y="3714750"/>
          <p14:tracePt t="57027" x="7310438" y="3775075"/>
          <p14:tracePt t="57043" x="7119938" y="3822700"/>
          <p14:tracePt t="57043" x="7061200" y="3846513"/>
          <p14:tracePt t="57061" x="6881813" y="3929063"/>
          <p14:tracePt t="57077" x="6667500" y="4013200"/>
          <p14:tracePt t="57093" x="6418263" y="4095750"/>
          <p14:tracePt t="57110" x="6180138" y="4167188"/>
          <p14:tracePt t="57110" x="6119813" y="4191000"/>
          <p14:tracePt t="57127" x="5953125" y="4251325"/>
          <p14:tracePt t="57143" x="5810250" y="4286250"/>
          <p14:tracePt t="57160" x="5691188" y="4310063"/>
          <p14:tracePt t="57177" x="5667375" y="4322763"/>
          <p14:tracePt t="57194" x="5643563" y="4333875"/>
          <p14:tracePt t="57210" x="5632450" y="4346575"/>
          <p14:tracePt t="57227" x="5632450" y="4357688"/>
          <p14:tracePt t="57244" x="5595938" y="4370388"/>
          <p14:tracePt t="57260" x="5513388" y="4381500"/>
          <p14:tracePt t="57276" x="5429250" y="4405313"/>
          <p14:tracePt t="57293" x="5381625" y="4405313"/>
          <p14:tracePt t="57310" x="5334000" y="4418013"/>
          <p14:tracePt t="57327" x="5299075" y="4429125"/>
          <p14:tracePt t="57344" x="5286375" y="4429125"/>
          <p14:tracePt t="57360" x="5275263" y="4441825"/>
          <p14:tracePt t="57535" x="5286375" y="4441825"/>
          <p14:tracePt t="57597" x="5310188" y="4441825"/>
          <p14:tracePt t="57601" x="5370513" y="4429125"/>
          <p14:tracePt t="57611" x="5524500" y="4381500"/>
          <p14:tracePt t="57628" x="5632450" y="4346575"/>
          <p14:tracePt t="57645" x="5715000" y="4333875"/>
          <p14:tracePt t="57662" x="5822950" y="4310063"/>
          <p14:tracePt t="57678" x="5905500" y="4310063"/>
          <p14:tracePt t="57695" x="5965825" y="4310063"/>
          <p14:tracePt t="57712" x="6024563" y="4310063"/>
          <p14:tracePt t="57728" x="6096000" y="4286250"/>
          <p14:tracePt t="57745" x="6156325" y="4286250"/>
          <p14:tracePt t="57762" x="6238875" y="4262438"/>
          <p14:tracePt t="57762" x="6262688" y="4262438"/>
          <p14:tracePt t="57779" x="6370638" y="4227513"/>
          <p14:tracePt t="57795" x="6453188" y="4214813"/>
          <p14:tracePt t="57812" x="6500813" y="4203700"/>
          <p14:tracePt t="57829" x="6548438" y="4203700"/>
          <p14:tracePt t="57845" x="6572250" y="4203700"/>
          <p14:tracePt t="63119" x="6572250" y="4227513"/>
          <p14:tracePt t="63877" x="6572250" y="4238625"/>
          <p14:tracePt t="63881" x="6572250" y="4322763"/>
          <p14:tracePt t="63897" x="6572250" y="4381500"/>
          <p14:tracePt t="63914" x="6572250" y="4418013"/>
          <p14:tracePt t="63930" x="6572250" y="4429125"/>
          <p14:tracePt t="63947" x="6572250" y="4441825"/>
          <p14:tracePt t="64061" x="6572250" y="4452938"/>
          <p14:tracePt t="64069" x="6572250" y="4465638"/>
          <p14:tracePt t="64081" x="6572250" y="4489450"/>
          <p14:tracePt t="64098" x="6572250" y="4500563"/>
          <p14:tracePt t="64114" x="6572250" y="4513263"/>
          <p14:tracePt t="65884" x="6561138" y="4513263"/>
          <p14:tracePt t="66743" x="6500813" y="4476750"/>
          <p14:tracePt t="66749" x="6465888" y="4465638"/>
          <p14:tracePt t="66755" x="6334125" y="4394200"/>
          <p14:tracePt t="66772" x="6251575" y="4357688"/>
          <p14:tracePt t="66789" x="6167438" y="4333875"/>
          <p14:tracePt t="66806" x="6132513" y="4322763"/>
          <p14:tracePt t="66806" x="6119813" y="4322763"/>
          <p14:tracePt t="66823" x="6096000" y="4322763"/>
          <p14:tracePt t="66839" x="6084888" y="4322763"/>
          <p14:tracePt t="66865" x="6072188" y="4322763"/>
          <p14:tracePt t="66881" x="6061075" y="4322763"/>
          <p14:tracePt t="66889" x="6048375" y="4322763"/>
          <p14:tracePt t="66906" x="6024563" y="4333875"/>
          <p14:tracePt t="66923" x="6024563" y="4346575"/>
          <p14:tracePt t="66939" x="6013450" y="4346575"/>
          <p14:tracePt t="66989" x="6000750" y="4346575"/>
          <p14:tracePt t="66997" x="5965825" y="4370388"/>
          <p14:tracePt t="67006" x="5894388" y="4418013"/>
          <p14:tracePt t="67023" x="5822950" y="4465638"/>
          <p14:tracePt t="67040" x="5727700" y="4489450"/>
          <p14:tracePt t="67040" x="5703888" y="4500563"/>
          <p14:tracePt t="67058" x="5608638" y="4524375"/>
          <p14:tracePt t="67073" x="5500688" y="4537075"/>
          <p14:tracePt t="67090" x="5405438" y="4560888"/>
          <p14:tracePt t="67107" x="5346700" y="4548188"/>
          <p14:tracePt t="67123" x="5310188" y="4524375"/>
          <p14:tracePt t="67140" x="5275263" y="4513263"/>
          <p14:tracePt t="67157" x="5251450" y="4500563"/>
          <p14:tracePt t="67174" x="5227638" y="4489450"/>
          <p14:tracePt t="67190" x="5214938" y="4489450"/>
          <p14:tracePt t="67207" x="5203825" y="4476750"/>
          <p14:tracePt t="67223" x="5214938" y="4476750"/>
          <p14:tracePt t="67461" x="5238750" y="4476750"/>
          <p14:tracePt t="67465" x="5286375" y="4465638"/>
          <p14:tracePt t="67475" x="5405438" y="4441825"/>
          <p14:tracePt t="67491" x="5465763" y="4418013"/>
          <p14:tracePt t="67508" x="5513388" y="4418013"/>
          <p14:tracePt t="67525" x="5537200" y="4418013"/>
          <p14:tracePt t="67541" x="5561013" y="4418013"/>
          <p14:tracePt t="67558" x="5595938" y="4418013"/>
          <p14:tracePt t="67575" x="5632450" y="4418013"/>
          <p14:tracePt t="67591" x="5691188" y="4418013"/>
          <p14:tracePt t="67608" x="5810250" y="4418013"/>
          <p14:tracePt t="67625" x="5894388" y="4381500"/>
          <p14:tracePt t="67642" x="5929313" y="4381500"/>
          <p14:tracePt t="67659" x="6037263" y="4357688"/>
          <p14:tracePt t="67675" x="6096000" y="4346575"/>
          <p14:tracePt t="67691" x="6156325" y="4346575"/>
          <p14:tracePt t="67708" x="6238875" y="4310063"/>
          <p14:tracePt t="67725" x="6310313" y="4298950"/>
          <p14:tracePt t="67742" x="6323013" y="4286250"/>
          <p14:tracePt t="67758" x="6370638" y="4275138"/>
          <p14:tracePt t="67776" x="6429375" y="4275138"/>
          <p14:tracePt t="67792" x="6489700" y="4251325"/>
          <p14:tracePt t="67809" x="6572250" y="4238625"/>
          <p14:tracePt t="67825" x="6667500" y="4214813"/>
          <p14:tracePt t="67842" x="6775450" y="4191000"/>
          <p14:tracePt t="67859" x="6918325" y="4156075"/>
          <p14:tracePt t="67875" x="7000875" y="4143375"/>
          <p14:tracePt t="67875" x="7024688" y="4143375"/>
          <p14:tracePt t="67893" x="7037388" y="4132263"/>
          <p14:tracePt t="67913" x="7096125" y="4132263"/>
          <p14:tracePt t="67926" x="7143750" y="4132263"/>
          <p14:tracePt t="67926" x="7167563" y="4132263"/>
          <p14:tracePt t="67943" x="7227888" y="4132263"/>
          <p14:tracePt t="67959" x="7299325" y="4119563"/>
          <p14:tracePt t="67976" x="7405688" y="4108450"/>
          <p14:tracePt t="67993" x="7513638" y="4095750"/>
          <p14:tracePt t="68009" x="7585075" y="4060825"/>
          <p14:tracePt t="68026" x="7667625" y="4037013"/>
          <p14:tracePt t="68043" x="7751763" y="4037013"/>
          <p14:tracePt t="68060" x="7847013" y="4013200"/>
          <p14:tracePt t="68076" x="7918450" y="4013200"/>
          <p14:tracePt t="68093" x="8001000" y="4013200"/>
          <p14:tracePt t="68110" x="8096250" y="4013200"/>
          <p14:tracePt t="68110" x="8120063" y="4013200"/>
          <p14:tracePt t="68127" x="8262938" y="4000500"/>
          <p14:tracePt t="68143" x="8394700" y="3965575"/>
          <p14:tracePt t="68160" x="8513763" y="3965575"/>
          <p14:tracePt t="68160" x="8537575" y="3952875"/>
          <p14:tracePt t="68177" x="8632825" y="3952875"/>
          <p14:tracePt t="68193" x="8691563" y="3929063"/>
          <p14:tracePt t="68211" x="8786813" y="3917950"/>
          <p14:tracePt t="68227" x="8823325" y="3917950"/>
          <p14:tracePt t="68243" x="8847138" y="3917950"/>
          <p14:tracePt t="68260" x="8882063" y="3917950"/>
          <p14:tracePt t="68277" x="8929688" y="3917950"/>
          <p14:tracePt t="68294" x="9024938" y="3929063"/>
          <p14:tracePt t="68310" x="9120188" y="3941763"/>
          <p14:tracePt t="68327" x="9204325" y="3941763"/>
          <p14:tracePt t="68344" x="9323388" y="3941763"/>
          <p14:tracePt t="68360" x="9394825" y="3941763"/>
          <p14:tracePt t="68377" x="9477375" y="3941763"/>
          <p14:tracePt t="68394" x="9537700" y="3941763"/>
          <p14:tracePt t="68394" x="9561513" y="3941763"/>
          <p14:tracePt t="68411" x="9596438" y="3941763"/>
          <p14:tracePt t="68427" x="9632950" y="3941763"/>
          <p14:tracePt t="68444" x="9691688" y="3952875"/>
          <p14:tracePt t="68461" x="9728200" y="3952875"/>
          <p14:tracePt t="68477" x="9752013" y="3952875"/>
          <p14:tracePt t="68477" x="9763125" y="3952875"/>
          <p14:tracePt t="68495" x="9786938" y="3952875"/>
          <p14:tracePt t="68511" x="9799638" y="3952875"/>
          <p14:tracePt t="68527" x="9823450" y="3965575"/>
          <p14:tracePt t="69245" x="9834563" y="3965575"/>
          <p14:tracePt t="69261" x="9847263" y="3965575"/>
          <p14:tracePt t="69321" x="9847263" y="3976688"/>
          <p14:tracePt t="69331" x="9858375" y="3976688"/>
          <p14:tracePt t="69339" x="9858375" y="3989388"/>
          <p14:tracePt t="69347" x="9871075" y="4013200"/>
          <p14:tracePt t="69363" x="9882188" y="4024313"/>
          <p14:tracePt t="69391" x="9894888" y="4037013"/>
          <p14:tracePt t="69417" x="9906000" y="4048125"/>
          <p14:tracePt t="69767" x="9906000" y="4060825"/>
          <p14:tracePt t="69771" x="9894888" y="4071938"/>
          <p14:tracePt t="69783" x="9871075" y="4119563"/>
          <p14:tracePt t="69797" x="9847263" y="4132263"/>
          <p14:tracePt t="69814" x="9823450" y="4143375"/>
          <p14:tracePt t="69831" x="9810750" y="4167188"/>
          <p14:tracePt t="69848" x="9752013" y="4179888"/>
          <p14:tracePt t="69865" x="9715500" y="4214813"/>
          <p14:tracePt t="69882" x="9632950" y="4238625"/>
          <p14:tracePt t="69882" x="9609138" y="4251325"/>
          <p14:tracePt t="69899" x="9477375" y="4310063"/>
          <p14:tracePt t="69915" x="9347200" y="4346575"/>
          <p14:tracePt t="69932" x="9167813" y="4394200"/>
          <p14:tracePt t="69949" x="8977313" y="4418013"/>
          <p14:tracePt t="69965" x="8810625" y="4452938"/>
          <p14:tracePt t="69982" x="8704263" y="4465638"/>
          <p14:tracePt t="69999" x="8572500" y="4465638"/>
          <p14:tracePt t="70015" x="8466138" y="4465638"/>
          <p14:tracePt t="70032" x="8334375" y="4476750"/>
          <p14:tracePt t="70049" x="8204200" y="4476750"/>
          <p14:tracePt t="70066" x="8048625" y="4489450"/>
          <p14:tracePt t="70066" x="8013700" y="4500563"/>
          <p14:tracePt t="70083" x="7870825" y="4524375"/>
          <p14:tracePt t="70099" x="7704138" y="4524375"/>
          <p14:tracePt t="70116" x="7537450" y="4524375"/>
          <p14:tracePt t="70116" x="7500938" y="4524375"/>
          <p14:tracePt t="70133" x="7394575" y="4524375"/>
          <p14:tracePt t="70149" x="7299325" y="4537075"/>
          <p14:tracePt t="70166" x="7215188" y="4537075"/>
          <p14:tracePt t="70166" x="7191375" y="4537075"/>
          <p14:tracePt t="70183" x="7156450" y="4537075"/>
          <p14:tracePt t="70199" x="7096125" y="4537075"/>
          <p14:tracePt t="70216" x="6977063" y="4537075"/>
          <p14:tracePt t="70233" x="6834188" y="4537075"/>
          <p14:tracePt t="70249" x="6691313" y="4560888"/>
          <p14:tracePt t="70266" x="6513513" y="4560888"/>
          <p14:tracePt t="70283" x="6323013" y="4560888"/>
          <p14:tracePt t="70300" x="6061075" y="4560888"/>
          <p14:tracePt t="70316" x="5870575" y="4560888"/>
          <p14:tracePt t="70333" x="5667375" y="4560888"/>
          <p14:tracePt t="70350" x="5500688" y="4560888"/>
          <p14:tracePt t="70350" x="5465763" y="4560888"/>
          <p14:tracePt t="70367" x="5357813" y="4560888"/>
          <p14:tracePt t="70383" x="5214938" y="4560888"/>
          <p14:tracePt t="70400" x="5072063" y="4560888"/>
          <p14:tracePt t="70400" x="5048250" y="4560888"/>
          <p14:tracePt t="70417" x="4941888" y="4560888"/>
          <p14:tracePt t="70433" x="4894263" y="4560888"/>
          <p14:tracePt t="70450" x="4857750" y="4560888"/>
          <p14:tracePt t="70467" x="4822825" y="4560888"/>
          <p14:tracePt t="70483" x="4833938" y="4560888"/>
          <p14:tracePt t="70759" x="4857750" y="4560888"/>
          <p14:tracePt t="70763" x="4870450" y="4560888"/>
          <p14:tracePt t="70767" x="5000625" y="4560888"/>
          <p14:tracePt t="70784" x="5156200" y="4548188"/>
          <p14:tracePt t="70801" x="5322888" y="4548188"/>
          <p14:tracePt t="70817" x="5394325" y="4548188"/>
          <p14:tracePt t="70834" x="5441950" y="4548188"/>
          <p14:tracePt t="70851" x="5465763" y="4548188"/>
          <p14:tracePt t="70867" x="5476875" y="4537075"/>
          <p14:tracePt t="70884" x="5489575" y="4537075"/>
          <p14:tracePt t="71027" x="5489575" y="4524375"/>
          <p14:tracePt t="71035" x="5500688" y="4513263"/>
          <p14:tracePt t="71039" x="5584825" y="4465638"/>
          <p14:tracePt t="71052" x="5738813" y="4429125"/>
          <p14:tracePt t="71069" x="5870575" y="4394200"/>
          <p14:tracePt t="71085" x="6024563" y="4346575"/>
          <p14:tracePt t="71102" x="6203950" y="4333875"/>
          <p14:tracePt t="71119" x="6334125" y="4333875"/>
          <p14:tracePt t="71135" x="6477000" y="4333875"/>
          <p14:tracePt t="71152" x="6596063" y="4333875"/>
          <p14:tracePt t="71169" x="6751638" y="4333875"/>
          <p14:tracePt t="71185" x="6905625" y="4333875"/>
          <p14:tracePt t="71202" x="7096125" y="4333875"/>
          <p14:tracePt t="71219" x="7251700" y="4346575"/>
          <p14:tracePt t="71236" x="7429500" y="4346575"/>
          <p14:tracePt t="71236" x="7466013" y="4346575"/>
          <p14:tracePt t="71253" x="7585075" y="4357688"/>
          <p14:tracePt t="71269" x="7715250" y="4357688"/>
          <p14:tracePt t="71286" x="7847013" y="4357688"/>
          <p14:tracePt t="71302" x="8024813" y="4333875"/>
          <p14:tracePt t="71319" x="8156575" y="4310063"/>
          <p14:tracePt t="71336" x="8299450" y="4275138"/>
          <p14:tracePt t="71353" x="8394700" y="4251325"/>
          <p14:tracePt t="71370" x="8466138" y="4238625"/>
          <p14:tracePt t="71386" x="8548688" y="4227513"/>
          <p14:tracePt t="71403" x="8609013" y="4227513"/>
          <p14:tracePt t="71420" x="8680450" y="4227513"/>
          <p14:tracePt t="71420" x="8704263" y="4227513"/>
          <p14:tracePt t="71437" x="8786813" y="4227513"/>
          <p14:tracePt t="71453" x="8894763" y="4227513"/>
          <p14:tracePt t="71470" x="9013825" y="4227513"/>
          <p14:tracePt t="71470" x="9061450" y="4214813"/>
          <p14:tracePt t="71487" x="9228138" y="4203700"/>
          <p14:tracePt t="71503" x="9323388" y="4203700"/>
          <p14:tracePt t="71520" x="9442450" y="4203700"/>
          <p14:tracePt t="71537" x="9477375" y="4203700"/>
          <p14:tracePt t="71553" x="9525000" y="4203700"/>
          <p14:tracePt t="71570" x="9548813" y="4203700"/>
          <p14:tracePt t="71587" x="9632950" y="4203700"/>
          <p14:tracePt t="71603" x="9667875" y="4191000"/>
          <p14:tracePt t="71620" x="9680575" y="4191000"/>
          <p14:tracePt t="71637" x="9715500" y="4179888"/>
          <p14:tracePt t="71654" x="9752013" y="4167188"/>
          <p14:tracePt t="71670" x="9775825" y="4167188"/>
          <p14:tracePt t="71687" x="9786938" y="4167188"/>
          <p14:tracePt t="71703" x="9799638" y="4167188"/>
          <p14:tracePt t="71771" x="9810750" y="4167188"/>
          <p14:tracePt t="71821" x="9823450" y="4167188"/>
          <p14:tracePt t="71825" x="9871075" y="4143375"/>
          <p14:tracePt t="71838" x="9977438" y="4143375"/>
          <p14:tracePt t="71854" x="10085388" y="4143375"/>
          <p14:tracePt t="71870" x="10191750" y="4143375"/>
          <p14:tracePt t="71887" x="10228263" y="4143375"/>
          <p14:tracePt t="71904" x="10239375" y="4143375"/>
          <p14:tracePt t="71931" x="10239375" y="4156075"/>
          <p14:tracePt t="72367" x="10239375" y="4167188"/>
          <p14:tracePt t="72375" x="10228263" y="4179888"/>
          <p14:tracePt t="72385" x="10228263" y="4203700"/>
          <p14:tracePt t="72389" x="10204450" y="4214813"/>
          <p14:tracePt t="72406" x="10180638" y="4262438"/>
          <p14:tracePt t="72423" x="10167938" y="4298950"/>
          <p14:tracePt t="72439" x="10120313" y="4333875"/>
          <p14:tracePt t="72456" x="10061575" y="4357688"/>
          <p14:tracePt t="72473" x="9990138" y="4394200"/>
          <p14:tracePt t="72489" x="9871075" y="4441825"/>
          <p14:tracePt t="72506" x="9453563" y="4537075"/>
          <p14:tracePt t="72523" x="9120188" y="4595813"/>
          <p14:tracePt t="72540" x="8763000" y="4643438"/>
          <p14:tracePt t="72540" x="8680450" y="4656138"/>
          <p14:tracePt t="72558" x="8347075" y="4691063"/>
          <p14:tracePt t="72573" x="8037513" y="4691063"/>
          <p14:tracePt t="72590" x="7704138" y="4691063"/>
          <p14:tracePt t="72590" x="7632700" y="4691063"/>
          <p14:tracePt t="72607" x="7275513" y="4691063"/>
          <p14:tracePt t="72623" x="6929438" y="4691063"/>
          <p14:tracePt t="72640" x="6632575" y="4691063"/>
          <p14:tracePt t="72657" x="6275388" y="4703763"/>
          <p14:tracePt t="72673" x="5918200" y="4703763"/>
          <p14:tracePt t="72690" x="5537200" y="4703763"/>
          <p14:tracePt t="72707" x="5156200" y="4703763"/>
          <p14:tracePt t="72723" x="4846638" y="4679950"/>
          <p14:tracePt t="72740" x="4691063" y="4632325"/>
          <p14:tracePt t="72757" x="4619625" y="4608513"/>
          <p14:tracePt t="72774" x="4595813" y="4595813"/>
          <p14:tracePt t="72791" x="4584700" y="4572000"/>
          <p14:tracePt t="72807" x="4584700" y="4560888"/>
          <p14:tracePt t="72823" x="4572000" y="4548188"/>
          <p14:tracePt t="72840" x="4572000" y="4537075"/>
          <p14:tracePt t="72993" x="4595813" y="4537075"/>
          <p14:tracePt t="73009" x="4608513" y="4537075"/>
          <p14:tracePt t="73013" x="4643438" y="4537075"/>
          <p14:tracePt t="73013" x="4656138" y="4537075"/>
          <p14:tracePt t="73025" x="4714875" y="4548188"/>
          <p14:tracePt t="73041" x="4786313" y="4548188"/>
          <p14:tracePt t="73058" x="4905375" y="4548188"/>
          <p14:tracePt t="73075" x="4989513" y="4548188"/>
          <p14:tracePt t="73091" x="5072063" y="4548188"/>
          <p14:tracePt t="73108" x="5156200" y="4548188"/>
          <p14:tracePt t="73125" x="5251450" y="4548188"/>
          <p14:tracePt t="73141" x="5346700" y="4537075"/>
          <p14:tracePt t="73158" x="5465763" y="4537075"/>
          <p14:tracePt t="73175" x="5572125" y="4513263"/>
          <p14:tracePt t="73192" x="5715000" y="4500563"/>
          <p14:tracePt t="73208" x="5786438" y="4476750"/>
          <p14:tracePt t="73225" x="5894388" y="4476750"/>
          <p14:tracePt t="73242" x="5942013" y="4452938"/>
          <p14:tracePt t="73258" x="5976938" y="4452938"/>
          <p14:tracePt t="73275" x="6013450" y="4441825"/>
          <p14:tracePt t="73292" x="6072188" y="4441825"/>
          <p14:tracePt t="73292" x="6084888" y="4441825"/>
          <p14:tracePt t="73309" x="6119813" y="4429125"/>
          <p14:tracePt t="73325" x="6215063" y="4405313"/>
          <p14:tracePt t="73342" x="6334125" y="4370388"/>
          <p14:tracePt t="73359" x="6429375" y="4346575"/>
          <p14:tracePt t="73375" x="6524625" y="4310063"/>
          <p14:tracePt t="73375" x="6548438" y="4310063"/>
          <p14:tracePt t="73393" x="6608763" y="4275138"/>
          <p14:tracePt t="73409" x="6643688" y="4251325"/>
          <p14:tracePt t="73426" x="6667500" y="4227513"/>
          <p14:tracePt t="73442" x="6680200" y="4191000"/>
          <p14:tracePt t="73459" x="6704013" y="4143375"/>
          <p14:tracePt t="73476" x="6704013" y="4084638"/>
          <p14:tracePt t="73492" x="6715125" y="4024313"/>
          <p14:tracePt t="73509" x="6727825" y="3965575"/>
          <p14:tracePt t="73509" x="6727825" y="3952875"/>
          <p14:tracePt t="73527" x="6738938" y="3881438"/>
          <p14:tracePt t="73543" x="6738938" y="3846513"/>
          <p14:tracePt t="73560" x="6738938" y="3798888"/>
          <p14:tracePt t="73576" x="6738938" y="3751263"/>
          <p14:tracePt t="73593" x="6738938" y="3714750"/>
          <p14:tracePt t="73609" x="6738938" y="3690938"/>
          <p14:tracePt t="73626" x="6727825" y="3656013"/>
          <p14:tracePt t="73643" x="6691313" y="3632200"/>
          <p14:tracePt t="73660" x="6656388" y="3608388"/>
          <p14:tracePt t="73660" x="6632575" y="3595688"/>
          <p14:tracePt t="73677" x="6584950" y="3584575"/>
          <p14:tracePt t="73693" x="6548438" y="3571875"/>
          <p14:tracePt t="73710" x="6500813" y="3548063"/>
          <p14:tracePt t="73726" x="6465888" y="3548063"/>
          <p14:tracePt t="73743" x="6453188" y="3536950"/>
          <p14:tracePt t="73760" x="6442075" y="3536950"/>
          <p14:tracePt t="73777" x="6418263" y="3513138"/>
          <p14:tracePt t="73793" x="6381750" y="3500438"/>
          <p14:tracePt t="73810" x="6323013" y="3500438"/>
          <p14:tracePt t="73827" x="6275388" y="3476625"/>
          <p14:tracePt t="73843" x="6227763" y="3465513"/>
          <p14:tracePt t="73860" x="6156325" y="3465513"/>
          <p14:tracePt t="73877" x="6084888" y="3465513"/>
          <p14:tracePt t="73894" x="6037263" y="3465513"/>
          <p14:tracePt t="73894" x="6024563" y="3465513"/>
          <p14:tracePt t="73911" x="5989638" y="3465513"/>
          <p14:tracePt t="73928" x="5965825" y="3465513"/>
          <p14:tracePt t="73965" x="5953125" y="3465513"/>
          <p14:tracePt t="73973" x="5942013" y="3465513"/>
          <p14:tracePt t="73977" x="5881688" y="3465513"/>
          <p14:tracePt t="73994" x="5810250" y="3465513"/>
          <p14:tracePt t="74011" x="5703888" y="3465513"/>
          <p14:tracePt t="74027" x="5548313" y="3476625"/>
          <p14:tracePt t="74044" x="5418138" y="3513138"/>
          <p14:tracePt t="74061" x="5310188" y="3548063"/>
          <p14:tracePt t="74078" x="5251450" y="3548063"/>
          <p14:tracePt t="74078" x="5238750" y="3560763"/>
          <p14:tracePt t="74095" x="5203825" y="3584575"/>
          <p14:tracePt t="74111" x="5180013" y="3595688"/>
          <p14:tracePt t="74128" x="5167313" y="3608388"/>
          <p14:tracePt t="74144" x="5156200" y="3632200"/>
          <p14:tracePt t="74161" x="5132388" y="3667125"/>
          <p14:tracePt t="74178" x="5119688" y="3703638"/>
          <p14:tracePt t="74178" x="5108575" y="3714750"/>
          <p14:tracePt t="74195" x="5095875" y="3762375"/>
          <p14:tracePt t="74212" x="5084763" y="3798888"/>
          <p14:tracePt t="74228" x="5072063" y="3870325"/>
          <p14:tracePt t="74245" x="5072063" y="3905250"/>
          <p14:tracePt t="74261" x="5072063" y="3917950"/>
          <p14:tracePt t="74278" x="5072063" y="3965575"/>
          <p14:tracePt t="74295" x="5072063" y="4000500"/>
          <p14:tracePt t="74311" x="5072063" y="4048125"/>
          <p14:tracePt t="74328" x="5072063" y="4095750"/>
          <p14:tracePt t="74345" x="5072063" y="4156075"/>
          <p14:tracePt t="74362" x="5072063" y="4214813"/>
          <p14:tracePt t="74362" x="5084763" y="4227513"/>
          <p14:tracePt t="74379" x="5119688" y="4251325"/>
          <p14:tracePt t="74395" x="5167313" y="4298950"/>
          <p14:tracePt t="74412" x="5214938" y="4333875"/>
          <p14:tracePt t="74429" x="5251450" y="4381500"/>
          <p14:tracePt t="74445" x="5286375" y="4405313"/>
          <p14:tracePt t="74445" x="5310188" y="4418013"/>
          <p14:tracePt t="74463" x="5346700" y="4452938"/>
          <p14:tracePt t="74479" x="5394325" y="4476750"/>
          <p14:tracePt t="74495" x="5429250" y="4500563"/>
          <p14:tracePt t="74512" x="5500688" y="4537075"/>
          <p14:tracePt t="74529" x="5584825" y="4572000"/>
          <p14:tracePt t="74546" x="5656263" y="4595813"/>
          <p14:tracePt t="74563" x="5727700" y="4619625"/>
          <p14:tracePt t="74579" x="5786438" y="4619625"/>
          <p14:tracePt t="74596" x="5881688" y="4643438"/>
          <p14:tracePt t="74612" x="5942013" y="4643438"/>
          <p14:tracePt t="74629" x="5965825" y="4643438"/>
          <p14:tracePt t="74646" x="6084888" y="4643438"/>
          <p14:tracePt t="74663" x="6132513" y="4643438"/>
          <p14:tracePt t="74680" x="6156325" y="4643438"/>
          <p14:tracePt t="74680" x="6191250" y="4632325"/>
          <p14:tracePt t="74697" x="6262688" y="4608513"/>
          <p14:tracePt t="74713" x="6334125" y="4572000"/>
          <p14:tracePt t="74729" x="6405563" y="4548188"/>
          <p14:tracePt t="74729" x="6418263" y="4537075"/>
          <p14:tracePt t="74747" x="6500813" y="4489450"/>
          <p14:tracePt t="74763" x="6561138" y="4441825"/>
          <p14:tracePt t="74780" x="6608763" y="4394200"/>
          <p14:tracePt t="74796" x="6667500" y="4333875"/>
          <p14:tracePt t="74813" x="6727825" y="4262438"/>
          <p14:tracePt t="74830" x="6751638" y="4214813"/>
          <p14:tracePt t="74846" x="6775450" y="4143375"/>
          <p14:tracePt t="74863" x="6786563" y="4071938"/>
          <p14:tracePt t="74880" x="6786563" y="4000500"/>
          <p14:tracePt t="74897" x="6786563" y="3929063"/>
          <p14:tracePt t="74913" x="6786563" y="3857625"/>
          <p14:tracePt t="74930" x="6786563" y="3833813"/>
          <p14:tracePt t="74947" x="6762750" y="3810000"/>
          <p14:tracePt t="74964" x="6751638" y="3786188"/>
          <p14:tracePt t="74981" x="6738938" y="3775075"/>
          <p14:tracePt t="74997" x="6727825" y="3751263"/>
          <p14:tracePt t="75013" x="6715125" y="3727450"/>
          <p14:tracePt t="75030" x="6680200" y="3703638"/>
          <p14:tracePt t="75047" x="6656388" y="3679825"/>
          <p14:tracePt t="75064" x="6632575" y="3656013"/>
          <p14:tracePt t="75080" x="6608763" y="3643313"/>
          <p14:tracePt t="75097" x="6572250" y="3619500"/>
          <p14:tracePt t="75114" x="6537325" y="3608388"/>
          <p14:tracePt t="75131" x="6500813" y="3584575"/>
          <p14:tracePt t="75147" x="6477000" y="3571875"/>
          <p14:tracePt t="75147" x="6465888" y="3571875"/>
          <p14:tracePt t="75165" x="6418263" y="3548063"/>
          <p14:tracePt t="75181" x="6381750" y="3536950"/>
          <p14:tracePt t="75197" x="6323013" y="3536950"/>
          <p14:tracePt t="75197" x="6310313" y="3536950"/>
          <p14:tracePt t="75215" x="6275388" y="3524250"/>
          <p14:tracePt t="75231" x="6227763" y="3489325"/>
          <p14:tracePt t="75248" x="6167438" y="3489325"/>
          <p14:tracePt t="75248" x="6143625" y="3489325"/>
          <p14:tracePt t="75265" x="6084888" y="3489325"/>
          <p14:tracePt t="75281" x="6024563" y="3489325"/>
          <p14:tracePt t="75298" x="5942013" y="3489325"/>
          <p14:tracePt t="75314" x="5846763" y="3489325"/>
          <p14:tracePt t="75331" x="5786438" y="3489325"/>
          <p14:tracePt t="75348" x="5715000" y="3489325"/>
          <p14:tracePt t="75365" x="5656263" y="3489325"/>
          <p14:tracePt t="75381" x="5584825" y="3500438"/>
          <p14:tracePt t="75398" x="5572125" y="3513138"/>
          <p14:tracePt t="75415" x="5548313" y="3536950"/>
          <p14:tracePt t="75432" x="5513388" y="3560763"/>
          <p14:tracePt t="75448" x="5489575" y="3571875"/>
          <p14:tracePt t="75465" x="5465763" y="3608388"/>
          <p14:tracePt t="75482" x="5441950" y="3619500"/>
          <p14:tracePt t="75498" x="5418138" y="3643313"/>
          <p14:tracePt t="75515" x="5394325" y="3656013"/>
          <p14:tracePt t="75532" x="5370513" y="3679825"/>
          <p14:tracePt t="75549" x="5334000" y="3703638"/>
          <p14:tracePt t="75566" x="5322888" y="3727450"/>
          <p14:tracePt t="75582" x="5286375" y="3751263"/>
          <p14:tracePt t="75599" x="5275263" y="3775075"/>
          <p14:tracePt t="75615" x="5262563" y="3822700"/>
          <p14:tracePt t="75632" x="5238750" y="3833813"/>
          <p14:tracePt t="75649" x="5227638" y="3846513"/>
          <p14:tracePt t="75665" x="5214938" y="3870325"/>
          <p14:tracePt t="75682" x="5203825" y="3881438"/>
          <p14:tracePt t="75699" x="5203825" y="3894138"/>
          <p14:tracePt t="75716" x="5203825" y="3929063"/>
          <p14:tracePt t="75733" x="5203825" y="3952875"/>
          <p14:tracePt t="75749" x="5203825" y="3989388"/>
          <p14:tracePt t="75766" x="5203825" y="4037013"/>
          <p14:tracePt t="75783" x="5203825" y="4060825"/>
          <p14:tracePt t="75799" x="5203825" y="4084638"/>
          <p14:tracePt t="75816" x="5203825" y="4132263"/>
          <p14:tracePt t="75833" x="5227638" y="4167188"/>
          <p14:tracePt t="75850" x="5251450" y="4203700"/>
          <p14:tracePt t="75866" x="5262563" y="4238625"/>
          <p14:tracePt t="75883" x="5299075" y="4275138"/>
          <p14:tracePt t="75900" x="5322888" y="4310063"/>
          <p14:tracePt t="75916" x="5334000" y="4333875"/>
          <p14:tracePt t="75933" x="5370513" y="4370388"/>
          <p14:tracePt t="75950" x="5418138" y="4394200"/>
          <p14:tracePt t="75967" x="5476875" y="4429125"/>
          <p14:tracePt t="75983" x="5513388" y="4452938"/>
          <p14:tracePt t="76000" x="5572125" y="4500563"/>
          <p14:tracePt t="76017" x="5619750" y="4524375"/>
          <p14:tracePt t="76033" x="5667375" y="4548188"/>
          <p14:tracePt t="76050" x="5738813" y="4572000"/>
          <p14:tracePt t="76050" x="5751513" y="4572000"/>
          <p14:tracePt t="76067" x="5810250" y="4584700"/>
          <p14:tracePt t="76083" x="5894388" y="4608513"/>
          <p14:tracePt t="76100" x="5953125" y="4619625"/>
          <p14:tracePt t="76117" x="6024563" y="4619625"/>
          <p14:tracePt t="76134" x="6096000" y="4619625"/>
          <p14:tracePt t="76150" x="6167438" y="4619625"/>
          <p14:tracePt t="76167" x="6275388" y="4619625"/>
          <p14:tracePt t="76184" x="6370638" y="4619625"/>
          <p14:tracePt t="76201" x="6453188" y="4595813"/>
          <p14:tracePt t="76217" x="6572250" y="4548188"/>
          <p14:tracePt t="76234" x="6667500" y="4500563"/>
          <p14:tracePt t="76251" x="6704013" y="4465638"/>
          <p14:tracePt t="76267" x="6751638" y="4394200"/>
          <p14:tracePt t="76284" x="6799263" y="4322763"/>
          <p14:tracePt t="76301" x="6846888" y="4275138"/>
          <p14:tracePt t="76318" x="6870700" y="4203700"/>
          <p14:tracePt t="76318" x="6881813" y="4179888"/>
          <p14:tracePt t="76335" x="6905625" y="4108450"/>
          <p14:tracePt t="76351" x="6918325" y="4071938"/>
          <p14:tracePt t="76368" x="6953250" y="4000500"/>
          <p14:tracePt t="76384" x="6953250" y="3929063"/>
          <p14:tracePt t="76402" x="6953250" y="3881438"/>
          <p14:tracePt t="76418" x="6953250" y="3833813"/>
          <p14:tracePt t="76435" x="6942138" y="3822700"/>
          <p14:tracePt t="76451" x="6918325" y="3786188"/>
          <p14:tracePt t="76468" x="6881813" y="3738563"/>
          <p14:tracePt t="76485" x="6858000" y="3714750"/>
          <p14:tracePt t="76501" x="6823075" y="3690938"/>
          <p14:tracePt t="76501" x="6810375" y="3690938"/>
          <p14:tracePt t="76519" x="6775450" y="3679825"/>
          <p14:tracePt t="76535" x="6727825" y="3656013"/>
          <p14:tracePt t="76552" x="6680200" y="3632200"/>
          <p14:tracePt t="76552" x="6667500" y="3632200"/>
          <p14:tracePt t="76569" x="6632575" y="3619500"/>
          <p14:tracePt t="76585" x="6596063" y="3608388"/>
          <p14:tracePt t="76602" x="6548438" y="3595688"/>
          <p14:tracePt t="76602" x="6537325" y="3595688"/>
          <p14:tracePt t="76619" x="6489700" y="3595688"/>
          <p14:tracePt t="76635" x="6429375" y="3595688"/>
          <p14:tracePt t="76652" x="6370638" y="3595688"/>
          <p14:tracePt t="76669" x="6251575" y="3595688"/>
          <p14:tracePt t="76685" x="6119813" y="3595688"/>
          <p14:tracePt t="76702" x="6000750" y="3608388"/>
          <p14:tracePt t="76719" x="5857875" y="3632200"/>
          <p14:tracePt t="76735" x="5751513" y="3632200"/>
          <p14:tracePt t="76752" x="5632450" y="3632200"/>
          <p14:tracePt t="76769" x="5572125" y="3656013"/>
          <p14:tracePt t="76786" x="5500688" y="3667125"/>
          <p14:tracePt t="76802" x="5465763" y="3679825"/>
          <p14:tracePt t="76819" x="5418138" y="3703638"/>
          <p14:tracePt t="76836" x="5394325" y="3714750"/>
          <p14:tracePt t="76853" x="5370513" y="3738563"/>
          <p14:tracePt t="76869" x="5334000" y="3751263"/>
          <p14:tracePt t="76886" x="5310188" y="3762375"/>
          <p14:tracePt t="76903" x="5275263" y="3775075"/>
          <p14:tracePt t="76919" x="5251450" y="3798888"/>
          <p14:tracePt t="76936" x="5227638" y="3822700"/>
          <p14:tracePt t="76953" x="5214938" y="3857625"/>
          <p14:tracePt t="76970" x="5214938" y="3870325"/>
          <p14:tracePt t="76986" x="5203825" y="3905250"/>
          <p14:tracePt t="77003" x="5191125" y="3929063"/>
          <p14:tracePt t="77020" x="5191125" y="3965575"/>
          <p14:tracePt t="77037" x="5191125" y="4000500"/>
          <p14:tracePt t="77054" x="5191125" y="4024313"/>
          <p14:tracePt t="77070" x="5191125" y="4060825"/>
          <p14:tracePt t="77086" x="5191125" y="4108450"/>
          <p14:tracePt t="77103" x="5203825" y="4143375"/>
          <p14:tracePt t="77119" x="5203825" y="4167188"/>
          <p14:tracePt t="77136" x="5227638" y="4227513"/>
          <p14:tracePt t="77153" x="5251450" y="4275138"/>
          <p14:tracePt t="77170" x="5286375" y="4346575"/>
          <p14:tracePt t="77187" x="5334000" y="4394200"/>
          <p14:tracePt t="77204" x="5357813" y="4429125"/>
          <p14:tracePt t="77220" x="5405438" y="4476750"/>
          <p14:tracePt t="77237" x="5476875" y="4524375"/>
          <p14:tracePt t="77254" x="5548313" y="4560888"/>
          <p14:tracePt t="77270" x="5632450" y="4584700"/>
          <p14:tracePt t="77287" x="5691188" y="4608513"/>
          <p14:tracePt t="77304" x="5786438" y="4608513"/>
          <p14:tracePt t="77321" x="5857875" y="4608513"/>
          <p14:tracePt t="77337" x="5929313" y="4608513"/>
          <p14:tracePt t="77354" x="5976938" y="4608513"/>
          <p14:tracePt t="77371" x="6061075" y="4608513"/>
          <p14:tracePt t="77387" x="6156325" y="4608513"/>
          <p14:tracePt t="77404" x="6251575" y="4608513"/>
          <p14:tracePt t="77421" x="6323013" y="4595813"/>
          <p14:tracePt t="77438" x="6370638" y="4584700"/>
          <p14:tracePt t="77454" x="6418263" y="4560888"/>
          <p14:tracePt t="77471" x="6489700" y="4524375"/>
          <p14:tracePt t="77488" x="6524625" y="4500563"/>
          <p14:tracePt t="77504" x="6561138" y="4476750"/>
          <p14:tracePt t="77521" x="6608763" y="4465638"/>
          <p14:tracePt t="77538" x="6632575" y="4452938"/>
          <p14:tracePt t="77555" x="6667500" y="4441825"/>
          <p14:tracePt t="77571" x="6680200" y="4441825"/>
          <p14:tracePt t="78349" x="6691313" y="4441825"/>
          <p14:tracePt t="78427" x="6704013" y="4441825"/>
          <p14:tracePt t="78441" x="6715125" y="4441825"/>
          <p14:tracePt t="78445" x="6727825" y="4465638"/>
          <p14:tracePt t="80214" x="6738938" y="4476750"/>
          <p14:tracePt t="80935" x="6738938" y="4489450"/>
          <p14:tracePt t="80943" x="6738938" y="4500563"/>
          <p14:tracePt t="80955" x="6738938" y="4513263"/>
          <p14:tracePt t="80965" x="6751638" y="4513263"/>
          <p14:tracePt t="80981" x="6762750" y="4524375"/>
          <p14:tracePt t="80999" x="6762750" y="4537075"/>
          <p14:tracePt t="81383" x="6775450" y="4537075"/>
          <p14:tracePt t="81385" x="6775450" y="4560888"/>
          <p14:tracePt t="81400" x="6786563" y="4560888"/>
          <p14:tracePt t="81416" x="6786563" y="4572000"/>
          <p14:tracePt t="82322" x="6786563" y="4584700"/>
          <p14:tracePt t="82857" x="6786563" y="4595813"/>
          <p14:tracePt t="83758" x="6751638" y="4608513"/>
          <p14:tracePt t="84491" x="6608763" y="4608513"/>
          <p14:tracePt t="84495" x="6418263" y="4608513"/>
          <p14:tracePt t="84509" x="6227763" y="4608513"/>
          <p14:tracePt t="84526" x="6084888" y="4608513"/>
          <p14:tracePt t="84526" x="6048375" y="4608513"/>
          <p14:tracePt t="84543" x="6000750" y="4608513"/>
          <p14:tracePt t="84560" x="5976938" y="4584700"/>
          <p14:tracePt t="84576" x="5942013" y="4548188"/>
          <p14:tracePt t="84593" x="5918200" y="4537075"/>
          <p14:tracePt t="84609" x="5881688" y="4513263"/>
          <p14:tracePt t="84626" x="5810250" y="4476750"/>
          <p14:tracePt t="84643" x="5762625" y="4465638"/>
          <p14:tracePt t="84659" x="5703888" y="4429125"/>
          <p14:tracePt t="84676" x="5667375" y="4405313"/>
          <p14:tracePt t="84693" x="5619750" y="4394200"/>
          <p14:tracePt t="84710" x="5561013" y="4357688"/>
          <p14:tracePt t="84726" x="5548313" y="4333875"/>
          <p14:tracePt t="84743" x="5524500" y="4310063"/>
          <p14:tracePt t="84760" x="5513388" y="4298950"/>
          <p14:tracePt t="84776" x="5500688" y="4275138"/>
          <p14:tracePt t="84793" x="5489575" y="4262438"/>
          <p14:tracePt t="84810" x="5476875" y="4251325"/>
          <p14:tracePt t="84827" x="5465763" y="4251325"/>
          <p14:tracePt t="84843" x="5465763" y="4262438"/>
          <p14:tracePt t="85079" x="5465763" y="4275138"/>
          <p14:tracePt t="85131" x="5465763" y="4286250"/>
          <p14:tracePt t="85137" x="5476875" y="4286250"/>
          <p14:tracePt t="85169" x="5489575" y="4286250"/>
          <p14:tracePt t="85197" x="5489575" y="4298950"/>
          <p14:tracePt t="85201" x="5500688" y="4298950"/>
          <p14:tracePt t="85211" x="5513388" y="4298950"/>
          <p14:tracePt t="85243" x="5524500" y="4298950"/>
          <p14:tracePt t="85289" x="5537200" y="4298950"/>
          <p14:tracePt t="85432" x="5548313" y="4298950"/>
          <p14:tracePt t="85441" x="5572125" y="4298950"/>
          <p14:tracePt t="85448" x="5632450" y="4298950"/>
          <p14:tracePt t="85461" x="5751513" y="4298950"/>
          <p14:tracePt t="85478" x="5894388" y="4298950"/>
          <p14:tracePt t="85495" x="6013450" y="4298950"/>
          <p14:tracePt t="85512" x="6072188" y="4298950"/>
          <p14:tracePt t="85529" x="6108700" y="4298950"/>
          <p14:tracePt t="85545" x="6132513" y="4298950"/>
          <p14:tracePt t="85562" x="6156325" y="4298950"/>
          <p14:tracePt t="85579" x="6203950" y="4298950"/>
          <p14:tracePt t="85595" x="6262688" y="4298950"/>
          <p14:tracePt t="85595" x="6286500" y="4298950"/>
          <p14:tracePt t="85613" x="6381750" y="4298950"/>
          <p14:tracePt t="85629" x="6465888" y="4298950"/>
          <p14:tracePt t="85646" x="6561138" y="4298950"/>
          <p14:tracePt t="85646" x="6584950" y="4298950"/>
          <p14:tracePt t="85663" x="6667500" y="4298950"/>
          <p14:tracePt t="85679" x="6762750" y="4298950"/>
          <p14:tracePt t="85696" x="6870700" y="4310063"/>
          <p14:tracePt t="85713" x="6929438" y="4322763"/>
          <p14:tracePt t="85729" x="7000875" y="4333875"/>
          <p14:tracePt t="85746" x="7048500" y="4333875"/>
          <p14:tracePt t="85763" x="7072313" y="4346575"/>
          <p14:tracePt t="85779" x="7132638" y="4357688"/>
          <p14:tracePt t="85796" x="7180263" y="4357688"/>
          <p14:tracePt t="85813" x="7239000" y="4357688"/>
          <p14:tracePt t="85830" x="7286625" y="4357688"/>
          <p14:tracePt t="85830" x="7299325" y="4357688"/>
          <p14:tracePt t="85847" x="7358063" y="4357688"/>
          <p14:tracePt t="85863" x="7418388" y="4357688"/>
          <p14:tracePt t="85880" x="7477125" y="4357688"/>
          <p14:tracePt t="85897" x="7513638" y="4357688"/>
          <p14:tracePt t="85913" x="7572375" y="4357688"/>
          <p14:tracePt t="85931" x="7608888" y="4357688"/>
          <p14:tracePt t="85947" x="7632700" y="4357688"/>
          <p14:tracePt t="85963" x="7656513" y="4357688"/>
          <p14:tracePt t="85980" x="7691438" y="4357688"/>
          <p14:tracePt t="85997" x="7704138" y="4357688"/>
          <p14:tracePt t="86013" x="7727950" y="4357688"/>
          <p14:tracePt t="86030" x="7786688" y="4357688"/>
          <p14:tracePt t="86047" x="7823200" y="4357688"/>
          <p14:tracePt t="86064" x="7870825" y="4357688"/>
          <p14:tracePt t="86080" x="7918450" y="4357688"/>
          <p14:tracePt t="86097" x="7966075" y="4333875"/>
          <p14:tracePt t="86114" x="8001000" y="4333875"/>
          <p14:tracePt t="86131" x="8013700" y="4322763"/>
          <p14:tracePt t="86147" x="8024813" y="4322763"/>
          <p14:tracePt t="86164" x="8048625" y="4310063"/>
          <p14:tracePt t="86181" x="8061325" y="4310063"/>
          <p14:tracePt t="86197" x="8085138" y="4310063"/>
          <p14:tracePt t="86214" x="8108950" y="4310063"/>
          <p14:tracePt t="86231" x="8143875" y="4310063"/>
          <p14:tracePt t="86247" x="8167688" y="4310063"/>
          <p14:tracePt t="86264" x="8191500" y="4298950"/>
          <p14:tracePt t="86281" x="8228013" y="4298950"/>
          <p14:tracePt t="86297" x="8262938" y="4298950"/>
          <p14:tracePt t="86314" x="8275638" y="4286250"/>
          <p14:tracePt t="86331" x="8299450" y="4286250"/>
          <p14:tracePt t="86348" x="8310563" y="4286250"/>
          <p14:tracePt t="86364" x="8323263" y="4286250"/>
          <p14:tracePt t="86387" x="8334375" y="4286250"/>
          <p14:tracePt t="86655" x="8347075" y="4286250"/>
          <p14:tracePt t="86659" x="8370888" y="4286250"/>
          <p14:tracePt t="86665" x="8442325" y="4286250"/>
          <p14:tracePt t="86682" x="8513763" y="4262438"/>
          <p14:tracePt t="86699" x="8585200" y="4251325"/>
          <p14:tracePt t="86715" x="8620125" y="4251325"/>
          <p14:tracePt t="86732" x="8632825" y="4251325"/>
          <p14:tracePt t="86753" x="8643938" y="4251325"/>
          <p14:tracePt t="86765" x="8656638" y="4251325"/>
          <p14:tracePt t="86782" x="8680450" y="4251325"/>
          <p14:tracePt t="86799" x="8704263" y="4251325"/>
          <p14:tracePt t="86816" x="8739188" y="4251325"/>
          <p14:tracePt t="86833" x="8775700" y="4251325"/>
          <p14:tracePt t="86849" x="8799513" y="4251325"/>
          <p14:tracePt t="86866" x="8834438" y="4251325"/>
          <p14:tracePt t="86883" x="8847138" y="4251325"/>
          <p14:tracePt t="86900" x="8870950" y="4251325"/>
          <p14:tracePt t="86917" x="8894763" y="4251325"/>
          <p14:tracePt t="86933" x="8918575" y="4251325"/>
          <p14:tracePt t="86950" x="8953500" y="4251325"/>
          <p14:tracePt t="86950" x="8966200" y="4251325"/>
          <p14:tracePt t="86967" x="8990013" y="4251325"/>
          <p14:tracePt t="86983" x="9013825" y="4251325"/>
          <p14:tracePt t="87000" x="9072563" y="4251325"/>
          <p14:tracePt t="87017" x="9085263" y="4251325"/>
          <p14:tracePt t="87037" x="9109075" y="4251325"/>
          <p14:tracePt t="87050" x="9120188" y="4251325"/>
          <p14:tracePt t="87067" x="9167813" y="4251325"/>
          <p14:tracePt t="87083" x="9180513" y="4251325"/>
          <p14:tracePt t="87100" x="9191625" y="4251325"/>
          <p14:tracePt t="87117" x="9239250" y="4251325"/>
          <p14:tracePt t="87134" x="9251950" y="4251325"/>
          <p14:tracePt t="87150" x="9263063" y="4251325"/>
          <p14:tracePt t="87167" x="9286875" y="4251325"/>
          <p14:tracePt t="87184" x="9299575" y="4238625"/>
          <p14:tracePt t="88086" x="9310688" y="4238625"/>
          <p14:tracePt t="88381" x="9310688" y="4251325"/>
          <p14:tracePt t="88389" x="9310688" y="4262438"/>
          <p14:tracePt t="88393" x="9263063" y="4286250"/>
          <p14:tracePt t="88404" x="9132888" y="4357688"/>
          <p14:tracePt t="88421" x="8966200" y="4405313"/>
          <p14:tracePt t="88437" x="8751888" y="4513263"/>
          <p14:tracePt t="88454" x="8548688" y="4537075"/>
          <p14:tracePt t="88471" x="8429625" y="4572000"/>
          <p14:tracePt t="88488" x="8347075" y="4619625"/>
          <p14:tracePt t="88488" x="8323263" y="4632325"/>
          <p14:tracePt t="88505" x="8262938" y="4656138"/>
          <p14:tracePt t="88521" x="8215313" y="4667250"/>
          <p14:tracePt t="88538" x="8156575" y="4691063"/>
          <p14:tracePt t="88555" x="8096250" y="4714875"/>
          <p14:tracePt t="88571" x="8048625" y="4751388"/>
          <p14:tracePt t="88587" x="8001000" y="4775200"/>
          <p14:tracePt t="88605" x="7942263" y="4822825"/>
          <p14:tracePt t="88621" x="7905750" y="4846638"/>
          <p14:tracePt t="88638" x="7894638" y="4857750"/>
          <p14:tracePt t="88707" x="7894638" y="4870450"/>
          <p14:tracePt t="88711" x="7894638" y="4881563"/>
          <p14:tracePt t="88721" x="7894638" y="4905375"/>
          <p14:tracePt t="88738" x="7847013" y="4941888"/>
          <p14:tracePt t="88755" x="7799388" y="4965700"/>
          <p14:tracePt t="88772" x="7751763" y="4976813"/>
          <p14:tracePt t="88789" x="7715250" y="4989513"/>
          <p14:tracePt t="88805" x="7704138" y="4989513"/>
          <p14:tracePt t="88822" x="7691438" y="4989513"/>
          <p14:tracePt t="88838" x="7680325" y="4989513"/>
          <p14:tracePt t="88859" x="7656513" y="5000625"/>
          <p14:tracePt t="88872" x="7656513" y="5013325"/>
          <p14:tracePt t="88888" x="7632700" y="5013325"/>
          <p14:tracePt t="88905" x="7620000" y="5013325"/>
          <p14:tracePt t="89805" x="7572375" y="5024438"/>
          <p14:tracePt t="90351" x="7466013" y="5048250"/>
          <p14:tracePt t="90357" x="7381875" y="5072063"/>
          <p14:tracePt t="90361" x="7156450" y="5156200"/>
          <p14:tracePt t="90376" x="7013575" y="5167313"/>
          <p14:tracePt t="90393" x="6905625" y="5191125"/>
          <p14:tracePt t="90410" x="6751638" y="5238750"/>
          <p14:tracePt t="90427" x="6561138" y="5299075"/>
          <p14:tracePt t="90443" x="6323013" y="5346700"/>
          <p14:tracePt t="90443" x="6262688" y="5357813"/>
          <p14:tracePt t="90461" x="5965825" y="5405438"/>
          <p14:tracePt t="90477" x="5643563" y="5453063"/>
          <p14:tracePt t="90494" x="5405438" y="5489575"/>
          <p14:tracePt t="90494" x="5357813" y="5500688"/>
          <p14:tracePt t="90511" x="5203825" y="5500688"/>
          <p14:tracePt t="90527" x="5108575" y="5537200"/>
          <p14:tracePt t="90544" x="5084763" y="5537200"/>
          <p14:tracePt t="90561" x="5072063" y="5537200"/>
          <p14:tracePt t="90577" x="5060950" y="5537200"/>
          <p14:tracePt t="91065" x="5037138" y="5537200"/>
          <p14:tracePt t="91067" x="4965700" y="5537200"/>
          <p14:tracePt t="91079" x="4857750" y="5537200"/>
          <p14:tracePt t="91096" x="4738688" y="5537200"/>
          <p14:tracePt t="91096" x="4656138" y="5537200"/>
          <p14:tracePt t="91113" x="4489450" y="5537200"/>
          <p14:tracePt t="91129" x="4441825" y="5524500"/>
          <p14:tracePt t="91145" x="4405313" y="5513388"/>
          <p14:tracePt t="91162" x="4394200" y="5500688"/>
          <p14:tracePt t="91179" x="4381500" y="5500688"/>
          <p14:tracePt t="91227" x="4370388" y="5500688"/>
          <p14:tracePt t="91241" x="4357688" y="5500688"/>
          <p14:tracePt t="95107" x="4381500" y="5500688"/>
          <p14:tracePt t="95124" x="4548188" y="5513388"/>
          <p14:tracePt t="95141" x="4786313" y="5513388"/>
          <p14:tracePt t="95157" x="5132388" y="5476875"/>
          <p14:tracePt t="95174" x="5322888" y="5453063"/>
          <p14:tracePt t="95191" x="5453063" y="5453063"/>
          <p14:tracePt t="95191" x="5476875" y="5453063"/>
          <p14:tracePt t="95207" x="5561013" y="5453063"/>
          <p14:tracePt t="95224" x="5619750" y="5429250"/>
          <p14:tracePt t="95241" x="5643563" y="5429250"/>
          <p14:tracePt t="95258" x="5680075" y="5429250"/>
          <p14:tracePt t="95275" x="5751513" y="5429250"/>
          <p14:tracePt t="95291" x="5846763" y="5429250"/>
          <p14:tracePt t="95308" x="5976938" y="5394325"/>
          <p14:tracePt t="95325" x="6072188" y="5381625"/>
          <p14:tracePt t="95341" x="6143625" y="5381625"/>
          <p14:tracePt t="95358" x="6180138" y="5370513"/>
          <p14:tracePt t="95425" x="6203950" y="5370513"/>
          <p14:tracePt t="95493" x="6215063" y="5370513"/>
          <p14:tracePt t="95497" x="6286500" y="5370513"/>
          <p14:tracePt t="95509" x="6418263" y="5370513"/>
          <p14:tracePt t="95526" x="6572250" y="5441950"/>
          <p14:tracePt t="95526" x="6608763" y="5441950"/>
          <p14:tracePt t="95543" x="6751638" y="5500688"/>
          <p14:tracePt t="95560" x="6823075" y="5537200"/>
          <p14:tracePt t="95575" x="6894513" y="5572125"/>
          <p14:tracePt t="95592" x="6929438" y="5595938"/>
          <p14:tracePt t="95609" x="6965950" y="5608638"/>
          <p14:tracePt t="95626" x="6977063" y="5619750"/>
          <p14:tracePt t="95642" x="7013575" y="5632450"/>
          <p14:tracePt t="95659" x="7024688" y="5656263"/>
          <p14:tracePt t="95676" x="7048500" y="5667375"/>
          <p14:tracePt t="95692" x="7048500" y="5680075"/>
          <p14:tracePt t="95709" x="7061200" y="5703888"/>
          <p14:tracePt t="95726" x="7072313" y="5715000"/>
          <p14:tracePt t="95743" x="7085013" y="5715000"/>
          <p14:tracePt t="95759" x="7085013" y="5727700"/>
          <p14:tracePt t="95776" x="7085013" y="5738813"/>
          <p14:tracePt t="95792" x="7085013" y="5751513"/>
          <p14:tracePt t="95809" x="7096125" y="5762625"/>
          <p14:tracePt t="96715" x="7085013" y="5762625"/>
          <p14:tracePt t="97019" x="7072313" y="5762625"/>
          <p14:tracePt t="97027" x="7061200" y="5738813"/>
          <p14:tracePt t="97030" x="7048500" y="5727700"/>
          <p14:tracePt t="97047" x="7037388" y="5727700"/>
          <p14:tracePt t="97064" x="7024688" y="5715000"/>
          <p14:tracePt t="97080" x="7000875" y="5691188"/>
          <p14:tracePt t="97097" x="6989763" y="5691188"/>
          <p14:tracePt t="97113" x="6977063" y="5680075"/>
          <p14:tracePt t="97130" x="6965950" y="5680075"/>
          <p14:tracePt t="97147" x="6965950" y="5667375"/>
          <p14:tracePt t="97163" x="6929438" y="5656263"/>
          <p14:tracePt t="97181" x="6918325" y="5656263"/>
          <p14:tracePt t="97197" x="6918325" y="5643563"/>
          <p14:tracePt t="97385" x="6905625" y="5632450"/>
          <p14:tracePt t="97419" x="6881813" y="5619750"/>
          <p14:tracePt t="97431" x="6870700" y="5608638"/>
          <p14:tracePt t="97455" x="6846888" y="5584825"/>
          <p14:tracePt t="97473" x="6834188" y="5584825"/>
          <p14:tracePt t="97777" x="6823075" y="5584825"/>
          <p14:tracePt t="97779" x="6762750" y="5584825"/>
          <p14:tracePt t="97799" x="6727825" y="5584825"/>
          <p14:tracePt t="97816" x="6715125" y="5584825"/>
          <p14:tracePt t="98417" x="6715125" y="5595938"/>
          <p14:tracePt t="99306" x="6715125" y="5608638"/>
          <p14:tracePt t="99983" x="6715125" y="5619750"/>
          <p14:tracePt t="99995" x="6715125" y="5632450"/>
          <p14:tracePt t="100011" x="6715125" y="5643563"/>
          <p14:tracePt t="100947" x="6715125" y="5656263"/>
          <p14:tracePt t="100975" x="6704013" y="5667375"/>
          <p14:tracePt t="100982" x="6691313" y="5691188"/>
          <p14:tracePt t="100992" x="6656388" y="5727700"/>
          <p14:tracePt t="101008" x="6596063" y="5751513"/>
          <p14:tracePt t="101026" x="6524625" y="5762625"/>
          <p14:tracePt t="101042" x="6418263" y="5799138"/>
          <p14:tracePt t="101060" x="6310313" y="5846763"/>
          <p14:tracePt t="101076" x="6238875" y="5881688"/>
          <p14:tracePt t="101091" x="6215063" y="5894388"/>
          <p14:tracePt t="101108" x="6156325" y="5905500"/>
          <p14:tracePt t="101125" x="6072188" y="5942013"/>
          <p14:tracePt t="101125" x="6061075" y="5942013"/>
          <p14:tracePt t="101143" x="6048375" y="5942013"/>
          <p14:tracePt t="101159" x="6048375" y="5953125"/>
          <p14:tracePt t="101175" x="6037263" y="5953125"/>
          <p14:tracePt t="101923" x="6024563" y="5965825"/>
          <p14:tracePt t="101926" x="5870575" y="6000750"/>
          <p14:tracePt t="101945" x="5727700" y="6048375"/>
          <p14:tracePt t="101961" x="5584825" y="6096000"/>
          <p14:tracePt t="101978" x="5476875" y="6108700"/>
          <p14:tracePt t="101995" x="5453063" y="6108700"/>
          <p14:tracePt t="102012" x="5429250" y="6108700"/>
          <p14:tracePt t="102073" x="5418138" y="6119813"/>
          <p14:tracePt t="102311" x="5394325" y="6132513"/>
          <p14:tracePt t="102323" x="5381625" y="6143625"/>
          <p14:tracePt t="102329" x="5227638" y="6156325"/>
          <p14:tracePt t="102346" x="5024438" y="6180138"/>
          <p14:tracePt t="102363" x="4894263" y="6203950"/>
          <p14:tracePt t="102379" x="4799013" y="6203950"/>
          <p14:tracePt t="102396" x="4691063" y="6215063"/>
          <p14:tracePt t="102413" x="4608513" y="6227763"/>
          <p14:tracePt t="102430" x="4476750" y="6227763"/>
          <p14:tracePt t="102447" x="4370388" y="6238875"/>
          <p14:tracePt t="102463" x="4298950" y="6238875"/>
          <p14:tracePt t="102479" x="4251325" y="6238875"/>
          <p14:tracePt t="102496" x="4167188" y="6238875"/>
          <p14:tracePt t="102513" x="4143375" y="6238875"/>
          <p14:tracePt t="102530" x="4084638" y="6238875"/>
          <p14:tracePt t="102546" x="4024313" y="6238875"/>
          <p14:tracePt t="102564" x="3905250" y="6238875"/>
          <p14:tracePt t="102580" x="3822700" y="6238875"/>
          <p14:tracePt t="102597" x="3751263" y="6238875"/>
          <p14:tracePt t="102613" x="3690938" y="6238875"/>
          <p14:tracePt t="102613" x="3679825" y="6238875"/>
          <p14:tracePt t="102631" x="3656013" y="6227763"/>
          <p14:tracePt t="102647" x="3643313" y="6227763"/>
          <p14:tracePt t="102663" x="3632200" y="6227763"/>
          <p14:tracePt t="102680" x="3619500" y="6227763"/>
          <p14:tracePt t="102697" x="3608388" y="6215063"/>
          <p14:tracePt t="102767" x="3595688" y="6203950"/>
          <p14:tracePt t="102786" x="3584575" y="6203950"/>
          <p14:tracePt t="102796" x="3584575" y="6191250"/>
          <p14:tracePt t="102801" x="3571875" y="6180138"/>
          <p14:tracePt t="102824" x="3571875" y="6191250"/>
          <p14:tracePt t="102941" x="3571875" y="6203950"/>
          <p14:tracePt t="102948" x="3571875" y="6227763"/>
          <p14:tracePt t="102960" x="3571875" y="6238875"/>
          <p14:tracePt t="102968" x="3571875" y="6275388"/>
          <p14:tracePt t="102981" x="3571875" y="6310313"/>
          <p14:tracePt t="102998" x="3595688" y="6357938"/>
          <p14:tracePt t="103015" x="3608388" y="6370638"/>
          <p14:tracePt t="103031" x="3632200" y="6381750"/>
          <p14:tracePt t="103048" x="3656013" y="6381750"/>
          <p14:tracePt t="103065" x="3690938" y="6394450"/>
          <p14:tracePt t="103081" x="3751263" y="6405563"/>
          <p14:tracePt t="103098" x="3857625" y="6405563"/>
          <p14:tracePt t="103115" x="3976688" y="6405563"/>
          <p14:tracePt t="103131" x="4071938" y="6418263"/>
          <p14:tracePt t="103149" x="4143375" y="6418263"/>
          <p14:tracePt t="103165" x="4179888" y="6418263"/>
          <p14:tracePt t="103181" x="4214813" y="6418263"/>
          <p14:tracePt t="103198" x="4251325" y="6418263"/>
          <p14:tracePt t="103214" x="4275138" y="6418263"/>
          <p14:tracePt t="103231" x="4357688" y="6405563"/>
          <p14:tracePt t="103249" x="4418013" y="6357938"/>
          <p14:tracePt t="103265" x="4500563" y="6323013"/>
          <p14:tracePt t="103282" x="4632325" y="6275388"/>
          <p14:tracePt t="103299" x="4738688" y="6227763"/>
          <p14:tracePt t="103315" x="4786313" y="6180138"/>
          <p14:tracePt t="103332" x="4810125" y="6156325"/>
          <p14:tracePt t="103349" x="4822825" y="6119813"/>
          <p14:tracePt t="103365" x="4822825" y="6072188"/>
          <p14:tracePt t="103382" x="4822825" y="6024563"/>
          <p14:tracePt t="103399" x="4822825" y="5989638"/>
          <p14:tracePt t="103416" x="4810125" y="5953125"/>
          <p14:tracePt t="103432" x="4775200" y="5942013"/>
          <p14:tracePt t="103449" x="4738688" y="5918200"/>
          <p14:tracePt t="103466" x="4691063" y="5894388"/>
          <p14:tracePt t="103483" x="4643438" y="5870575"/>
          <p14:tracePt t="103499" x="4584700" y="5857875"/>
          <p14:tracePt t="103499" x="4572000" y="5857875"/>
          <p14:tracePt t="103517" x="4489450" y="5834063"/>
          <p14:tracePt t="103533" x="4405313" y="5810250"/>
          <p14:tracePt t="103550" x="4357688" y="5799138"/>
          <p14:tracePt t="103567" x="4286250" y="5786438"/>
          <p14:tracePt t="103583" x="4238625" y="5775325"/>
          <p14:tracePt t="103600" x="4167188" y="5775325"/>
          <p14:tracePt t="103616" x="4095750" y="5775325"/>
          <p14:tracePt t="103633" x="4024313" y="5775325"/>
          <p14:tracePt t="103650" x="3976688" y="5775325"/>
          <p14:tracePt t="103666" x="3952875" y="5775325"/>
          <p14:tracePt t="103683" x="3917950" y="5775325"/>
          <p14:tracePt t="103700" x="3894138" y="5775325"/>
          <p14:tracePt t="103717" x="3881438" y="5775325"/>
          <p14:tracePt t="103733" x="3846513" y="5775325"/>
          <p14:tracePt t="103733" x="3833813" y="5775325"/>
          <p14:tracePt t="103751" x="3810000" y="5786438"/>
          <p14:tracePt t="103767" x="3775075" y="5799138"/>
          <p14:tracePt t="103783" x="3751263" y="5810250"/>
          <p14:tracePt t="103783" x="3738563" y="5822950"/>
          <p14:tracePt t="103801" x="3727450" y="5834063"/>
          <p14:tracePt t="103817" x="3714750" y="5857875"/>
          <p14:tracePt t="103833" x="3703638" y="5870575"/>
          <p14:tracePt t="103850" x="3679825" y="5905500"/>
          <p14:tracePt t="103867" x="3667125" y="5929313"/>
          <p14:tracePt t="103884" x="3667125" y="5953125"/>
          <p14:tracePt t="103901" x="3667125" y="5976938"/>
          <p14:tracePt t="103917" x="3667125" y="6024563"/>
          <p14:tracePt t="103934" x="3667125" y="6061075"/>
          <p14:tracePt t="103951" x="3679825" y="6096000"/>
          <p14:tracePt t="103967" x="3690938" y="6119813"/>
          <p14:tracePt t="103967" x="3690938" y="6132513"/>
          <p14:tracePt t="103985" x="3714750" y="6167438"/>
          <p14:tracePt t="104001" x="3738563" y="6191250"/>
          <p14:tracePt t="104017" x="3798888" y="6238875"/>
          <p14:tracePt t="104035" x="3857625" y="6286500"/>
          <p14:tracePt t="104051" x="3941763" y="6323013"/>
          <p14:tracePt t="104068" x="4108450" y="6346825"/>
          <p14:tracePt t="104085" x="4251325" y="6357938"/>
          <p14:tracePt t="104101" x="4370388" y="6381750"/>
          <p14:tracePt t="104118" x="4476750" y="6394450"/>
          <p14:tracePt t="104134" x="4560888" y="6394450"/>
          <p14:tracePt t="104151" x="4595813" y="6394450"/>
          <p14:tracePt t="104168" x="4656138" y="6394450"/>
          <p14:tracePt t="104185" x="4751388" y="6394450"/>
          <p14:tracePt t="104201" x="4799013" y="6394450"/>
          <p14:tracePt t="104218" x="4929188" y="6334125"/>
          <p14:tracePt t="104234" x="5037138" y="6262688"/>
          <p14:tracePt t="104251" x="5119688" y="6167438"/>
          <p14:tracePt t="104268" x="5143500" y="6084888"/>
          <p14:tracePt t="104285" x="5143500" y="6024563"/>
          <p14:tracePt t="104302" x="5143500" y="5989638"/>
          <p14:tracePt t="104319" x="5119688" y="5976938"/>
          <p14:tracePt t="104335" x="5084763" y="5976938"/>
          <p14:tracePt t="104352" x="4965700" y="5976938"/>
          <p14:tracePt t="104369" x="4846638" y="5989638"/>
          <p14:tracePt t="104385" x="4727575" y="6024563"/>
          <p14:tracePt t="104402" x="4537075" y="6037263"/>
          <p14:tracePt t="104419" x="4381500" y="6072188"/>
          <p14:tracePt t="104435" x="4310063" y="6072188"/>
          <p14:tracePt t="104452" x="4251325" y="6096000"/>
          <p14:tracePt t="104469" x="4191000" y="6119813"/>
          <p14:tracePt t="104485" x="4143375" y="6119813"/>
          <p14:tracePt t="104485" x="4132263" y="6119813"/>
          <p14:tracePt t="104502" x="4095750" y="6143625"/>
          <p14:tracePt t="104519" x="4048125" y="6143625"/>
          <p14:tracePt t="104536" x="4013200" y="6167438"/>
          <p14:tracePt t="104553" x="3989388" y="6180138"/>
          <p14:tracePt t="104569" x="3965575" y="6180138"/>
          <p14:tracePt t="104569" x="3952875" y="6180138"/>
          <p14:tracePt t="104587" x="3941763" y="6191250"/>
          <p14:tracePt t="104603" x="3905250" y="6191250"/>
          <p14:tracePt t="104619" x="3894138" y="6203950"/>
          <p14:tracePt t="104636" x="3846513" y="6203950"/>
          <p14:tracePt t="104653" x="3822700" y="6203950"/>
          <p14:tracePt t="104669" x="3798888" y="6203950"/>
          <p14:tracePt t="104686" x="3762375" y="6215063"/>
          <p14:tracePt t="104703" x="3727450" y="6215063"/>
          <p14:tracePt t="104720" x="3667125" y="6215063"/>
          <p14:tracePt t="104736" x="3608388" y="6215063"/>
          <p14:tracePt t="104753" x="3524250" y="6215063"/>
          <p14:tracePt t="104770" x="3394075" y="6227763"/>
          <p14:tracePt t="104787" x="3286125" y="6227763"/>
          <p14:tracePt t="104803" x="3227388" y="6227763"/>
          <p14:tracePt t="104820" x="3214688" y="6227763"/>
          <p14:tracePt t="104927" x="3203575" y="6227763"/>
          <p14:tracePt t="105005" x="3190875" y="6227763"/>
          <p14:tracePt t="105153" x="3179763" y="6227763"/>
          <p14:tracePt t="105155" x="3119438" y="6227763"/>
          <p14:tracePt t="105171" x="2989263" y="6227763"/>
          <p14:tracePt t="105188" x="2798763" y="6227763"/>
          <p14:tracePt t="105205" x="2560638" y="6227763"/>
          <p14:tracePt t="105221" x="2238375" y="6262688"/>
          <p14:tracePt t="105238" x="2047875" y="6275388"/>
          <p14:tracePt t="105254" x="1952625" y="6299200"/>
          <p14:tracePt t="105271" x="1905000" y="6299200"/>
          <p14:tracePt t="105287" x="1917700" y="6299200"/>
          <p14:tracePt t="105738" x="1941513" y="6299200"/>
          <p14:tracePt t="105743" x="2024063" y="6299200"/>
          <p14:tracePt t="105756" x="2251075" y="6299200"/>
          <p14:tracePt t="105773" x="2584450" y="6299200"/>
          <p14:tracePt t="105789" x="3036888" y="6299200"/>
          <p14:tracePt t="105806" x="3429000" y="6299200"/>
          <p14:tracePt t="105823" x="3822700" y="6251575"/>
          <p14:tracePt t="105840" x="4084638" y="6180138"/>
          <p14:tracePt t="105857" x="4214813" y="6143625"/>
          <p14:tracePt t="105873" x="4346575" y="6108700"/>
          <p14:tracePt t="105890" x="4500563" y="6072188"/>
          <p14:tracePt t="105907" x="4584700" y="6048375"/>
          <p14:tracePt t="105923" x="4656138" y="6037263"/>
          <p14:tracePt t="105940" x="4810125" y="5989638"/>
          <p14:tracePt t="105957" x="4929188" y="5942013"/>
          <p14:tracePt t="105973" x="5191125" y="5905500"/>
          <p14:tracePt t="105990" x="5370513" y="5870575"/>
          <p14:tracePt t="106007" x="5489575" y="5834063"/>
          <p14:tracePt t="106024" x="5584825" y="5822950"/>
          <p14:tracePt t="106040" x="5643563" y="5822950"/>
          <p14:tracePt t="106058" x="5667375" y="5822950"/>
          <p14:tracePt t="106074" x="5680075" y="5822950"/>
          <p14:tracePt t="106090" x="5691188" y="5822950"/>
          <p14:tracePt t="108852" x="5643563" y="5822950"/>
          <p14:tracePt t="109140" x="5608638" y="5834063"/>
          <p14:tracePt t="109143" x="5524500" y="5857875"/>
          <p14:tracePt t="109150" x="5095875" y="5976938"/>
          <p14:tracePt t="109166" x="4857750" y="6048375"/>
          <p14:tracePt t="109183" x="4691063" y="6061075"/>
          <p14:tracePt t="109183" x="4656138" y="6061075"/>
          <p14:tracePt t="109201" x="4584700" y="6084888"/>
          <p14:tracePt t="109217" x="4524375" y="6096000"/>
          <p14:tracePt t="109233" x="4405313" y="6096000"/>
          <p14:tracePt t="109250" x="4214813" y="6096000"/>
          <p14:tracePt t="109267" x="4048125" y="6096000"/>
          <p14:tracePt t="109283" x="3905250" y="6096000"/>
          <p14:tracePt t="109300" x="3738563" y="6096000"/>
          <p14:tracePt t="109317" x="3560763" y="6096000"/>
          <p14:tracePt t="109333" x="3441700" y="6096000"/>
          <p14:tracePt t="109350" x="3357563" y="6096000"/>
          <p14:tracePt t="109367" x="3298825" y="6096000"/>
          <p14:tracePt t="109384" x="3238500" y="6096000"/>
          <p14:tracePt t="109401" x="3214688" y="6096000"/>
          <p14:tracePt t="109417" x="3167063" y="6096000"/>
          <p14:tracePt t="109433" x="3108325" y="6096000"/>
          <p14:tracePt t="109450" x="3095625" y="6096000"/>
          <p14:tracePt t="109466" x="3095625" y="6108700"/>
          <p14:tracePt t="109484" x="3084513" y="6108700"/>
          <p14:tracePt t="109512" x="3071813" y="6119813"/>
          <p14:tracePt t="109525" x="3060700" y="6143625"/>
          <p14:tracePt t="109538" x="3048000" y="6143625"/>
          <p14:tracePt t="109550" x="3024188" y="6191250"/>
          <p14:tracePt t="109568" x="3024188" y="6203950"/>
          <p14:tracePt t="109584" x="3013075" y="6227763"/>
          <p14:tracePt t="109601" x="3000375" y="6227763"/>
          <p14:tracePt t="109618" x="3000375" y="6251575"/>
          <p14:tracePt t="109634" x="3000375" y="6262688"/>
          <p14:tracePt t="109690" x="3013075" y="6275388"/>
          <p14:tracePt t="109777" x="3013075" y="6286500"/>
          <p14:tracePt t="109788" x="3024188" y="6286500"/>
          <p14:tracePt t="109792" x="3036888" y="6286500"/>
          <p14:tracePt t="109808" x="3060700" y="6286500"/>
          <p14:tracePt t="109818" x="3190875" y="6286500"/>
          <p14:tracePt t="109835" x="3309938" y="6286500"/>
          <p14:tracePt t="109852" x="3524250" y="6286500"/>
          <p14:tracePt t="109868" x="3822700" y="6286500"/>
          <p14:tracePt t="109885" x="4084638" y="6251575"/>
          <p14:tracePt t="109902" x="4214813" y="6238875"/>
          <p14:tracePt t="109919" x="4322763" y="6227763"/>
          <p14:tracePt t="109935" x="4346575" y="6227763"/>
          <p14:tracePt t="109935" x="4357688" y="6227763"/>
          <p14:tracePt t="109953" x="4381500" y="6227763"/>
          <p14:tracePt t="109969" x="4405313" y="6227763"/>
          <p14:tracePt t="109985" x="4441825" y="6227763"/>
          <p14:tracePt t="109985" x="4452938" y="6227763"/>
          <p14:tracePt t="110003" x="4524375" y="6227763"/>
          <p14:tracePt t="110019" x="4595813" y="6227763"/>
          <p14:tracePt t="110036" x="4679950" y="6227763"/>
          <p14:tracePt t="110052" x="4714875" y="6227763"/>
          <p14:tracePt t="110069" x="4727575" y="6215063"/>
          <p14:tracePt t="110977" x="4703763" y="6215063"/>
          <p14:tracePt t="111028" x="4667250" y="6215063"/>
          <p14:tracePt t="111032" x="4632325" y="6215063"/>
          <p14:tracePt t="111038" x="4452938" y="6215063"/>
          <p14:tracePt t="111056" x="4262438" y="6215063"/>
          <p14:tracePt t="111056" x="4227513" y="6215063"/>
          <p14:tracePt t="111073" x="4108450" y="6203950"/>
          <p14:tracePt t="111089" x="4071938" y="6180138"/>
          <p14:tracePt t="111105" x="4048125" y="6167438"/>
          <p14:tracePt t="111122" x="4013200" y="6156325"/>
          <p14:tracePt t="111139" x="3989388" y="6132513"/>
          <p14:tracePt t="111156" x="3965575" y="6119813"/>
          <p14:tracePt t="111172" x="3929063" y="6096000"/>
          <p14:tracePt t="111189" x="3905250" y="6084888"/>
          <p14:tracePt t="111206" x="3846513" y="6084888"/>
          <p14:tracePt t="111223" x="3810000" y="6084888"/>
          <p14:tracePt t="111239" x="3786188" y="6084888"/>
          <p14:tracePt t="111256" x="3775075" y="6084888"/>
          <p14:tracePt t="111272" x="3751263" y="6084888"/>
          <p14:tracePt t="111457" x="3738563" y="6084888"/>
          <p14:tracePt t="111472" x="3738563" y="6096000"/>
          <p14:tracePt t="111476" x="3738563" y="6108700"/>
          <p14:tracePt t="111490" x="3714750" y="6119813"/>
          <p14:tracePt t="111542" x="3690938" y="6132513"/>
          <p14:tracePt t="111550" x="3679825" y="6132513"/>
          <p14:tracePt t="111557" x="3619500" y="6143625"/>
          <p14:tracePt t="111574" x="3500438" y="6167438"/>
          <p14:tracePt t="111590" x="3429000" y="6167438"/>
          <p14:tracePt t="111607" x="3381375" y="6167438"/>
          <p14:tracePt t="111624" x="3357563" y="6167438"/>
          <p14:tracePt t="111641" x="3346450" y="6167438"/>
          <p14:tracePt t="111810" x="3333750" y="6167438"/>
          <p14:tracePt t="111818" x="3322638" y="6167438"/>
          <p14:tracePt t="111834" x="3298825" y="6156325"/>
          <p14:tracePt t="111841" x="3286125" y="6156325"/>
          <p14:tracePt t="111862" x="3262313" y="6156325"/>
          <p14:tracePt t="111874" x="3227388" y="6156325"/>
          <p14:tracePt t="111891" x="3190875" y="6156325"/>
          <p14:tracePt t="111908" x="3155950" y="6156325"/>
          <p14:tracePt t="111925" x="3119438" y="6156325"/>
          <p14:tracePt t="111941" x="3095625" y="6156325"/>
          <p14:tracePt t="111962" x="3071813" y="6156325"/>
          <p14:tracePt t="111975" x="3036888" y="6156325"/>
          <p14:tracePt t="111991" x="2976563" y="6156325"/>
          <p14:tracePt t="112008" x="2905125" y="6156325"/>
          <p14:tracePt t="112025" x="2822575" y="6156325"/>
          <p14:tracePt t="112042" x="2751138" y="6156325"/>
          <p14:tracePt t="112059" x="2703513" y="6132513"/>
          <p14:tracePt t="112075" x="2690813" y="6132513"/>
          <p14:tracePt t="112098" x="2727325" y="6132513"/>
          <p14:tracePt t="112920" x="2751138" y="6132513"/>
          <p14:tracePt t="112924" x="2774950" y="6132513"/>
          <p14:tracePt t="112928" x="2881313" y="6132513"/>
          <p14:tracePt t="112945" x="3000375" y="6132513"/>
          <p14:tracePt t="112961" x="3108325" y="6132513"/>
          <p14:tracePt t="112978" x="3227388" y="6132513"/>
          <p14:tracePt t="112995" x="3298825" y="6132513"/>
          <p14:tracePt t="113011" x="3322638" y="6108700"/>
          <p14:tracePt t="113011" x="3346450" y="6108700"/>
          <p14:tracePt t="113028" x="3357563" y="6096000"/>
          <p14:tracePt t="113045" x="3381375" y="6072188"/>
          <p14:tracePt t="113062" x="3394075" y="6048375"/>
          <p14:tracePt t="113078" x="3394075" y="6024563"/>
          <p14:tracePt t="113095" x="3394075" y="6000750"/>
          <p14:tracePt t="113111" x="3394075" y="5965825"/>
          <p14:tracePt t="113128" x="3394075" y="5953125"/>
          <p14:tracePt t="113145" x="3394075" y="5905500"/>
          <p14:tracePt t="113162" x="3381375" y="5905500"/>
          <p14:tracePt t="113178" x="3346450" y="5881688"/>
          <p14:tracePt t="113195" x="3286125" y="5857875"/>
          <p14:tracePt t="113212" x="3238500" y="5834063"/>
          <p14:tracePt t="113229" x="3227388" y="5834063"/>
          <p14:tracePt t="113245" x="3203575" y="5834063"/>
          <p14:tracePt t="113262" x="3167063" y="5834063"/>
          <p14:tracePt t="113279" x="3143250" y="5834063"/>
          <p14:tracePt t="113295" x="3108325" y="5834063"/>
          <p14:tracePt t="113295" x="3095625" y="5834063"/>
          <p14:tracePt t="113313" x="3036888" y="5834063"/>
          <p14:tracePt t="113329" x="2952750" y="5834063"/>
          <p14:tracePt t="113345" x="2894013" y="5834063"/>
          <p14:tracePt t="113362" x="2786063" y="5834063"/>
          <p14:tracePt t="113379" x="2727325" y="5834063"/>
          <p14:tracePt t="113395" x="2679700" y="5834063"/>
          <p14:tracePt t="113412" x="2643188" y="5834063"/>
          <p14:tracePt t="113429" x="2619375" y="5834063"/>
          <p14:tracePt t="113445" x="2584450" y="5834063"/>
          <p14:tracePt t="113463" x="2560638" y="5834063"/>
          <p14:tracePt t="113479" x="2547938" y="5834063"/>
          <p14:tracePt t="113496" x="2524125" y="5834063"/>
          <p14:tracePt t="113513" x="2476500" y="5834063"/>
          <p14:tracePt t="113529" x="2405063" y="5834063"/>
          <p14:tracePt t="113529" x="2381250" y="5834063"/>
          <p14:tracePt t="113546" x="2298700" y="5834063"/>
          <p14:tracePt t="113564" x="2262188" y="5846763"/>
          <p14:tracePt t="113580" x="2238375" y="5870575"/>
          <p14:tracePt t="113596" x="2214563" y="5894388"/>
          <p14:tracePt t="113612" x="2190750" y="5894388"/>
          <p14:tracePt t="113629" x="2190750" y="5918200"/>
          <p14:tracePt t="113645" x="2166938" y="5929313"/>
          <p14:tracePt t="113663" x="2155825" y="5965825"/>
          <p14:tracePt t="113680" x="2143125" y="5976938"/>
          <p14:tracePt t="113697" x="2132013" y="6000750"/>
          <p14:tracePt t="113713" x="2132013" y="6024563"/>
          <p14:tracePt t="113713" x="2132013" y="6037263"/>
          <p14:tracePt t="113730" x="2132013" y="6048375"/>
          <p14:tracePt t="113746" x="2132013" y="6084888"/>
          <p14:tracePt t="113763" x="2132013" y="6108700"/>
          <p14:tracePt t="113781" x="2132013" y="6119813"/>
          <p14:tracePt t="113797" x="2155825" y="6156325"/>
          <p14:tracePt t="113814" x="2190750" y="6191250"/>
          <p14:tracePt t="113830" x="2238375" y="6215063"/>
          <p14:tracePt t="113847" x="2262188" y="6227763"/>
          <p14:tracePt t="113864" x="2309813" y="6238875"/>
          <p14:tracePt t="113881" x="2370138" y="6238875"/>
          <p14:tracePt t="113897" x="2452688" y="6238875"/>
          <p14:tracePt t="113914" x="2513013" y="6238875"/>
          <p14:tracePt t="113931" x="2584450" y="6238875"/>
          <p14:tracePt t="113947" x="2703513" y="6238875"/>
          <p14:tracePt t="113964" x="2786063" y="6238875"/>
          <p14:tracePt t="113981" x="2870200" y="6238875"/>
          <p14:tracePt t="113997" x="3000375" y="6238875"/>
          <p14:tracePt t="114015" x="3060700" y="6238875"/>
          <p14:tracePt t="114031" x="3132138" y="6238875"/>
          <p14:tracePt t="114048" x="3179763" y="6238875"/>
          <p14:tracePt t="114065" x="3214688" y="6227763"/>
          <p14:tracePt t="114081" x="3286125" y="6203950"/>
          <p14:tracePt t="114098" x="3333750" y="6191250"/>
          <p14:tracePt t="114115" x="3381375" y="6191250"/>
          <p14:tracePt t="114131" x="3465513" y="6167438"/>
          <p14:tracePt t="114148" x="3536950" y="6143625"/>
          <p14:tracePt t="114165" x="3608388" y="6108700"/>
          <p14:tracePt t="114181" x="3656013" y="6072188"/>
          <p14:tracePt t="114198" x="3679825" y="6072188"/>
          <p14:tracePt t="114215" x="3690938" y="6061075"/>
          <p14:tracePt t="114231" x="3714750" y="6024563"/>
          <p14:tracePt t="114248" x="3727450" y="5989638"/>
          <p14:tracePt t="114265" x="3727450" y="5953125"/>
          <p14:tracePt t="114282" x="3727450" y="5929313"/>
          <p14:tracePt t="114298" x="3727450" y="5905500"/>
          <p14:tracePt t="114315" x="3714750" y="5881688"/>
          <p14:tracePt t="114332" x="3703638" y="5870575"/>
          <p14:tracePt t="114348" x="3643313" y="5857875"/>
          <p14:tracePt t="114365" x="3584575" y="5846763"/>
          <p14:tracePt t="114365" x="3571875" y="5846763"/>
          <p14:tracePt t="114383" x="3513138" y="5834063"/>
          <p14:tracePt t="114399" x="3441700" y="5834063"/>
          <p14:tracePt t="114415" x="3370263" y="5834063"/>
          <p14:tracePt t="114432" x="3262313" y="5834063"/>
          <p14:tracePt t="114449" x="3190875" y="5822950"/>
          <p14:tracePt t="114466" x="3119438" y="5822950"/>
          <p14:tracePt t="114482" x="3071813" y="5834063"/>
          <p14:tracePt t="114499" x="2989263" y="5857875"/>
          <p14:tracePt t="114516" x="2941638" y="5881688"/>
          <p14:tracePt t="114532" x="2905125" y="5881688"/>
          <p14:tracePt t="114549" x="2870200" y="5905500"/>
          <p14:tracePt t="114567" x="2833688" y="5918200"/>
          <p14:tracePt t="114583" x="2809875" y="5929313"/>
          <p14:tracePt t="114599" x="2786063" y="5953125"/>
          <p14:tracePt t="114617" x="2762250" y="5965825"/>
          <p14:tracePt t="114633" x="2727325" y="5989638"/>
          <p14:tracePt t="114649" x="2690813" y="6013450"/>
          <p14:tracePt t="114665" x="2667000" y="6024563"/>
          <p14:tracePt t="114682" x="2667000" y="6037263"/>
          <p14:tracePt t="114699" x="2655888" y="6037263"/>
          <p14:tracePt t="114718" x="2655888" y="6048375"/>
          <p14:tracePt t="114760" x="2655888" y="6061075"/>
          <p14:tracePt t="114777" x="2655888" y="6072188"/>
          <p14:tracePt t="114780" x="2655888" y="6084888"/>
          <p14:tracePt t="114784" x="2655888" y="6108700"/>
          <p14:tracePt t="114784" x="2655888" y="6119813"/>
          <p14:tracePt t="114800" x="2667000" y="6167438"/>
          <p14:tracePt t="114817" x="2703513" y="6203950"/>
          <p14:tracePt t="114833" x="2751138" y="6251575"/>
          <p14:tracePt t="114833" x="2762250" y="6251575"/>
          <p14:tracePt t="114850" x="2822575" y="6275388"/>
          <p14:tracePt t="114867" x="2846388" y="6299200"/>
          <p14:tracePt t="114884" x="2870200" y="6310313"/>
          <p14:tracePt t="114884" x="2881313" y="6310313"/>
          <p14:tracePt t="114901" x="2905125" y="6310313"/>
          <p14:tracePt t="114917" x="2941638" y="6323013"/>
          <p14:tracePt t="114934" x="2989263" y="6323013"/>
          <p14:tracePt t="114950" x="3048000" y="6323013"/>
          <p14:tracePt t="114967" x="3071813" y="6323013"/>
          <p14:tracePt t="114984" x="3119438" y="6323013"/>
          <p14:tracePt t="115001" x="3155950" y="6323013"/>
          <p14:tracePt t="115017" x="3167063" y="6323013"/>
          <p14:tracePt t="115034" x="3179763" y="6323013"/>
          <p14:tracePt t="115060" x="3190875" y="6323013"/>
          <p14:tracePt t="115080" x="3203575" y="6323013"/>
          <p14:tracePt t="115146" x="3214688" y="6323013"/>
          <p14:tracePt t="115236" x="3227388" y="6323013"/>
          <p14:tracePt t="115239" x="3251200" y="6323013"/>
          <p14:tracePt t="115251" x="3298825" y="6323013"/>
          <p14:tracePt t="115268" x="3357563" y="6323013"/>
          <p14:tracePt t="115285" x="3417888" y="6323013"/>
          <p14:tracePt t="115301" x="3465513" y="6323013"/>
          <p14:tracePt t="115318" x="3489325" y="6323013"/>
          <p14:tracePt t="115334" x="3500438" y="6323013"/>
          <p14:tracePt t="115798" x="3536950" y="6323013"/>
          <p14:tracePt t="115802" x="3595688" y="6323013"/>
          <p14:tracePt t="115820" x="3667125" y="6323013"/>
          <p14:tracePt t="115836" x="3738563" y="6323013"/>
          <p14:tracePt t="115853" x="3762375" y="6323013"/>
          <p14:tracePt t="115870" x="3775075" y="6310313"/>
          <p14:tracePt t="116090" x="3786188" y="6310313"/>
          <p14:tracePt t="116111" x="3798888" y="6310313"/>
          <p14:tracePt t="116122" x="3822700" y="6310313"/>
          <p14:tracePt t="116140" x="3833813" y="6310313"/>
          <p14:tracePt t="116144" x="3846513" y="6310313"/>
          <p14:tracePt t="116154" x="3894138" y="6310313"/>
          <p14:tracePt t="116171" x="3952875" y="6310313"/>
          <p14:tracePt t="116187" x="4013200" y="6310313"/>
          <p14:tracePt t="116205" x="4048125" y="6310313"/>
          <p14:tracePt t="116221" x="4084638" y="6310313"/>
          <p14:tracePt t="116238" x="4095750" y="6310313"/>
          <p14:tracePt t="116654" x="4108450" y="6310313"/>
          <p14:tracePt t="116686" x="4119563" y="6310313"/>
          <p14:tracePt t="116712" x="4132263" y="6310313"/>
          <p14:tracePt t="116748" x="4143375" y="6310313"/>
          <p14:tracePt t="116772" x="4156075" y="6310313"/>
          <p14:tracePt t="116826" x="4167188" y="6310313"/>
          <p14:tracePt t="120384" x="4167188" y="6299200"/>
          <p14:tracePt t="120592" x="4179888" y="6275388"/>
          <p14:tracePt t="120598" x="4179888" y="6251575"/>
          <p14:tracePt t="120602" x="4167188" y="6119813"/>
          <p14:tracePt t="120617" x="4132263" y="6000750"/>
          <p14:tracePt t="120634" x="4071938" y="5905500"/>
          <p14:tracePt t="120651" x="4048125" y="5834063"/>
          <p14:tracePt t="120668" x="4013200" y="5738813"/>
          <p14:tracePt t="120684" x="4000500" y="5691188"/>
          <p14:tracePt t="120701" x="3989388" y="5643563"/>
          <p14:tracePt t="120701" x="3989388" y="5619750"/>
          <p14:tracePt t="120718" x="3976688" y="5608638"/>
          <p14:tracePt t="120734" x="3965575" y="5561013"/>
          <p14:tracePt t="120751" x="3941763" y="5513388"/>
          <p14:tracePt t="120768" x="3917950" y="5465763"/>
          <p14:tracePt t="120785" x="3917950" y="5429250"/>
          <p14:tracePt t="120801" x="3894138" y="5394325"/>
          <p14:tracePt t="120818" x="3881438" y="5370513"/>
          <p14:tracePt t="120835" x="3870325" y="5299075"/>
          <p14:tracePt t="120851" x="3870325" y="5286375"/>
          <p14:tracePt t="120868" x="3870325" y="5251450"/>
          <p14:tracePt t="120885" x="3857625" y="5227638"/>
          <p14:tracePt t="121791" x="3894138" y="5227638"/>
          <p14:tracePt t="122264" x="3941763" y="5227638"/>
          <p14:tracePt t="122268" x="3989388" y="5227638"/>
          <p14:tracePt t="122273" x="4251325" y="5180013"/>
          <p14:tracePt t="122289" x="4537075" y="5132388"/>
          <p14:tracePt t="122306" x="4762500" y="5048250"/>
          <p14:tracePt t="122322" x="4976813" y="4976813"/>
          <p14:tracePt t="122339" x="5072063" y="4929188"/>
          <p14:tracePt t="122356" x="5108575" y="4905375"/>
          <p14:tracePt t="122373" x="5167313" y="4846638"/>
          <p14:tracePt t="122389" x="5262563" y="4751388"/>
          <p14:tracePt t="122406" x="5381625" y="4679950"/>
          <p14:tracePt t="122423" x="5619750" y="4572000"/>
          <p14:tracePt t="122440" x="5929313" y="4418013"/>
          <p14:tracePt t="122456" x="6203950" y="4275138"/>
          <p14:tracePt t="122473" x="6489700" y="4156075"/>
          <p14:tracePt t="122490" x="6823075" y="3989388"/>
          <p14:tracePt t="122507" x="7024688" y="3905250"/>
          <p14:tracePt t="122523" x="7156450" y="3833813"/>
          <p14:tracePt t="122540" x="7239000" y="3775075"/>
          <p14:tracePt t="122557" x="7275513" y="3738563"/>
          <p14:tracePt t="122573" x="7286625" y="3727450"/>
          <p14:tracePt t="122590" x="7286625" y="3714750"/>
          <p14:tracePt t="122606" x="7286625" y="3690938"/>
          <p14:tracePt t="122623" x="7286625" y="3679825"/>
          <p14:tracePt t="122640" x="7286625" y="3667125"/>
          <p14:tracePt t="122657" x="7286625" y="3656013"/>
          <p14:tracePt t="122860" x="7275513" y="3656013"/>
          <p14:tracePt t="122868" x="7262813" y="3667125"/>
          <p14:tracePt t="122874" x="7204075" y="3703638"/>
          <p14:tracePt t="122891" x="7037388" y="3786188"/>
          <p14:tracePt t="122907" x="6894513" y="3857625"/>
          <p14:tracePt t="122924" x="6799263" y="3917950"/>
          <p14:tracePt t="122941" x="6727825" y="3952875"/>
          <p14:tracePt t="122958" x="6680200" y="3976688"/>
          <p14:tracePt t="122975" x="6632575" y="4013200"/>
          <p14:tracePt t="122991" x="6561138" y="4084638"/>
          <p14:tracePt t="122991" x="6537325" y="4108450"/>
          <p14:tracePt t="123008" x="6489700" y="4132263"/>
          <p14:tracePt t="123024" x="6429375" y="4156075"/>
          <p14:tracePt t="123041" x="6381750" y="4179888"/>
          <p14:tracePt t="123041" x="6370638" y="4191000"/>
          <p14:tracePt t="123059" x="6346825" y="4203700"/>
          <p14:tracePt t="123075" x="6310313" y="4214813"/>
          <p14:tracePt t="123092" x="6286500" y="4214813"/>
          <p14:tracePt t="123862" x="6275388" y="4214813"/>
          <p14:tracePt t="123870" x="6251575" y="4214813"/>
          <p14:tracePt t="123877" x="6143625" y="4238625"/>
          <p14:tracePt t="123877" x="6108700" y="4238625"/>
          <p14:tracePt t="123894" x="5822950" y="4298950"/>
          <p14:tracePt t="123911" x="5548313" y="4357688"/>
          <p14:tracePt t="123927" x="5299075" y="4429125"/>
          <p14:tracePt t="123927" x="5238750" y="4452938"/>
          <p14:tracePt t="123944" x="5060950" y="4513263"/>
          <p14:tracePt t="123961" x="4929188" y="4560888"/>
          <p14:tracePt t="123977" x="4822825" y="4584700"/>
          <p14:tracePt t="123995" x="4738688" y="4632325"/>
          <p14:tracePt t="124011" x="4656138" y="4667250"/>
          <p14:tracePt t="124028" x="4584700" y="4691063"/>
          <p14:tracePt t="124044" x="4489450" y="4714875"/>
          <p14:tracePt t="124061" x="4405313" y="4775200"/>
          <p14:tracePt t="124077" x="4370388" y="4799013"/>
          <p14:tracePt t="124095" x="4275138" y="4833938"/>
          <p14:tracePt t="124111" x="4191000" y="4881563"/>
          <p14:tracePt t="124111" x="4179888" y="4881563"/>
          <p14:tracePt t="124129" x="4119563" y="4905375"/>
          <p14:tracePt t="124144" x="4048125" y="4965700"/>
          <p14:tracePt t="124161" x="3989388" y="5000625"/>
          <p14:tracePt t="124161" x="3965575" y="5024438"/>
          <p14:tracePt t="124179" x="3857625" y="5084763"/>
          <p14:tracePt t="124195" x="3798888" y="5132388"/>
          <p14:tracePt t="124212" x="3751263" y="5180013"/>
          <p14:tracePt t="124228" x="3714750" y="5214938"/>
          <p14:tracePt t="124245" x="3690938" y="5251450"/>
          <p14:tracePt t="124262" x="3690938" y="5275263"/>
          <p14:tracePt t="125165" x="3703638" y="5275263"/>
          <p14:tracePt t="125978" x="3727450" y="5275263"/>
          <p14:tracePt t="126644" x="3751263" y="5275263"/>
          <p14:tracePt t="126649" x="3775075" y="5262563"/>
          <p14:tracePt t="126652" x="3929063" y="5203825"/>
          <p14:tracePt t="126669" x="4060825" y="5119688"/>
          <p14:tracePt t="126686" x="4370388" y="4976813"/>
          <p14:tracePt t="126703" x="4632325" y="4833938"/>
          <p14:tracePt t="126719" x="4870450" y="4691063"/>
          <p14:tracePt t="126736" x="5119688" y="4513263"/>
          <p14:tracePt t="126752" x="5322888" y="4357688"/>
          <p14:tracePt t="126769" x="5453063" y="4251325"/>
          <p14:tracePt t="126786" x="5619750" y="4108450"/>
          <p14:tracePt t="126803" x="5751513" y="3989388"/>
          <p14:tracePt t="126819" x="5929313" y="3870325"/>
          <p14:tracePt t="126836" x="6048375" y="3762375"/>
          <p14:tracePt t="126853" x="6156325" y="3667125"/>
          <p14:tracePt t="126870" x="6238875" y="3595688"/>
          <p14:tracePt t="126886" x="6299200" y="3560763"/>
          <p14:tracePt t="126903" x="6334125" y="3548063"/>
          <p14:tracePt t="126920" x="6381750" y="3524250"/>
          <p14:tracePt t="126937" x="6442075" y="3513138"/>
          <p14:tracePt t="126953" x="6537325" y="3500438"/>
          <p14:tracePt t="126970" x="6680200" y="3500438"/>
          <p14:tracePt t="126986" x="6775450" y="3500438"/>
          <p14:tracePt t="127003" x="6799263" y="3500438"/>
          <p14:tracePt t="127020" x="6823075" y="3500438"/>
          <p14:tracePt t="127036" x="6846888" y="3500438"/>
          <p14:tracePt t="127053" x="6846888" y="3513138"/>
          <p14:tracePt t="127126" x="6846888" y="3524250"/>
          <p14:tracePt t="127138" x="6846888" y="3536950"/>
          <p14:tracePt t="127142" x="6846888" y="3560763"/>
          <p14:tracePt t="127154" x="6846888" y="3619500"/>
          <p14:tracePt t="127171" x="6846888" y="3690938"/>
          <p14:tracePt t="127186" x="6834188" y="3775075"/>
          <p14:tracePt t="127203" x="6823075" y="3833813"/>
          <p14:tracePt t="127203" x="6799263" y="3857625"/>
          <p14:tracePt t="127220" x="6775450" y="3917950"/>
          <p14:tracePt t="127237" x="6727825" y="3989388"/>
          <p14:tracePt t="127254" x="6656388" y="4037013"/>
          <p14:tracePt t="127271" x="6643688" y="4060825"/>
          <p14:tracePt t="127287" x="6561138" y="4095750"/>
          <p14:tracePt t="127304" x="6489700" y="4132263"/>
          <p14:tracePt t="127321" x="6370638" y="4179888"/>
          <p14:tracePt t="127338" x="6203950" y="4214813"/>
          <p14:tracePt t="127354" x="6084888" y="4251325"/>
          <p14:tracePt t="127371" x="6000750" y="4262438"/>
          <p14:tracePt t="127388" x="5965825" y="4262438"/>
          <p14:tracePt t="128290" x="5953125" y="4275138"/>
          <p14:tracePt t="129108" x="5942013" y="4275138"/>
          <p14:tracePt t="129114" x="5942013" y="4286250"/>
          <p14:tracePt t="129126" x="5929313" y="4310063"/>
          <p14:tracePt t="129143" x="5918200" y="4310063"/>
          <p14:tracePt t="129234" x="5894388" y="4322763"/>
          <p14:tracePt t="129246" x="5881688" y="4322763"/>
          <p14:tracePt t="129250" x="5857875" y="4346575"/>
          <p14:tracePt t="129259" x="5762625" y="4405313"/>
          <p14:tracePt t="129276" x="5643563" y="4452938"/>
          <p14:tracePt t="129293" x="5453063" y="4560888"/>
          <p14:tracePt t="129309" x="5180013" y="4656138"/>
          <p14:tracePt t="129327" x="4905375" y="4775200"/>
          <p14:tracePt t="129344" x="4691063" y="4846638"/>
          <p14:tracePt t="129360" x="4524375" y="4905375"/>
          <p14:tracePt t="129377" x="4405313" y="4929188"/>
          <p14:tracePt t="129394" x="4310063" y="4953000"/>
          <p14:tracePt t="129410" x="4251325" y="4965700"/>
          <p14:tracePt t="129427" x="4191000" y="4976813"/>
          <p14:tracePt t="129427" x="4179888" y="4976813"/>
          <p14:tracePt t="129444" x="4119563" y="4989513"/>
          <p14:tracePt t="129461" x="4037013" y="5013325"/>
          <p14:tracePt t="129477" x="3952875" y="5037138"/>
          <p14:tracePt t="129477" x="3929063" y="5048250"/>
          <p14:tracePt t="129494" x="3881438" y="5072063"/>
          <p14:tracePt t="129511" x="3857625" y="5084763"/>
          <p14:tracePt t="132165" x="3846513" y="5084763"/>
          <p14:tracePt t="132908" x="3822700" y="5095875"/>
          <p14:tracePt t="132912" x="3786188" y="5108575"/>
          <p14:tracePt t="132921" x="3679825" y="5108575"/>
          <p14:tracePt t="132938" x="3584575" y="5108575"/>
          <p14:tracePt t="132955" x="3571875" y="5108575"/>
          <p14:tracePt t="132971" x="3536950" y="5108575"/>
          <p14:tracePt t="132988" x="3500438" y="5108575"/>
          <p14:tracePt t="133005" x="3465513" y="5108575"/>
          <p14:tracePt t="133021" x="3417888" y="5108575"/>
          <p14:tracePt t="133038" x="3357563" y="5108575"/>
          <p14:tracePt t="133055" x="3286125" y="5132388"/>
          <p14:tracePt t="133072" x="3108325" y="5180013"/>
          <p14:tracePt t="133088" x="3000375" y="5191125"/>
          <p14:tracePt t="133105" x="2928938" y="5214938"/>
          <p14:tracePt t="133122" x="2881313" y="5214938"/>
          <p14:tracePt t="133138" x="2870200" y="5214938"/>
          <p14:tracePt t="133155" x="2894013" y="5214938"/>
          <p14:tracePt t="133364" x="2905125" y="5214938"/>
          <p14:tracePt t="133372" x="2928938" y="5214938"/>
          <p14:tracePt t="133382" x="2941638" y="5214938"/>
          <p14:tracePt t="133389" x="3048000" y="5214938"/>
          <p14:tracePt t="133406" x="3143250" y="5214938"/>
          <p14:tracePt t="133423" x="3251200" y="5214938"/>
          <p14:tracePt t="133439" x="3322638" y="5214938"/>
          <p14:tracePt t="133454" x="3394075" y="5214938"/>
          <p14:tracePt t="133471" x="3452813" y="5214938"/>
          <p14:tracePt t="133488" x="3465513" y="5214938"/>
          <p14:tracePt t="133507" x="3489325" y="5214938"/>
          <p14:tracePt t="133522" x="3536950" y="5214938"/>
          <p14:tracePt t="133539" x="3548063" y="5214938"/>
          <p14:tracePt t="133565" x="3560763" y="5214938"/>
          <p14:tracePt t="133572" x="3643313" y="5203825"/>
          <p14:tracePt t="133589" x="3762375" y="5180013"/>
          <p14:tracePt t="133606" x="3857625" y="5180013"/>
          <p14:tracePt t="133622" x="3941763" y="5156200"/>
          <p14:tracePt t="133622" x="3965575" y="5156200"/>
          <p14:tracePt t="133639" x="4037013" y="5143500"/>
          <p14:tracePt t="133656" x="4095750" y="5132388"/>
          <p14:tracePt t="133672" x="4156075" y="5119688"/>
          <p14:tracePt t="133672" x="4179888" y="5108575"/>
          <p14:tracePt t="133689" x="4238625" y="5084763"/>
          <p14:tracePt t="133706" x="4286250" y="5060950"/>
          <p14:tracePt t="133722" x="4322763" y="5048250"/>
          <p14:tracePt t="133739" x="4381500" y="5037138"/>
          <p14:tracePt t="133756" x="4441825" y="5024438"/>
          <p14:tracePt t="133773" x="4524375" y="5013325"/>
          <p14:tracePt t="133789" x="4608513" y="4989513"/>
          <p14:tracePt t="133806" x="4714875" y="4965700"/>
          <p14:tracePt t="133823" x="4775200" y="4965700"/>
          <p14:tracePt t="133839" x="4846638" y="4941888"/>
          <p14:tracePt t="133856" x="4905375" y="4941888"/>
          <p14:tracePt t="133856" x="4918075" y="4941888"/>
          <p14:tracePt t="133873" x="4953000" y="4941888"/>
          <p14:tracePt t="133889" x="5000625" y="4941888"/>
          <p14:tracePt t="133906" x="5048250" y="4941888"/>
          <p14:tracePt t="133923" x="5084763" y="4941888"/>
          <p14:tracePt t="133940" x="5143500" y="4941888"/>
          <p14:tracePt t="133956" x="5167313" y="4941888"/>
          <p14:tracePt t="133973" x="5191125" y="4941888"/>
          <p14:tracePt t="133990" x="5238750" y="4941888"/>
          <p14:tracePt t="134007" x="5251450" y="4941888"/>
          <p14:tracePt t="134023" x="5286375" y="4941888"/>
          <p14:tracePt t="134040" x="5310188" y="4941888"/>
          <p14:tracePt t="134056" x="5310188" y="4953000"/>
          <p14:tracePt t="134150" x="5310188" y="4965700"/>
          <p14:tracePt t="134168" x="5310188" y="4976813"/>
          <p14:tracePt t="134191" x="5310188" y="4989513"/>
          <p14:tracePt t="134231" x="5299075" y="4989513"/>
          <p14:tracePt t="134249" x="5286375" y="4989513"/>
          <p14:tracePt t="134257" x="5286375" y="5000625"/>
          <p14:tracePt t="134265" x="5275263" y="5013325"/>
          <p14:tracePt t="134274" x="5251450" y="5024438"/>
          <p14:tracePt t="134291" x="5227638" y="5037138"/>
          <p14:tracePt t="134307" x="5156200" y="5072063"/>
          <p14:tracePt t="134324" x="5132388" y="5072063"/>
          <p14:tracePt t="134341" x="5072063" y="5095875"/>
          <p14:tracePt t="134358" x="5024438" y="5108575"/>
          <p14:tracePt t="134374" x="4989513" y="5119688"/>
          <p14:tracePt t="134391" x="4965700" y="5119688"/>
          <p14:tracePt t="134408" x="4941888" y="5132388"/>
          <p14:tracePt t="134424" x="4894263" y="5143500"/>
          <p14:tracePt t="134441" x="4833938" y="5167313"/>
          <p14:tracePt t="134458" x="4751388" y="5191125"/>
          <p14:tracePt t="134458" x="4714875" y="5191125"/>
          <p14:tracePt t="134475" x="4619625" y="5227638"/>
          <p14:tracePt t="134492" x="4500563" y="5275263"/>
          <p14:tracePt t="134507" x="4394200" y="5299075"/>
          <p14:tracePt t="134524" x="4310063" y="5322888"/>
          <p14:tracePt t="134541" x="4298950" y="5334000"/>
          <p14:tracePt t="134559" x="4286250" y="5334000"/>
          <p14:tracePt t="134620" x="4286250" y="5346700"/>
          <p14:tracePt t="134623" x="4275138" y="5357813"/>
          <p14:tracePt t="134631" x="4262438" y="5370513"/>
          <p14:tracePt t="134642" x="4262438" y="5394325"/>
          <p14:tracePt t="134658" x="4262438" y="5418138"/>
          <p14:tracePt t="134675" x="4262438" y="5429250"/>
          <p14:tracePt t="134692" x="4251325" y="5453063"/>
          <p14:tracePt t="134709" x="4251325" y="5465763"/>
          <p14:tracePt t="134725" x="4251325" y="5476875"/>
          <p14:tracePt t="134742" x="4251325" y="5489575"/>
          <p14:tracePt t="134758" x="4251325" y="5513388"/>
          <p14:tracePt t="134776" x="4251325" y="5524500"/>
          <p14:tracePt t="134792" x="4251325" y="5537200"/>
          <p14:tracePt t="134809" x="4262438" y="5548313"/>
          <p14:tracePt t="134826" x="4286250" y="5572125"/>
          <p14:tracePt t="134842" x="4310063" y="5595938"/>
          <p14:tracePt t="134859" x="4333875" y="5608638"/>
          <p14:tracePt t="134876" x="4370388" y="5632450"/>
          <p14:tracePt t="134892" x="4381500" y="5632450"/>
          <p14:tracePt t="134909" x="4418013" y="5656263"/>
          <p14:tracePt t="134926" x="4452938" y="5667375"/>
          <p14:tracePt t="134943" x="4465638" y="5680075"/>
          <p14:tracePt t="134959" x="4465638" y="5691188"/>
          <p14:tracePt t="135137" x="4441825" y="5691188"/>
          <p14:tracePt t="135145" x="4429125" y="5691188"/>
          <p14:tracePt t="135150" x="4394200" y="5703888"/>
          <p14:tracePt t="135160" x="4286250" y="5715000"/>
          <p14:tracePt t="135177" x="4203700" y="5727700"/>
          <p14:tracePt t="135193" x="4143375" y="5738813"/>
          <p14:tracePt t="135211" x="4084638" y="5751513"/>
          <p14:tracePt t="135227" x="4071938" y="5751513"/>
          <p14:tracePt t="135261" x="4060825" y="5751513"/>
          <p14:tracePt t="135265" x="4048125" y="5751513"/>
          <p14:tracePt t="135277" x="4000500" y="5751513"/>
          <p14:tracePt t="135294" x="3941763" y="5751513"/>
          <p14:tracePt t="135310" x="3857625" y="5751513"/>
          <p14:tracePt t="135327" x="3810000" y="5751513"/>
          <p14:tracePt t="135344" x="3762375" y="5751513"/>
          <p14:tracePt t="135361" x="3727450" y="5751513"/>
          <p14:tracePt t="135377" x="3667125" y="5751513"/>
          <p14:tracePt t="135394" x="3608388" y="5751513"/>
          <p14:tracePt t="135411" x="3536950" y="5751513"/>
          <p14:tracePt t="135427" x="3465513" y="5751513"/>
          <p14:tracePt t="135444" x="3394075" y="5751513"/>
          <p14:tracePt t="135461" x="3322638" y="5751513"/>
          <p14:tracePt t="135478" x="3298825" y="5751513"/>
          <p14:tracePt t="135494" x="3262313" y="5738813"/>
          <p14:tracePt t="135512" x="3227388" y="5738813"/>
          <p14:tracePt t="135527" x="3203575" y="5727700"/>
          <p14:tracePt t="135544" x="3143250" y="5727700"/>
          <p14:tracePt t="135544" x="3132138" y="5727700"/>
          <p14:tracePt t="135562" x="3108325" y="5703888"/>
          <p14:tracePt t="135577" x="3071813" y="5703888"/>
          <p14:tracePt t="135595" x="3000375" y="5703888"/>
          <p14:tracePt t="135612" x="2928938" y="5703888"/>
          <p14:tracePt t="135628" x="2870200" y="5703888"/>
          <p14:tracePt t="135645" x="2786063" y="5703888"/>
          <p14:tracePt t="135662" x="2690813" y="5703888"/>
          <p14:tracePt t="135678" x="2655888" y="5680075"/>
          <p14:tracePt t="135695" x="2619375" y="5680075"/>
          <p14:tracePt t="135712" x="2584450" y="5680075"/>
          <p14:tracePt t="135728" x="2536825" y="5680075"/>
          <p14:tracePt t="135745" x="2500313" y="5680075"/>
          <p14:tracePt t="135762" x="2476500" y="5680075"/>
          <p14:tracePt t="135778" x="2428875" y="5680075"/>
          <p14:tracePt t="135796" x="2393950" y="5680075"/>
          <p14:tracePt t="135812" x="2370138" y="5680075"/>
          <p14:tracePt t="135828" x="2346325" y="5680075"/>
          <p14:tracePt t="135845" x="2322513" y="5680075"/>
          <p14:tracePt t="135862" x="2309813" y="5680075"/>
          <p14:tracePt t="135879" x="2322513" y="5680075"/>
          <p14:tracePt t="136201" x="2333625" y="5680075"/>
          <p14:tracePt t="136205" x="2357438" y="5680075"/>
          <p14:tracePt t="136214" x="2405063" y="5667375"/>
          <p14:tracePt t="136230" x="2489200" y="5667375"/>
          <p14:tracePt t="136230" x="2513013" y="5667375"/>
          <p14:tracePt t="136247" x="2584450" y="5656263"/>
          <p14:tracePt t="136263" x="2655888" y="5656263"/>
          <p14:tracePt t="136280" x="2690813" y="5656263"/>
          <p14:tracePt t="136297" x="2714625" y="5656263"/>
          <p14:tracePt t="136313" x="2738438" y="5656263"/>
          <p14:tracePt t="136330" x="2762250" y="5656263"/>
          <p14:tracePt t="136347" x="2786063" y="5656263"/>
          <p14:tracePt t="136364" x="2846388" y="5656263"/>
          <p14:tracePt t="136380" x="2917825" y="5643563"/>
          <p14:tracePt t="136397" x="2976563" y="5608638"/>
          <p14:tracePt t="136414" x="3000375" y="5608638"/>
          <p14:tracePt t="136430" x="3024188" y="5608638"/>
          <p14:tracePt t="136447" x="3036888" y="5608638"/>
          <p14:tracePt t="136464" x="3048000" y="5595938"/>
          <p14:tracePt t="136513" x="3071813" y="5595938"/>
          <p14:tracePt t="136521" x="3071813" y="5584825"/>
          <p14:tracePt t="136531" x="3132138" y="5584825"/>
          <p14:tracePt t="136548" x="3190875" y="5561013"/>
          <p14:tracePt t="136565" x="3286125" y="5548313"/>
          <p14:tracePt t="136580" x="3417888" y="5537200"/>
          <p14:tracePt t="136597" x="3500438" y="5537200"/>
          <p14:tracePt t="136614" x="3536950" y="5537200"/>
          <p14:tracePt t="136631" x="3571875" y="5537200"/>
          <p14:tracePt t="136648" x="3595688" y="5537200"/>
          <p14:tracePt t="136665" x="3632200" y="5537200"/>
          <p14:tracePt t="136681" x="3667125" y="5537200"/>
          <p14:tracePt t="136698" x="3714750" y="5537200"/>
          <p14:tracePt t="136698" x="3727450" y="5537200"/>
          <p14:tracePt t="136715" x="3822700" y="5537200"/>
          <p14:tracePt t="136732" x="3917950" y="5537200"/>
          <p14:tracePt t="136748" x="4000500" y="5537200"/>
          <p14:tracePt t="136748" x="4024313" y="5537200"/>
          <p14:tracePt t="136765" x="4084638" y="5537200"/>
          <p14:tracePt t="136782" x="4119563" y="5537200"/>
          <p14:tracePt t="136798" x="4156075" y="5537200"/>
          <p14:tracePt t="136815" x="4179888" y="5537200"/>
          <p14:tracePt t="136832" x="4227513" y="5537200"/>
          <p14:tracePt t="136848" x="4286250" y="5537200"/>
          <p14:tracePt t="136865" x="4394200" y="5537200"/>
          <p14:tracePt t="136882" x="4465638" y="5537200"/>
          <p14:tracePt t="136899" x="4513263" y="5537200"/>
          <p14:tracePt t="136915" x="4560888" y="5537200"/>
          <p14:tracePt t="136932" x="4595813" y="5548313"/>
          <p14:tracePt t="136949" x="4619625" y="5561013"/>
          <p14:tracePt t="137411" x="4619625" y="5572125"/>
          <p14:tracePt t="137681" x="4632325" y="5572125"/>
          <p14:tracePt t="137713" x="4632325" y="5584825"/>
          <p14:tracePt t="137735" x="4643438" y="5595938"/>
          <p14:tracePt t="137875" x="4632325" y="5595938"/>
          <p14:tracePt t="137973" x="4608513" y="5595938"/>
          <p14:tracePt t="137981" x="4584700" y="5584825"/>
          <p14:tracePt t="137985" x="4489450" y="5584825"/>
          <p14:tracePt t="138002" x="4418013" y="5572125"/>
          <p14:tracePt t="138002" x="4381500" y="5561013"/>
          <p14:tracePt t="138019" x="4298950" y="5548313"/>
          <p14:tracePt t="138035" x="4179888" y="5537200"/>
          <p14:tracePt t="138052" x="4143375" y="5537200"/>
          <p14:tracePt t="138069" x="4013200" y="5537200"/>
          <p14:tracePt t="138086" x="3976688" y="5524500"/>
          <p14:tracePt t="138102" x="3941763" y="5524500"/>
          <p14:tracePt t="138119" x="3917950" y="5524500"/>
          <p14:tracePt t="138136" x="3894138" y="5524500"/>
          <p14:tracePt t="138152" x="3857625" y="5500688"/>
          <p14:tracePt t="138169" x="3846513" y="5500688"/>
          <p14:tracePt t="138185" x="3846513" y="5489575"/>
          <p14:tracePt t="138281" x="3857625" y="5476875"/>
          <p14:tracePt t="138293" x="3870325" y="5476875"/>
          <p14:tracePt t="138323" x="3881438" y="5476875"/>
          <p14:tracePt t="138339" x="3894138" y="5476875"/>
          <p14:tracePt t="138351" x="3905250" y="5476875"/>
          <p14:tracePt t="138355" x="3941763" y="5465763"/>
          <p14:tracePt t="138370" x="4024313" y="5465763"/>
          <p14:tracePt t="138386" x="4132263" y="5441950"/>
          <p14:tracePt t="138403" x="4381500" y="5405438"/>
          <p14:tracePt t="138420" x="4524375" y="5405438"/>
          <p14:tracePt t="138436" x="4667250" y="5381625"/>
          <p14:tracePt t="138453" x="4738688" y="5381625"/>
          <p14:tracePt t="138470" x="4762500" y="5381625"/>
          <p14:tracePt t="138487" x="4786313" y="5381625"/>
          <p14:tracePt t="138503" x="4810125" y="5381625"/>
          <p14:tracePt t="138533" x="4822825" y="5381625"/>
          <p14:tracePt t="138595" x="4822825" y="5394325"/>
          <p14:tracePt t="138631" x="4810125" y="5418138"/>
          <p14:tracePt t="138643" x="4799013" y="5418138"/>
          <p14:tracePt t="138651" x="4775200" y="5441950"/>
          <p14:tracePt t="138655" x="4714875" y="5489575"/>
          <p14:tracePt t="138670" x="4595813" y="5524500"/>
          <p14:tracePt t="138687" x="4537075" y="5561013"/>
          <p14:tracePt t="138704" x="4465638" y="5608638"/>
          <p14:tracePt t="138704" x="4441825" y="5608638"/>
          <p14:tracePt t="138721" x="4333875" y="5667375"/>
          <p14:tracePt t="138737" x="4238625" y="5691188"/>
          <p14:tracePt t="138754" x="4132263" y="5715000"/>
          <p14:tracePt t="138754" x="4108450" y="5727700"/>
          <p14:tracePt t="138771" x="4024313" y="5727700"/>
          <p14:tracePt t="138788" x="3941763" y="5727700"/>
          <p14:tracePt t="138804" x="3881438" y="5727700"/>
          <p14:tracePt t="138821" x="3798888" y="5727700"/>
          <p14:tracePt t="138838" x="3703638" y="5727700"/>
          <p14:tracePt t="138854" x="3619500" y="5727700"/>
          <p14:tracePt t="138871" x="3536950" y="5727700"/>
          <p14:tracePt t="138888" x="3452813" y="5738813"/>
          <p14:tracePt t="138905" x="3381375" y="5751513"/>
          <p14:tracePt t="138921" x="3322638" y="5762625"/>
          <p14:tracePt t="138938" x="3251200" y="5786438"/>
          <p14:tracePt t="138955" x="3190875" y="5799138"/>
          <p14:tracePt t="138972" x="3155950" y="5810250"/>
          <p14:tracePt t="138988" x="3108325" y="5822950"/>
          <p14:tracePt t="139005" x="3095625" y="5834063"/>
          <p14:tracePt t="139022" x="3084513" y="5834063"/>
          <p14:tracePt t="139038" x="3071813" y="5846763"/>
          <p14:tracePt t="139133" x="3071813" y="5857875"/>
          <p14:tracePt t="139153" x="3071813" y="5870575"/>
          <p14:tracePt t="139175" x="3071813" y="5881688"/>
          <p14:tracePt t="139191" x="3071813" y="5894388"/>
          <p14:tracePt t="139211" x="3071813" y="5905500"/>
          <p14:tracePt t="139219" x="3084513" y="5905500"/>
          <p14:tracePt t="139227" x="3108325" y="5905500"/>
          <p14:tracePt t="139239" x="3214688" y="5905500"/>
          <p14:tracePt t="139256" x="3333750" y="5905500"/>
          <p14:tracePt t="139256" x="3357563" y="5905500"/>
          <p14:tracePt t="139273" x="3465513" y="5905500"/>
          <p14:tracePt t="139289" x="3608388" y="5905500"/>
          <p14:tracePt t="139306" x="3656013" y="5905500"/>
          <p14:tracePt t="139322" x="3690938" y="5905500"/>
          <p14:tracePt t="139340" x="3727450" y="5905500"/>
          <p14:tracePt t="139356" x="3762375" y="5905500"/>
          <p14:tracePt t="139373" x="3857625" y="5894388"/>
          <p14:tracePt t="139389" x="3976688" y="5870575"/>
          <p14:tracePt t="139406" x="4156075" y="5857875"/>
          <p14:tracePt t="139423" x="4322763" y="5834063"/>
          <p14:tracePt t="139440" x="4465638" y="5810250"/>
          <p14:tracePt t="139456" x="4537075" y="5810250"/>
          <p14:tracePt t="139473" x="4548188" y="5799138"/>
          <p14:tracePt t="139495" x="4548188" y="5786438"/>
          <p14:tracePt t="140115" x="4548188" y="5775325"/>
          <p14:tracePt t="140132" x="4548188" y="5762625"/>
          <p14:tracePt t="140148" x="4548188" y="5738813"/>
          <p14:tracePt t="140173" x="4548188" y="5727700"/>
          <p14:tracePt t="140193" x="4548188" y="5715000"/>
          <p14:tracePt t="140201" x="4548188" y="5703888"/>
          <p14:tracePt t="140209" x="4548188" y="5656263"/>
          <p14:tracePt t="140226" x="4560888" y="5608638"/>
          <p14:tracePt t="140242" x="4537075" y="5561013"/>
          <p14:tracePt t="140242" x="4537075" y="5548313"/>
          <p14:tracePt t="140259" x="4489450" y="5465763"/>
          <p14:tracePt t="140275" x="4429125" y="5394325"/>
          <p14:tracePt t="140292" x="4370388" y="5310188"/>
          <p14:tracePt t="140309" x="4275138" y="5191125"/>
          <p14:tracePt t="140326" x="4191000" y="5132388"/>
          <p14:tracePt t="140342" x="4095750" y="5048250"/>
          <p14:tracePt t="140359" x="4048125" y="4989513"/>
          <p14:tracePt t="140376" x="4024313" y="4965700"/>
          <p14:tracePt t="140392" x="4013200" y="4941888"/>
          <p14:tracePt t="140409" x="3989388" y="4929188"/>
          <p14:tracePt t="140426" x="3976688" y="4905375"/>
          <p14:tracePt t="140443" x="3965575" y="4905375"/>
          <p14:tracePt t="140465" x="3965575" y="4894263"/>
          <p14:tracePt t="140485" x="3952875" y="4881563"/>
          <p14:tracePt t="140525" x="3952875" y="4894263"/>
          <p14:tracePt t="140805" x="3952875" y="4905375"/>
          <p14:tracePt t="140847" x="3965575" y="4929188"/>
          <p14:tracePt t="141177" x="3976688" y="4941888"/>
          <p14:tracePt t="141371" x="3989388" y="4941888"/>
          <p14:tracePt t="141411" x="3989388" y="4929188"/>
          <p14:tracePt t="141652" x="3976688" y="4918075"/>
          <p14:tracePt t="141663" x="3976688" y="4905375"/>
          <p14:tracePt t="141671" x="3965575" y="4905375"/>
          <p14:tracePt t="141680" x="3952875" y="4881563"/>
          <p14:tracePt t="141696" x="3941763" y="4846638"/>
          <p14:tracePt t="141713" x="3929063" y="4810125"/>
          <p14:tracePt t="141730" x="3929063" y="4775200"/>
          <p14:tracePt t="141746" x="3929063" y="4738688"/>
          <p14:tracePt t="141764" x="3929063" y="4727575"/>
          <p14:tracePt t="141780" x="3929063" y="4703763"/>
          <p14:tracePt t="141796" x="3929063" y="4691063"/>
          <p14:tracePt t="141865" x="3929063" y="4703763"/>
          <p14:tracePt t="142293" x="3929063" y="4714875"/>
          <p14:tracePt t="142301" x="3941763" y="4727575"/>
          <p14:tracePt t="142315" x="3952875" y="4727575"/>
          <p14:tracePt t="142331" x="3952875" y="4738688"/>
          <p14:tracePt t="142348" x="3952875" y="4751388"/>
          <p14:tracePt t="142383" x="3965575" y="4751388"/>
          <p14:tracePt t="142679" x="3976688" y="4751388"/>
          <p14:tracePt t="142683" x="4024313" y="4751388"/>
          <p14:tracePt t="142700" x="4167188" y="4751388"/>
          <p14:tracePt t="142716" x="4429125" y="4751388"/>
          <p14:tracePt t="142733" x="4691063" y="4727575"/>
          <p14:tracePt t="142749" x="4894263" y="4703763"/>
          <p14:tracePt t="142766" x="4965700" y="4679950"/>
          <p14:tracePt t="142783" x="5013325" y="4679950"/>
          <p14:tracePt t="142800" x="5037138" y="4679950"/>
          <p14:tracePt t="142825" x="5048250" y="4679950"/>
          <p14:tracePt t="142855" x="5060950" y="4679950"/>
          <p14:tracePt t="142875" x="5072063" y="4679950"/>
          <p14:tracePt t="142879" x="5084763" y="4679950"/>
          <p14:tracePt t="142887" x="5084763" y="4691063"/>
          <p14:tracePt t="142900" x="5095875" y="4703763"/>
          <p14:tracePt t="142917" x="5095875" y="4714875"/>
          <p14:tracePt t="142933" x="5108575" y="4727575"/>
          <p14:tracePt t="142950" x="5084763" y="4727575"/>
          <p14:tracePt t="143409" x="5060950" y="4727575"/>
          <p14:tracePt t="143413" x="5048250" y="4727575"/>
          <p14:tracePt t="143418" x="4965700" y="4714875"/>
          <p14:tracePt t="143435" x="4905375" y="4703763"/>
          <p14:tracePt t="143452" x="4833938" y="4643438"/>
          <p14:tracePt t="143468" x="4786313" y="4608513"/>
          <p14:tracePt t="143485" x="4727575" y="4572000"/>
          <p14:tracePt t="143502" x="4679950" y="4548188"/>
          <p14:tracePt t="143502" x="4667250" y="4548188"/>
          <p14:tracePt t="143519" x="4619625" y="4513263"/>
          <p14:tracePt t="143535" x="4595813" y="4489450"/>
          <p14:tracePt t="143552" x="4584700" y="4489450"/>
          <p14:tracePt t="143568" x="4548188" y="4465638"/>
          <p14:tracePt t="143585" x="4537075" y="4465638"/>
          <p14:tracePt t="143791" x="4537075" y="4452938"/>
          <p14:tracePt t="143795" x="4513263" y="4429125"/>
          <p14:tracePt t="143802" x="4429125" y="4357688"/>
          <p14:tracePt t="143819" x="4357688" y="4262438"/>
          <p14:tracePt t="143836" x="4262438" y="4156075"/>
          <p14:tracePt t="143853" x="4167188" y="4071938"/>
          <p14:tracePt t="143870" x="4095750" y="4013200"/>
          <p14:tracePt t="143870" x="4071938" y="4000500"/>
          <p14:tracePt t="143887" x="4037013" y="3989388"/>
          <p14:tracePt t="143902" x="3976688" y="3965575"/>
          <p14:tracePt t="143920" x="3881438" y="3965575"/>
          <p14:tracePt t="143936" x="3762375" y="3965575"/>
          <p14:tracePt t="143953" x="3679825" y="3965575"/>
          <p14:tracePt t="143970" x="3584575" y="4000500"/>
          <p14:tracePt t="143987" x="3536950" y="4024313"/>
          <p14:tracePt t="144003" x="3476625" y="4048125"/>
          <p14:tracePt t="144020" x="3441700" y="4084638"/>
          <p14:tracePt t="144037" x="3405188" y="4108450"/>
          <p14:tracePt t="144054" x="3346450" y="4132263"/>
          <p14:tracePt t="144070" x="3262313" y="4179888"/>
          <p14:tracePt t="144087" x="3203575" y="4203700"/>
          <p14:tracePt t="144104" x="3132138" y="4262438"/>
          <p14:tracePt t="144121" x="3060700" y="4286250"/>
          <p14:tracePt t="144137" x="3000375" y="4333875"/>
          <p14:tracePt t="144154" x="2941638" y="4357688"/>
          <p14:tracePt t="144170" x="2905125" y="4394200"/>
          <p14:tracePt t="144187" x="2881313" y="4405313"/>
          <p14:tracePt t="144204" x="2870200" y="4429125"/>
          <p14:tracePt t="144221" x="2857500" y="4429125"/>
          <p14:tracePt t="144257" x="2857500" y="4441825"/>
          <p14:tracePt t="144289" x="2857500" y="4452938"/>
          <p14:tracePt t="144293" x="2857500" y="4476750"/>
          <p14:tracePt t="144305" x="2857500" y="4513263"/>
          <p14:tracePt t="144321" x="2857500" y="4572000"/>
          <p14:tracePt t="144338" x="2857500" y="4608513"/>
          <p14:tracePt t="144354" x="2857500" y="4667250"/>
          <p14:tracePt t="144371" x="2894013" y="4714875"/>
          <p14:tracePt t="144388" x="2941638" y="4762500"/>
          <p14:tracePt t="144404" x="2976563" y="4810125"/>
          <p14:tracePt t="144422" x="3036888" y="4846638"/>
          <p14:tracePt t="144438" x="3071813" y="4870450"/>
          <p14:tracePt t="144455" x="3132138" y="4918075"/>
          <p14:tracePt t="144471" x="3190875" y="4941888"/>
          <p14:tracePt t="144488" x="3262313" y="4976813"/>
          <p14:tracePt t="144505" x="3333750" y="4989513"/>
          <p14:tracePt t="144521" x="3405188" y="5000625"/>
          <p14:tracePt t="144538" x="3452813" y="5000625"/>
          <p14:tracePt t="144556" x="3500438" y="5000625"/>
          <p14:tracePt t="144572" x="3536950" y="5000625"/>
          <p14:tracePt t="144588" x="3608388" y="5000625"/>
          <p14:tracePt t="144605" x="3656013" y="5000625"/>
          <p14:tracePt t="144622" x="3738563" y="5000625"/>
          <p14:tracePt t="144639" x="3917950" y="4953000"/>
          <p14:tracePt t="144655" x="4060825" y="4918075"/>
          <p14:tracePt t="144672" x="4214813" y="4857750"/>
          <p14:tracePt t="144672" x="4238625" y="4846638"/>
          <p14:tracePt t="144689" x="4370388" y="4810125"/>
          <p14:tracePt t="144705" x="4476750" y="4751388"/>
          <p14:tracePt t="144722" x="4643438" y="4667250"/>
          <p14:tracePt t="144739" x="4846638" y="4560888"/>
          <p14:tracePt t="144755" x="4953000" y="4465638"/>
          <p14:tracePt t="144772" x="5000625" y="4370388"/>
          <p14:tracePt t="144789" x="5013325" y="4310063"/>
          <p14:tracePt t="144806" x="5024438" y="4214813"/>
          <p14:tracePt t="144823" x="5013325" y="4167188"/>
          <p14:tracePt t="144839" x="4989513" y="4132263"/>
          <p14:tracePt t="144856" x="4965700" y="4095750"/>
          <p14:tracePt t="144873" x="4941888" y="4071938"/>
          <p14:tracePt t="144889" x="4918075" y="4060825"/>
          <p14:tracePt t="144906" x="4881563" y="4048125"/>
          <p14:tracePt t="144906" x="4857750" y="4037013"/>
          <p14:tracePt t="144923" x="4799013" y="4037013"/>
          <p14:tracePt t="144939" x="4679950" y="4037013"/>
          <p14:tracePt t="144955" x="4537075" y="4060825"/>
          <p14:tracePt t="144955" x="4489450" y="4084638"/>
          <p14:tracePt t="144973" x="4310063" y="4095750"/>
          <p14:tracePt t="144990" x="4191000" y="4132263"/>
          <p14:tracePt t="145006" x="4084638" y="4167188"/>
          <p14:tracePt t="145023" x="4013200" y="4214813"/>
          <p14:tracePt t="145040" x="3976688" y="4227513"/>
          <p14:tracePt t="145057" x="3965575" y="4238625"/>
          <p14:tracePt t="145073" x="3941763" y="4262438"/>
          <p14:tracePt t="145090" x="3941763" y="4275138"/>
          <p14:tracePt t="145106" x="3941763" y="4286250"/>
          <p14:tracePt t="145161" x="3941763" y="4298950"/>
          <p14:tracePt t="145339" x="3941763" y="4310063"/>
          <p14:tracePt t="145343" x="3952875" y="4333875"/>
          <p14:tracePt t="145357" x="3952875" y="4405313"/>
          <p14:tracePt t="145374" x="3989388" y="4513263"/>
          <p14:tracePt t="145374" x="3989388" y="4537075"/>
          <p14:tracePt t="145391" x="3989388" y="4667250"/>
          <p14:tracePt t="145407" x="3976688" y="4810125"/>
          <p14:tracePt t="145424" x="3965575" y="4953000"/>
          <p14:tracePt t="145441" x="3941763" y="5013325"/>
          <p14:tracePt t="145458" x="3929063" y="5060950"/>
          <p14:tracePt t="145474" x="3917950" y="5060950"/>
          <p14:tracePt t="145491" x="3917950" y="5072063"/>
          <p14:tracePt t="145553" x="3917950" y="5084763"/>
          <p14:tracePt t="145557" x="3905250" y="5108575"/>
          <p14:tracePt t="145575" x="3881438" y="5132388"/>
          <p14:tracePt t="145591" x="3846513" y="5180013"/>
          <p14:tracePt t="145608" x="3810000" y="5203825"/>
          <p14:tracePt t="145625" x="3798888" y="5214938"/>
          <p14:tracePt t="145642" x="3798888" y="5227638"/>
          <p14:tracePt t="145658" x="3798888" y="5238750"/>
          <p14:tracePt t="145819" x="3798888" y="5251450"/>
          <p14:tracePt t="145825" x="3798888" y="5262563"/>
          <p14:tracePt t="145833" x="3798888" y="5275263"/>
          <p14:tracePt t="145842" x="3798888" y="5310188"/>
          <p14:tracePt t="145859" x="3798888" y="5322888"/>
          <p14:tracePt t="145875" x="3798888" y="5346700"/>
          <p14:tracePt t="145892" x="3798888" y="5370513"/>
          <p14:tracePt t="145909" x="3798888" y="5381625"/>
          <p14:tracePt t="145925" x="3798888" y="5394325"/>
          <p14:tracePt t="145981" x="3786188" y="5381625"/>
          <p14:tracePt t="146359" x="3775075" y="5346700"/>
          <p14:tracePt t="146363" x="3738563" y="5334000"/>
          <p14:tracePt t="146377" x="3714750" y="5322888"/>
          <p14:tracePt t="146394" x="3608388" y="5299075"/>
          <p14:tracePt t="146411" x="3333750" y="5262563"/>
          <p14:tracePt t="146427" x="3095625" y="5262563"/>
          <p14:tracePt t="146444" x="2928938" y="5262563"/>
          <p14:tracePt t="146444" x="2894013" y="5262563"/>
          <p14:tracePt t="146461" x="2738438" y="5251450"/>
          <p14:tracePt t="146477" x="2608263" y="5251450"/>
          <p14:tracePt t="146494" x="2441575" y="5251450"/>
          <p14:tracePt t="146511" x="2357438" y="5251450"/>
          <p14:tracePt t="146528" x="2274888" y="5251450"/>
          <p14:tracePt t="146544" x="2190750" y="5251450"/>
          <p14:tracePt t="146562" x="2119313" y="5275263"/>
          <p14:tracePt t="146578" x="2084388" y="5275263"/>
          <p14:tracePt t="146594" x="2060575" y="5275263"/>
          <p14:tracePt t="146611" x="2071688" y="5275263"/>
          <p14:tracePt t="146891" x="2095500" y="5275263"/>
          <p14:tracePt t="146895" x="2190750" y="5275263"/>
          <p14:tracePt t="146912" x="2322513" y="5275263"/>
          <p14:tracePt t="146930" x="2513013" y="5275263"/>
          <p14:tracePt t="146945" x="2679700" y="5299075"/>
          <p14:tracePt t="146962" x="2822575" y="5299075"/>
          <p14:tracePt t="146979" x="2941638" y="5299075"/>
          <p14:tracePt t="146996" x="3000375" y="5299075"/>
          <p14:tracePt t="147012" x="3071813" y="5299075"/>
          <p14:tracePt t="147028" x="3108325" y="5299075"/>
          <p14:tracePt t="147045" x="3227388" y="5299075"/>
          <p14:tracePt t="147062" x="3333750" y="5299075"/>
          <p14:tracePt t="147079" x="3429000" y="5299075"/>
          <p14:tracePt t="147096" x="3608388" y="5299075"/>
          <p14:tracePt t="147113" x="3798888" y="5299075"/>
          <p14:tracePt t="147129" x="3905250" y="5299075"/>
          <p14:tracePt t="147146" x="3976688" y="5286375"/>
          <p14:tracePt t="147163" x="4024313" y="5286375"/>
          <p14:tracePt t="147180" x="4095750" y="5251450"/>
          <p14:tracePt t="147196" x="4143375" y="5227638"/>
          <p14:tracePt t="147196" x="4167188" y="5227638"/>
          <p14:tracePt t="147213" x="4214813" y="5214938"/>
          <p14:tracePt t="147230" x="4286250" y="5203825"/>
          <p14:tracePt t="147246" x="4346575" y="5191125"/>
          <p14:tracePt t="147263" x="4429125" y="5167313"/>
          <p14:tracePt t="147280" x="4476750" y="5156200"/>
          <p14:tracePt t="147296" x="4513263" y="5143500"/>
          <p14:tracePt t="147313" x="4537075" y="5132388"/>
          <p14:tracePt t="147330" x="4584700" y="5119688"/>
          <p14:tracePt t="147347" x="4608513" y="5095875"/>
          <p14:tracePt t="147363" x="4643438" y="5084763"/>
          <p14:tracePt t="147380" x="4667250" y="5072063"/>
          <p14:tracePt t="147397" x="4679950" y="5072063"/>
          <p14:tracePt t="147413" x="4691063" y="5072063"/>
          <p14:tracePt t="147599" x="4703763" y="5072063"/>
          <p14:tracePt t="147665" x="4714875" y="5072063"/>
          <p14:tracePt t="147711" x="4727575" y="5072063"/>
          <p14:tracePt t="147739" x="4738688" y="5072063"/>
          <p14:tracePt t="147747" x="4751388" y="5072063"/>
          <p14:tracePt t="147771" x="4762500" y="5084763"/>
          <p14:tracePt t="147809" x="4786313" y="5084763"/>
          <p14:tracePt t="147829" x="4786313" y="5095875"/>
          <p14:tracePt t="147837" x="4799013" y="5095875"/>
          <p14:tracePt t="147848" x="4799013" y="5108575"/>
          <p14:tracePt t="147865" x="4822825" y="5119688"/>
          <p14:tracePt t="147882" x="4833938" y="5119688"/>
          <p14:tracePt t="147973" x="4846638" y="5119688"/>
          <p14:tracePt t="148035" x="4857750" y="5119688"/>
          <p14:tracePt t="148047" x="4870450" y="5119688"/>
          <p14:tracePt t="148159" x="4881563" y="5119688"/>
          <p14:tracePt t="148179" x="4894263" y="5119688"/>
          <p14:tracePt t="148253" x="4905375" y="5119688"/>
          <p14:tracePt t="148291" x="4918075" y="5119688"/>
          <p14:tracePt t="148307" x="4918075" y="5108575"/>
          <p14:tracePt t="148377" x="4929188" y="5108575"/>
          <p14:tracePt t="148781" x="4941888" y="5108575"/>
          <p14:tracePt t="148785" x="4953000" y="5108575"/>
          <p14:tracePt t="148801" x="4941888" y="5095875"/>
          <p14:tracePt t="149031" x="4929188" y="5095875"/>
          <p14:tracePt t="149039" x="4905375" y="5095875"/>
          <p14:tracePt t="149052" x="4870450" y="5084763"/>
          <p14:tracePt t="149069" x="4846638" y="5072063"/>
          <p14:tracePt t="149069" x="4833938" y="5060950"/>
          <p14:tracePt t="149085" x="4799013" y="5024438"/>
          <p14:tracePt t="149101" x="4762500" y="5000625"/>
          <p14:tracePt t="149118" x="4714875" y="4929188"/>
          <p14:tracePt t="149118" x="4703763" y="4918075"/>
          <p14:tracePt t="149135" x="4643438" y="4846638"/>
          <p14:tracePt t="149152" x="4572000" y="4762500"/>
          <p14:tracePt t="149169" x="4513263" y="4691063"/>
          <p14:tracePt t="149185" x="4405313" y="4572000"/>
          <p14:tracePt t="149202" x="4322763" y="4489450"/>
          <p14:tracePt t="149219" x="4262438" y="4418013"/>
          <p14:tracePt t="149236" x="4214813" y="4357688"/>
          <p14:tracePt t="149236" x="4191000" y="4333875"/>
          <p14:tracePt t="149253" x="4095750" y="4275138"/>
          <p14:tracePt t="149269" x="3989388" y="4214813"/>
          <p14:tracePt t="149286" x="3917950" y="4167188"/>
          <p14:tracePt t="149302" x="3881438" y="4084638"/>
          <p14:tracePt t="149319" x="3846513" y="4024313"/>
          <p14:tracePt t="149336" x="3822700" y="3952875"/>
          <p14:tracePt t="149336" x="3798888" y="3941763"/>
          <p14:tracePt t="149353" x="3786188" y="3894138"/>
          <p14:tracePt t="149370" x="3738563" y="3846513"/>
          <p14:tracePt t="149386" x="3714750" y="3798888"/>
          <p14:tracePt t="149403" x="3690938" y="3714750"/>
          <p14:tracePt t="149420" x="3679825" y="3679825"/>
          <p14:tracePt t="149436" x="3656013" y="3643313"/>
          <p14:tracePt t="149453" x="3619500" y="3608388"/>
          <p14:tracePt t="149470" x="3608388" y="3571875"/>
          <p14:tracePt t="149486" x="3584575" y="3524250"/>
          <p14:tracePt t="149503" x="3560763" y="3500438"/>
          <p14:tracePt t="149520" x="3536950" y="3465513"/>
          <p14:tracePt t="149520" x="3524250" y="3452813"/>
          <p14:tracePt t="149537" x="3513138" y="3429000"/>
          <p14:tracePt t="149553" x="3513138" y="3405188"/>
          <p14:tracePt t="149570" x="3513138" y="3381375"/>
          <p14:tracePt t="149570" x="3513138" y="3370263"/>
          <p14:tracePt t="149587" x="3513138" y="3346450"/>
          <p14:tracePt t="149604" x="3524250" y="3346450"/>
          <p14:tracePt t="149875" x="3536950" y="3346450"/>
          <p14:tracePt t="149895" x="3548063" y="3357563"/>
          <p14:tracePt t="149899" x="3571875" y="3357563"/>
          <p14:tracePt t="149907" x="3595688" y="3357563"/>
          <p14:tracePt t="149921" x="3703638" y="3357563"/>
          <p14:tracePt t="149938" x="3857625" y="3357563"/>
          <p14:tracePt t="149955" x="4000500" y="3333750"/>
          <p14:tracePt t="149971" x="4132263" y="3322638"/>
          <p14:tracePt t="149988" x="4381500" y="3298825"/>
          <p14:tracePt t="150005" x="4584700" y="3298825"/>
          <p14:tracePt t="150021" x="4738688" y="3298825"/>
          <p14:tracePt t="150038" x="4941888" y="3298825"/>
          <p14:tracePt t="150056" x="5119688" y="3298825"/>
          <p14:tracePt t="150072" x="5299075" y="3298825"/>
          <p14:tracePt t="150088" x="5500688" y="3298825"/>
          <p14:tracePt t="150105" x="5632450" y="3322638"/>
          <p14:tracePt t="150122" x="5751513" y="3333750"/>
          <p14:tracePt t="150138" x="5857875" y="3357563"/>
          <p14:tracePt t="150154" x="5953125" y="3370263"/>
          <p14:tracePt t="150171" x="6037263" y="3405188"/>
          <p14:tracePt t="150188" x="6156325" y="3441700"/>
          <p14:tracePt t="150205" x="6310313" y="3476625"/>
          <p14:tracePt t="150222" x="6418263" y="3500438"/>
          <p14:tracePt t="150239" x="6561138" y="3536950"/>
          <p14:tracePt t="150255" x="6680200" y="3584575"/>
          <p14:tracePt t="150272" x="6799263" y="3632200"/>
          <p14:tracePt t="150289" x="6858000" y="3656013"/>
          <p14:tracePt t="150305" x="6894513" y="3703638"/>
          <p14:tracePt t="150322" x="6918325" y="3775075"/>
          <p14:tracePt t="150339" x="6929438" y="3798888"/>
          <p14:tracePt t="150356" x="6929438" y="3846513"/>
          <p14:tracePt t="150372" x="6929438" y="3894138"/>
          <p14:tracePt t="150389" x="6929438" y="3952875"/>
          <p14:tracePt t="150406" x="6918325" y="4000500"/>
          <p14:tracePt t="150422" x="6846888" y="4071938"/>
          <p14:tracePt t="150439" x="6762750" y="4119563"/>
          <p14:tracePt t="150456" x="6656388" y="4167188"/>
          <p14:tracePt t="150473" x="6561138" y="4203700"/>
          <p14:tracePt t="150489" x="6465888" y="4227513"/>
          <p14:tracePt t="150506" x="6405563" y="4251325"/>
          <p14:tracePt t="150523" x="6346825" y="4251325"/>
          <p14:tracePt t="150540" x="6334125" y="4251325"/>
          <p14:tracePt t="150540" x="6323013" y="4251325"/>
          <p14:tracePt t="150557" x="6299200" y="4251325"/>
          <p14:tracePt t="150573" x="6251575" y="4251325"/>
          <p14:tracePt t="150590" x="6215063" y="4251325"/>
          <p14:tracePt t="150606" x="6167438" y="4251325"/>
          <p14:tracePt t="150623" x="6143625" y="4251325"/>
          <p14:tracePt t="150640" x="6132513" y="4251325"/>
          <p14:tracePt t="150705" x="6119813" y="4251325"/>
          <p14:tracePt t="151900" x="6072188" y="4251325"/>
          <p14:tracePt t="152281" x="6024563" y="4251325"/>
          <p14:tracePt t="152283" x="5703888" y="4346575"/>
          <p14:tracePt t="152295" x="5429250" y="4405313"/>
          <p14:tracePt t="152312" x="5251450" y="4452938"/>
          <p14:tracePt t="152328" x="5095875" y="4513263"/>
          <p14:tracePt t="152345" x="5024438" y="4548188"/>
          <p14:tracePt t="152362" x="4953000" y="4584700"/>
          <p14:tracePt t="152378" x="4870450" y="4619625"/>
          <p14:tracePt t="152395" x="4738688" y="4656138"/>
          <p14:tracePt t="152412" x="4632325" y="4667250"/>
          <p14:tracePt t="152429" x="4560888" y="4679950"/>
          <p14:tracePt t="152445" x="4476750" y="4714875"/>
          <p14:tracePt t="152462" x="4441825" y="4714875"/>
          <p14:tracePt t="152479" x="4429125" y="4727575"/>
          <p14:tracePt t="152495" x="4370388" y="4751388"/>
          <p14:tracePt t="152512" x="4310063" y="4799013"/>
          <p14:tracePt t="152529" x="4227513" y="4833938"/>
          <p14:tracePt t="152546" x="4143375" y="4881563"/>
          <p14:tracePt t="152546" x="4119563" y="4894263"/>
          <p14:tracePt t="152563" x="4037013" y="4953000"/>
          <p14:tracePt t="152579" x="3965575" y="5024438"/>
          <p14:tracePt t="152596" x="3870325" y="5084763"/>
          <p14:tracePt t="152612" x="3798888" y="5132388"/>
          <p14:tracePt t="152629" x="3775075" y="5167313"/>
          <p14:tracePt t="152646" x="3751263" y="5180013"/>
          <p14:tracePt t="152663" x="3727450" y="5214938"/>
          <p14:tracePt t="152680" x="3714750" y="5214938"/>
          <p14:tracePt t="152696" x="3703638" y="5227638"/>
          <p14:tracePt t="152713" x="3667125" y="5251450"/>
          <p14:tracePt t="152730" x="3656013" y="5262563"/>
          <p14:tracePt t="152746" x="3643313" y="5275263"/>
          <p14:tracePt t="152763" x="3643313" y="5286375"/>
          <p14:tracePt t="152779" x="3632200" y="5286375"/>
          <p14:tracePt t="152843" x="3632200" y="5275263"/>
          <p14:tracePt t="152868" x="3632200" y="5262563"/>
          <p14:tracePt t="152879" x="3632200" y="5251450"/>
          <p14:tracePt t="152893" x="3632200" y="5238750"/>
          <p14:tracePt t="152901" x="3632200" y="5227638"/>
          <p14:tracePt t="152913" x="3632200" y="5214938"/>
          <p14:tracePt t="152945" x="3632200" y="5203825"/>
          <p14:tracePt t="153007" x="3632200" y="5191125"/>
          <p14:tracePt t="153045" x="3643313" y="5191125"/>
          <p14:tracePt t="153097" x="3656013" y="5191125"/>
          <p14:tracePt t="153119" x="3667125" y="5191125"/>
          <p14:tracePt t="153139" x="3679825" y="5191125"/>
          <p14:tracePt t="153143" x="3703638" y="5191125"/>
          <p14:tracePt t="153185" x="3714750" y="5191125"/>
          <p14:tracePt t="153217" x="3727450" y="5191125"/>
          <p14:tracePt t="153229" x="3738563" y="5191125"/>
          <p14:tracePt t="153247" x="3751263" y="5191125"/>
          <p14:tracePt t="154148" x="3751263" y="5203825"/>
          <p14:tracePt t="154421" x="3751263" y="5214938"/>
          <p14:tracePt t="154425" x="3751263" y="5227638"/>
          <p14:tracePt t="154434" x="3751263" y="5238750"/>
          <p14:tracePt t="154451" x="3751263" y="5251450"/>
          <p14:tracePt t="154475" x="3751263" y="5238750"/>
          <p14:tracePt t="154591" x="3751263" y="5227638"/>
          <p14:tracePt t="154599" x="3751263" y="5214938"/>
          <p14:tracePt t="154603" x="3751263" y="5203825"/>
          <p14:tracePt t="154623" x="3762375" y="5191125"/>
          <p14:tracePt t="154635" x="3775075" y="5191125"/>
          <p14:tracePt t="155025" x="3798888" y="5191125"/>
          <p14:tracePt t="155029" x="3810000" y="5191125"/>
          <p14:tracePt t="155036" x="3965575" y="5143500"/>
          <p14:tracePt t="155053" x="4203700" y="5037138"/>
          <p14:tracePt t="155070" x="4418013" y="4953000"/>
          <p14:tracePt t="155070" x="4452938" y="4929188"/>
          <p14:tracePt t="155087" x="4727575" y="4822825"/>
          <p14:tracePt t="155103" x="5060950" y="4632325"/>
          <p14:tracePt t="155120" x="5489575" y="4418013"/>
          <p14:tracePt t="155137" x="5810250" y="4251325"/>
          <p14:tracePt t="155154" x="6024563" y="4108450"/>
          <p14:tracePt t="155170" x="6167438" y="3989388"/>
          <p14:tracePt t="155187" x="6167438" y="3905250"/>
          <p14:tracePt t="155204" x="6227763" y="3857625"/>
          <p14:tracePt t="155220" x="6299200" y="3810000"/>
          <p14:tracePt t="155237" x="6370638" y="3738563"/>
          <p14:tracePt t="155254" x="6442075" y="3679825"/>
          <p14:tracePt t="155270" x="6500813" y="3632200"/>
          <p14:tracePt t="155287" x="6524625" y="3619500"/>
          <p14:tracePt t="155304" x="6548438" y="3595688"/>
          <p14:tracePt t="155321" x="6561138" y="3595688"/>
          <p14:tracePt t="155467" x="6561138" y="3608388"/>
          <p14:tracePt t="155491" x="6561138" y="3619500"/>
          <p14:tracePt t="155495" x="6561138" y="3643313"/>
          <p14:tracePt t="155504" x="6572250" y="3690938"/>
          <p14:tracePt t="155521" x="6572250" y="3727450"/>
          <p14:tracePt t="155538" x="6572250" y="3775075"/>
          <p14:tracePt t="155556" x="6572250" y="3810000"/>
          <p14:tracePt t="155571" x="6572250" y="3846513"/>
          <p14:tracePt t="155588" x="6572250" y="3857625"/>
          <p14:tracePt t="155604" x="6561138" y="3894138"/>
          <p14:tracePt t="155622" x="6524625" y="3929063"/>
          <p14:tracePt t="155638" x="6489700" y="3965575"/>
          <p14:tracePt t="155655" x="6453188" y="4013200"/>
          <p14:tracePt t="155672" x="6418263" y="4060825"/>
          <p14:tracePt t="155688" x="6370638" y="4119563"/>
          <p14:tracePt t="155705" x="6346825" y="4167188"/>
          <p14:tracePt t="155722" x="6334125" y="4191000"/>
          <p14:tracePt t="155739" x="6323013" y="4203700"/>
          <p14:tracePt t="155755" x="6310313" y="4203700"/>
          <p14:tracePt t="155893" x="6310313" y="4214813"/>
          <p14:tracePt t="156375" x="6299200" y="4238625"/>
          <p14:tracePt t="156387" x="6286500" y="4238625"/>
          <p14:tracePt t="156391" x="6275388" y="4262438"/>
          <p14:tracePt t="156407" x="6262688" y="4286250"/>
          <p14:tracePt t="156423" x="6227763" y="4333875"/>
          <p14:tracePt t="156423" x="6227763" y="4346575"/>
          <p14:tracePt t="156441" x="6180138" y="4381500"/>
          <p14:tracePt t="156457" x="6119813" y="4441825"/>
          <p14:tracePt t="156474" x="6048375" y="4500563"/>
          <p14:tracePt t="156491" x="5989638" y="4560888"/>
          <p14:tracePt t="156507" x="5942013" y="4608513"/>
          <p14:tracePt t="156524" x="5905500" y="4667250"/>
          <p14:tracePt t="156541" x="5857875" y="4762500"/>
          <p14:tracePt t="156558" x="5834063" y="4786313"/>
          <p14:tracePt t="156574" x="5810250" y="4822825"/>
          <p14:tracePt t="156591" x="5799138" y="4857750"/>
          <p14:tracePt t="156608" x="5799138" y="4894263"/>
          <p14:tracePt t="156625" x="5799138" y="4905375"/>
          <p14:tracePt t="156683" x="5810250" y="4905375"/>
          <p14:tracePt t="156741" x="5822950" y="4905375"/>
          <p14:tracePt t="156745" x="5894388" y="4905375"/>
          <p14:tracePt t="156758" x="6013450" y="4857750"/>
          <p14:tracePt t="156775" x="6156325" y="4833938"/>
          <p14:tracePt t="156792" x="6251575" y="4799013"/>
          <p14:tracePt t="156808" x="6323013" y="4786313"/>
          <p14:tracePt t="156825" x="6370638" y="4775200"/>
          <p14:tracePt t="156842" x="6381750" y="4762500"/>
          <p14:tracePt t="156858" x="6394450" y="4762500"/>
          <p14:tracePt t="157992" x="6405563" y="4775200"/>
          <p14:tracePt t="158003" x="6418263" y="4786313"/>
          <p14:tracePt t="158019" x="6429375" y="4799013"/>
          <p14:tracePt t="158029" x="6442075" y="4810125"/>
          <p14:tracePt t="158045" x="6453188" y="4822825"/>
          <p14:tracePt t="158063" x="6465888" y="48339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296" y="414789"/>
            <a:ext cx="8911687" cy="1280890"/>
          </a:xfrm>
        </p:spPr>
        <p:txBody>
          <a:bodyPr/>
          <a:lstStyle/>
          <a:p>
            <a:r>
              <a:rPr lang="sr-Cyrl-RS" b="1" dirty="0"/>
              <a:t>ПРОНАЂИМО ПРЕДИКАТЕ У ТЕКСТУ...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634" y="1409241"/>
            <a:ext cx="8269366" cy="3261911"/>
          </a:xfrm>
        </p:spPr>
        <p:txBody>
          <a:bodyPr>
            <a:noAutofit/>
          </a:bodyPr>
          <a:lstStyle/>
          <a:p>
            <a:r>
              <a:rPr lang="sr-Cyrl-RS" sz="3600" i="1" dirty="0"/>
              <a:t>Он држаше само комад привузе у руци. Капу му стргли вјетрови и однијели, а опанци му негде спали и остали у снијегу. Био је бос и скоро го. Прибра сву снагу и, посрћући преко сметова, поче да трчи натраг.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436" b="504"/>
          <a:stretch/>
        </p:blipFill>
        <p:spPr>
          <a:xfrm>
            <a:off x="692171" y="3833697"/>
            <a:ext cx="2513737" cy="2512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29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627"/>
    </mc:Choice>
    <mc:Fallback xmlns="">
      <p:transition spd="slow" advTm="295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1337" x="6465888" y="4846638"/>
          <p14:tracePt t="2193" x="6465888" y="4870450"/>
          <p14:tracePt t="2223" x="6477000" y="4881563"/>
          <p14:tracePt t="3595" x="6477000" y="4894263"/>
          <p14:tracePt t="3617" x="6489700" y="4905375"/>
          <p14:tracePt t="3621" x="6500813" y="4905375"/>
          <p14:tracePt t="3627" x="6513513" y="4918075"/>
          <p14:tracePt t="3644" x="6524625" y="4929188"/>
          <p14:tracePt t="3660" x="6537325" y="4929188"/>
          <p14:tracePt t="6315" x="6584950" y="4929188"/>
          <p14:tracePt t="6979" x="6619875" y="4929188"/>
          <p14:tracePt t="6985" x="6667500" y="4929188"/>
          <p14:tracePt t="6988" x="6929438" y="4929188"/>
          <p14:tracePt t="7005" x="7227888" y="4881563"/>
          <p14:tracePt t="7021" x="7500938" y="4799013"/>
          <p14:tracePt t="7038" x="7643813" y="4656138"/>
          <p14:tracePt t="7055" x="7715250" y="4489450"/>
          <p14:tracePt t="7071" x="7715250" y="4275138"/>
          <p14:tracePt t="7088" x="7715250" y="4000500"/>
          <p14:tracePt t="7105" x="7715250" y="3786188"/>
          <p14:tracePt t="7121" x="7680325" y="3571875"/>
          <p14:tracePt t="7138" x="7643813" y="3429000"/>
          <p14:tracePt t="7155" x="7585075" y="3346450"/>
          <p14:tracePt t="7172" x="7537450" y="3309938"/>
          <p14:tracePt t="7172" x="7537450" y="3298825"/>
          <p14:tracePt t="7189" x="7489825" y="3251200"/>
          <p14:tracePt t="7207" x="7418388" y="3227388"/>
          <p14:tracePt t="7223" x="7323138" y="3179763"/>
          <p14:tracePt t="7240" x="7191375" y="3132138"/>
          <p14:tracePt t="7256" x="7119938" y="3095625"/>
          <p14:tracePt t="7273" x="7048500" y="3071813"/>
          <p14:tracePt t="7290" x="7024688" y="3071813"/>
          <p14:tracePt t="7307" x="6977063" y="3071813"/>
          <p14:tracePt t="7323" x="6953250" y="3071813"/>
          <p14:tracePt t="7340" x="6918325" y="3071813"/>
          <p14:tracePt t="7356" x="6905625" y="3071813"/>
          <p14:tracePt t="7373" x="6894513" y="3071813"/>
          <p14:tracePt t="7390" x="6881813" y="3071813"/>
          <p14:tracePt t="7406" x="6881813" y="3084513"/>
          <p14:tracePt t="7424" x="6881813" y="3095625"/>
          <p14:tracePt t="7440" x="6881813" y="3119438"/>
          <p14:tracePt t="7457" x="6881813" y="3132138"/>
          <p14:tracePt t="7473" x="6894513" y="3155950"/>
          <p14:tracePt t="7491" x="6918325" y="3167063"/>
          <p14:tracePt t="7507" x="6942138" y="3190875"/>
          <p14:tracePt t="7524" x="6977063" y="3190875"/>
          <p14:tracePt t="7540" x="7013575" y="3203575"/>
          <p14:tracePt t="7557" x="7061200" y="3203575"/>
          <p14:tracePt t="7574" x="7108825" y="3203575"/>
          <p14:tracePt t="7591" x="7167563" y="3227388"/>
          <p14:tracePt t="7607" x="7262813" y="3238500"/>
          <p14:tracePt t="7624" x="7346950" y="3251200"/>
          <p14:tracePt t="7641" x="7429500" y="3262313"/>
          <p14:tracePt t="7641" x="7453313" y="3262313"/>
          <p14:tracePt t="7658" x="7537450" y="3262313"/>
          <p14:tracePt t="7674" x="7656513" y="3262313"/>
          <p14:tracePt t="7691" x="7751763" y="3262313"/>
          <p14:tracePt t="7708" x="7823200" y="3262313"/>
          <p14:tracePt t="7724" x="7847013" y="3262313"/>
          <p14:tracePt t="7741" x="7881938" y="3262313"/>
          <p14:tracePt t="7758" x="7905750" y="3262313"/>
          <p14:tracePt t="7775" x="7929563" y="3275013"/>
          <p14:tracePt t="7791" x="7953375" y="3275013"/>
          <p14:tracePt t="7808" x="7966075" y="3275013"/>
          <p14:tracePt t="7824" x="7989888" y="3275013"/>
          <p14:tracePt t="7888" x="8001000" y="3275013"/>
          <p14:tracePt t="7910" x="8024813" y="3286125"/>
          <p14:tracePt t="7918" x="8024813" y="3298825"/>
          <p14:tracePt t="7925" x="8048625" y="3309938"/>
          <p14:tracePt t="7925" x="8048625" y="3322638"/>
          <p14:tracePt t="7942" x="8072438" y="3333750"/>
          <p14:tracePt t="7958" x="8096250" y="3346450"/>
          <p14:tracePt t="7975" x="8096250" y="3357563"/>
          <p14:tracePt t="7992" x="8108950" y="3370263"/>
          <p14:tracePt t="8114" x="8132763" y="3370263"/>
          <p14:tracePt t="8120" x="8143875" y="3370263"/>
          <p14:tracePt t="8125" x="8262938" y="3346450"/>
          <p14:tracePt t="8142" x="8453438" y="3227388"/>
          <p14:tracePt t="8159" x="8680450" y="3084513"/>
          <p14:tracePt t="8176" x="8823325" y="2989263"/>
          <p14:tracePt t="8193" x="8882063" y="2941638"/>
          <p14:tracePt t="8193" x="8894763" y="2917825"/>
          <p14:tracePt t="8210" x="8918575" y="2894013"/>
          <p14:tracePt t="8226" x="8929688" y="2870200"/>
          <p14:tracePt t="8243" x="8929688" y="2857500"/>
          <p14:tracePt t="8259" x="8942388" y="2846388"/>
          <p14:tracePt t="8276" x="8942388" y="2833688"/>
          <p14:tracePt t="8292" x="8953500" y="2822575"/>
          <p14:tracePt t="8309" x="8953500" y="2809875"/>
          <p14:tracePt t="8326" x="8977313" y="2774950"/>
          <p14:tracePt t="8343" x="8990013" y="2738438"/>
          <p14:tracePt t="8360" x="9001125" y="2727325"/>
          <p14:tracePt t="8376" x="9013825" y="2714625"/>
          <p14:tracePt t="8393" x="9024938" y="2690813"/>
          <p14:tracePt t="8409" x="9024938" y="2679700"/>
          <p14:tracePt t="8428" x="9024938" y="2667000"/>
          <p14:tracePt t="8443" x="9024938" y="2632075"/>
          <p14:tracePt t="8461" x="9024938" y="2584450"/>
          <p14:tracePt t="8477" x="9001125" y="2524125"/>
          <p14:tracePt t="8477" x="8990013" y="2513013"/>
          <p14:tracePt t="8495" x="8942388" y="2465388"/>
          <p14:tracePt t="8510" x="8799513" y="2405063"/>
          <p14:tracePt t="8527" x="8405813" y="2238375"/>
          <p14:tracePt t="8544" x="7834313" y="2084388"/>
          <p14:tracePt t="8561" x="7310438" y="2047875"/>
          <p14:tracePt t="8577" x="6715125" y="2047875"/>
          <p14:tracePt t="8594" x="6180138" y="2132013"/>
          <p14:tracePt t="8610" x="5561013" y="2262188"/>
          <p14:tracePt t="8627" x="5037138" y="2441575"/>
          <p14:tracePt t="8644" x="4619625" y="2584450"/>
          <p14:tracePt t="8660" x="4262438" y="2738438"/>
          <p14:tracePt t="8677" x="4037013" y="2905125"/>
          <p14:tracePt t="8694" x="3905250" y="3000375"/>
          <p14:tracePt t="8711" x="3786188" y="3155950"/>
          <p14:tracePt t="8711" x="3775075" y="3190875"/>
          <p14:tracePt t="8728" x="3775075" y="3333750"/>
          <p14:tracePt t="8744" x="3762375" y="3394075"/>
          <p14:tracePt t="8761" x="3762375" y="3524250"/>
          <p14:tracePt t="8761" x="3762375" y="3560763"/>
          <p14:tracePt t="8777" x="3762375" y="3667125"/>
          <p14:tracePt t="8793" x="3775075" y="3786188"/>
          <p14:tracePt t="8810" x="3786188" y="3881438"/>
          <p14:tracePt t="8827" x="3833813" y="3965575"/>
          <p14:tracePt t="8843" x="3857625" y="4024313"/>
          <p14:tracePt t="8860" x="3894138" y="4060825"/>
          <p14:tracePt t="8876" x="3917950" y="4095750"/>
          <p14:tracePt t="8893" x="3929063" y="4132263"/>
          <p14:tracePt t="8910" x="3941763" y="4132263"/>
          <p14:tracePt t="9275" x="3952875" y="4132263"/>
          <p14:tracePt t="9299" x="3952875" y="4108450"/>
          <p14:tracePt t="9311" x="3941763" y="4084638"/>
          <p14:tracePt t="9315" x="3929063" y="4037013"/>
          <p14:tracePt t="9328" x="3905250" y="3989388"/>
          <p14:tracePt t="9345" x="3894138" y="3941763"/>
          <p14:tracePt t="9362" x="3894138" y="3881438"/>
          <p14:tracePt t="9378" x="3881438" y="3833813"/>
          <p14:tracePt t="9395" x="3881438" y="3775075"/>
          <p14:tracePt t="9412" x="3952875" y="3727450"/>
          <p14:tracePt t="9428" x="4000500" y="3703638"/>
          <p14:tracePt t="9445" x="4108450" y="3690938"/>
          <p14:tracePt t="9462" x="4476750" y="3690938"/>
          <p14:tracePt t="9462" x="4560888" y="3714750"/>
          <p14:tracePt t="9479" x="4941888" y="3810000"/>
          <p14:tracePt t="9496" x="5275263" y="3905250"/>
          <p14:tracePt t="9512" x="5857875" y="4084638"/>
          <p14:tracePt t="9529" x="6203950" y="4167188"/>
          <p14:tracePt t="9546" x="6537325" y="4191000"/>
          <p14:tracePt t="9562" x="6823075" y="4191000"/>
          <p14:tracePt t="9579" x="6953250" y="4179888"/>
          <p14:tracePt t="9596" x="7000875" y="4132263"/>
          <p14:tracePt t="9612" x="7013575" y="4071938"/>
          <p14:tracePt t="9629" x="7024688" y="3976688"/>
          <p14:tracePt t="9646" x="7024688" y="3846513"/>
          <p14:tracePt t="9663" x="7013575" y="3762375"/>
          <p14:tracePt t="9679" x="6929438" y="3595688"/>
          <p14:tracePt t="9696" x="6751638" y="3298825"/>
          <p14:tracePt t="9713" x="6561138" y="3000375"/>
          <p14:tracePt t="9729" x="6310313" y="2703513"/>
          <p14:tracePt t="9746" x="6096000" y="2417763"/>
          <p14:tracePt t="9763" x="5870575" y="2214563"/>
          <p14:tracePt t="9779" x="5595938" y="2024063"/>
          <p14:tracePt t="9796" x="5322888" y="1846263"/>
          <p14:tracePt t="9813" x="5214938" y="1798638"/>
          <p14:tracePt t="9830" x="5072063" y="1798638"/>
          <p14:tracePt t="9847" x="4929188" y="1798638"/>
          <p14:tracePt t="9864" x="4833938" y="1798638"/>
          <p14:tracePt t="9880" x="4822825" y="1798638"/>
          <p14:tracePt t="9896" x="4810125" y="1798638"/>
          <p14:tracePt t="9945" x="4799013" y="1798638"/>
          <p14:tracePt t="9949" x="4762500" y="1798638"/>
          <p14:tracePt t="9963" x="4738688" y="1809750"/>
          <p14:tracePt t="9980" x="4714875" y="1893888"/>
          <p14:tracePt t="9997" x="4691063" y="1965325"/>
          <p14:tracePt t="10014" x="4691063" y="2036763"/>
          <p14:tracePt t="10014" x="4691063" y="2060575"/>
          <p14:tracePt t="10031" x="4691063" y="2095500"/>
          <p14:tracePt t="10047" x="4691063" y="2132013"/>
          <p14:tracePt t="10064" x="4691063" y="2155825"/>
          <p14:tracePt t="10064" x="4703763" y="2166938"/>
          <p14:tracePt t="10081" x="4727575" y="2190750"/>
          <p14:tracePt t="10097" x="4751388" y="2214563"/>
          <p14:tracePt t="10114" x="4775200" y="2238375"/>
          <p14:tracePt t="10131" x="4810125" y="2251075"/>
          <p14:tracePt t="10147" x="4881563" y="2274888"/>
          <p14:tracePt t="10164" x="4905375" y="2286000"/>
          <p14:tracePt t="10181" x="4976813" y="2298700"/>
          <p14:tracePt t="10197" x="5024438" y="2322513"/>
          <p14:tracePt t="10214" x="5095875" y="2346325"/>
          <p14:tracePt t="10231" x="5119688" y="2381250"/>
          <p14:tracePt t="10248" x="5167313" y="2381250"/>
          <p14:tracePt t="10264" x="5238750" y="2405063"/>
          <p14:tracePt t="10281" x="5310188" y="2441575"/>
          <p14:tracePt t="10298" x="5322888" y="2441575"/>
          <p14:tracePt t="10319" x="5346700" y="2441575"/>
          <p14:tracePt t="10331" x="5418138" y="2441575"/>
          <p14:tracePt t="10348" x="5476875" y="2441575"/>
          <p14:tracePt t="10348" x="5513388" y="2441575"/>
          <p14:tracePt t="10365" x="5584825" y="2441575"/>
          <p14:tracePt t="10381" x="5691188" y="2441575"/>
          <p14:tracePt t="10398" x="5810250" y="2441575"/>
          <p14:tracePt t="10415" x="5929313" y="2441575"/>
          <p14:tracePt t="10432" x="6143625" y="2428875"/>
          <p14:tracePt t="10448" x="6215063" y="2405063"/>
          <p14:tracePt t="10465" x="6262688" y="2393950"/>
          <p14:tracePt t="10482" x="6275388" y="2393950"/>
          <p14:tracePt t="10498" x="6286500" y="2381250"/>
          <p14:tracePt t="10515" x="6299200" y="2370138"/>
          <p14:tracePt t="10537" x="6323013" y="2357438"/>
          <p14:tracePt t="10553" x="6334125" y="2357438"/>
          <p14:tracePt t="10573" x="6357938" y="2346325"/>
          <p14:tracePt t="10582" x="6405563" y="2322513"/>
          <p14:tracePt t="10599" x="6453188" y="2298700"/>
          <p14:tracePt t="10615" x="6513513" y="2262188"/>
          <p14:tracePt t="10633" x="6572250" y="2227263"/>
          <p14:tracePt t="10649" x="6667500" y="2179638"/>
          <p14:tracePt t="10666" x="6762750" y="2143125"/>
          <p14:tracePt t="10682" x="6846888" y="2119313"/>
          <p14:tracePt t="10699" x="6894513" y="2095500"/>
          <p14:tracePt t="10716" x="6953250" y="2084388"/>
          <p14:tracePt t="10732" x="6989763" y="2071688"/>
          <p14:tracePt t="10749" x="7024688" y="2047875"/>
          <p14:tracePt t="10766" x="7037388" y="2036763"/>
          <p14:tracePt t="10782" x="7061200" y="2024063"/>
          <p14:tracePt t="10799" x="7072313" y="2012950"/>
          <p14:tracePt t="10816" x="7085013" y="2012950"/>
          <p14:tracePt t="10833" x="7096125" y="2012950"/>
          <p14:tracePt t="11217" x="7108825" y="2012950"/>
          <p14:tracePt t="11219" x="7334250" y="2000250"/>
          <p14:tracePt t="11234" x="7691438" y="1965325"/>
          <p14:tracePt t="11251" x="7966075" y="1917700"/>
          <p14:tracePt t="11267" x="8204200" y="1893888"/>
          <p14:tracePt t="11284" x="8453438" y="1846263"/>
          <p14:tracePt t="11301" x="8585200" y="1822450"/>
          <p14:tracePt t="11317" x="8643938" y="1809750"/>
          <p14:tracePt t="11334" x="8680450" y="1809750"/>
          <p14:tracePt t="11351" x="8704263" y="1798638"/>
          <p14:tracePt t="11368" x="8691563" y="1798638"/>
          <p14:tracePt t="11549" x="8680450" y="1798638"/>
          <p14:tracePt t="11553" x="8609013" y="1798638"/>
          <p14:tracePt t="11553" x="8585200" y="1798638"/>
          <p14:tracePt t="11569" x="8299450" y="1798638"/>
          <p14:tracePt t="11585" x="8024813" y="1785938"/>
          <p14:tracePt t="11602" x="7786688" y="1774825"/>
          <p14:tracePt t="11602" x="7762875" y="1774825"/>
          <p14:tracePt t="11619" x="7524750" y="1774825"/>
          <p14:tracePt t="11635" x="7299325" y="1774825"/>
          <p14:tracePt t="11652" x="7096125" y="1774825"/>
          <p14:tracePt t="11669" x="6823075" y="1774825"/>
          <p14:tracePt t="11685" x="6608763" y="1774825"/>
          <p14:tracePt t="11702" x="6370638" y="1774825"/>
          <p14:tracePt t="11719" x="6203950" y="1774825"/>
          <p14:tracePt t="11735" x="6000750" y="1774825"/>
          <p14:tracePt t="11752" x="5822950" y="1774825"/>
          <p14:tracePt t="11769" x="5715000" y="1774825"/>
          <p14:tracePt t="11786" x="5608638" y="1774825"/>
          <p14:tracePt t="11786" x="5595938" y="1774825"/>
          <p14:tracePt t="11803" x="5561013" y="1774825"/>
          <p14:tracePt t="11819" x="5513388" y="1774825"/>
          <p14:tracePt t="11836" x="5489575" y="1785938"/>
          <p14:tracePt t="11836" x="5476875" y="1785938"/>
          <p14:tracePt t="11853" x="5441950" y="1798638"/>
          <p14:tracePt t="11869" x="5429250" y="1809750"/>
          <p14:tracePt t="11886" x="5418138" y="1809750"/>
          <p14:tracePt t="11907" x="5405438" y="1822450"/>
          <p14:tracePt t="11919" x="5405438" y="1833563"/>
          <p14:tracePt t="11981" x="5405438" y="1846263"/>
          <p14:tracePt t="11989" x="5405438" y="1857375"/>
          <p14:tracePt t="11997" x="5405438" y="1881188"/>
          <p14:tracePt t="12009" x="5405438" y="1905000"/>
          <p14:tracePt t="12019" x="5405438" y="1941513"/>
          <p14:tracePt t="12036" x="5405438" y="1989138"/>
          <p14:tracePt t="12053" x="5405438" y="2024063"/>
          <p14:tracePt t="12070" x="5405438" y="2060575"/>
          <p14:tracePt t="12070" x="5405438" y="2084388"/>
          <p14:tracePt t="12087" x="5418138" y="2108200"/>
          <p14:tracePt t="12103" x="5453063" y="2155825"/>
          <p14:tracePt t="12120" x="5500688" y="2203450"/>
          <p14:tracePt t="12137" x="5524500" y="2238375"/>
          <p14:tracePt t="12153" x="5572125" y="2274888"/>
          <p14:tracePt t="12170" x="5619750" y="2298700"/>
          <p14:tracePt t="12187" x="5667375" y="2322513"/>
          <p14:tracePt t="12204" x="5703888" y="2333625"/>
          <p14:tracePt t="12220" x="5738813" y="2357438"/>
          <p14:tracePt t="12237" x="5810250" y="2381250"/>
          <p14:tracePt t="12254" x="5881688" y="2405063"/>
          <p14:tracePt t="12271" x="5953125" y="2428875"/>
          <p14:tracePt t="12287" x="6037263" y="2441575"/>
          <p14:tracePt t="12304" x="6119813" y="2441575"/>
          <p14:tracePt t="12304" x="6132513" y="2441575"/>
          <p14:tracePt t="12321" x="6203950" y="2465388"/>
          <p14:tracePt t="12337" x="6275388" y="2465388"/>
          <p14:tracePt t="12354" x="6429375" y="2489200"/>
          <p14:tracePt t="12371" x="6537325" y="2500313"/>
          <p14:tracePt t="12387" x="6643688" y="2513013"/>
          <p14:tracePt t="12404" x="6775450" y="2524125"/>
          <p14:tracePt t="12421" x="6881813" y="2524125"/>
          <p14:tracePt t="12437" x="6977063" y="2524125"/>
          <p14:tracePt t="12454" x="7024688" y="2524125"/>
          <p14:tracePt t="12471" x="7048500" y="2524125"/>
          <p14:tracePt t="12488" x="7072313" y="2536825"/>
          <p14:tracePt t="12504" x="7096125" y="2536825"/>
          <p14:tracePt t="12521" x="7143750" y="2536825"/>
          <p14:tracePt t="12538" x="7204075" y="2536825"/>
          <p14:tracePt t="12555" x="7251700" y="2536825"/>
          <p14:tracePt t="12571" x="7286625" y="2547938"/>
          <p14:tracePt t="12588" x="7299325" y="2547938"/>
          <p14:tracePt t="12605" x="7310438" y="2547938"/>
          <p14:tracePt t="12621" x="7323138" y="2547938"/>
          <p14:tracePt t="12643" x="7334250" y="2547938"/>
          <p14:tracePt t="13627" x="7346950" y="2547938"/>
          <p14:tracePt t="13805" x="7370763" y="2547938"/>
          <p14:tracePt t="13807" x="7489825" y="2595563"/>
          <p14:tracePt t="13825" x="7537450" y="2608263"/>
          <p14:tracePt t="13842" x="7548563" y="2619375"/>
          <p14:tracePt t="14737" x="7489825" y="2595563"/>
          <p14:tracePt t="15111" x="7442200" y="2595563"/>
          <p14:tracePt t="15115" x="7346950" y="2547938"/>
          <p14:tracePt t="15129" x="7215188" y="2524125"/>
          <p14:tracePt t="15145" x="7072313" y="2489200"/>
          <p14:tracePt t="15162" x="6762750" y="2405063"/>
          <p14:tracePt t="15179" x="6477000" y="2346325"/>
          <p14:tracePt t="15196" x="6143625" y="2286000"/>
          <p14:tracePt t="15213" x="5881688" y="2251075"/>
          <p14:tracePt t="15229" x="5727700" y="2251075"/>
          <p14:tracePt t="15246" x="5537200" y="2227263"/>
          <p14:tracePt t="15263" x="5513388" y="2214563"/>
          <p14:tracePt t="15279" x="5500688" y="2203450"/>
          <p14:tracePt t="15296" x="5476875" y="2190750"/>
          <p14:tracePt t="15313" x="5441950" y="2166938"/>
          <p14:tracePt t="15330" x="5418138" y="2166938"/>
          <p14:tracePt t="15346" x="5357813" y="2143125"/>
          <p14:tracePt t="15363" x="5310188" y="2119313"/>
          <p14:tracePt t="15380" x="5214938" y="2084388"/>
          <p14:tracePt t="15396" x="5203825" y="2071688"/>
          <p14:tracePt t="15413" x="5191125" y="2071688"/>
          <p14:tracePt t="15617" x="5180013" y="2084388"/>
          <p14:tracePt t="15637" x="5180013" y="2095500"/>
          <p14:tracePt t="15677" x="5167313" y="2108200"/>
          <p14:tracePt t="15681" x="5167313" y="2119313"/>
          <p14:tracePt t="15697" x="5156200" y="2132013"/>
          <p14:tracePt t="15714" x="5156200" y="2155825"/>
          <p14:tracePt t="15731" x="5156200" y="2166938"/>
          <p14:tracePt t="15757" x="5156200" y="2190750"/>
          <p14:tracePt t="15821" x="5156200" y="2203450"/>
          <p14:tracePt t="16077" x="5156200" y="2214563"/>
          <p14:tracePt t="16089" x="5156200" y="2227263"/>
          <p14:tracePt t="16115" x="5167313" y="2238375"/>
          <p14:tracePt t="16159" x="5180013" y="2238375"/>
          <p14:tracePt t="16511" x="5191125" y="2238375"/>
          <p14:tracePt t="16519" x="5203825" y="2238375"/>
          <p14:tracePt t="16645" x="5214938" y="2238375"/>
          <p14:tracePt t="16691" x="5227638" y="2238375"/>
          <p14:tracePt t="16711" x="5238750" y="2238375"/>
          <p14:tracePt t="16727" x="5251450" y="2238375"/>
          <p14:tracePt t="16729" x="5262563" y="2238375"/>
          <p14:tracePt t="16737" x="5275263" y="2238375"/>
          <p14:tracePt t="16757" x="5275263" y="2214563"/>
          <p14:tracePt t="16767" x="5299075" y="2190750"/>
          <p14:tracePt t="16784" x="5299075" y="2143125"/>
          <p14:tracePt t="16801" x="5299075" y="2119313"/>
          <p14:tracePt t="16817" x="5299075" y="2108200"/>
          <p14:tracePt t="16834" x="5299075" y="2084388"/>
          <p14:tracePt t="16859" x="5310188" y="2084388"/>
          <p14:tracePt t="17053" x="5322888" y="2071688"/>
          <p14:tracePt t="17157" x="5334000" y="2071688"/>
          <p14:tracePt t="17161" x="5346700" y="2071688"/>
          <p14:tracePt t="17169" x="5370513" y="2071688"/>
          <p14:tracePt t="17185" x="5429250" y="2047875"/>
          <p14:tracePt t="17202" x="5489575" y="2047875"/>
          <p14:tracePt t="17218" x="5584825" y="2047875"/>
          <p14:tracePt t="17235" x="5632450" y="2047875"/>
          <p14:tracePt t="17251" x="5691188" y="2047875"/>
          <p14:tracePt t="17268" x="5738813" y="2047875"/>
          <p14:tracePt t="17285" x="5834063" y="2047875"/>
          <p14:tracePt t="17302" x="5918200" y="2047875"/>
          <p14:tracePt t="17319" x="6013450" y="2047875"/>
          <p14:tracePt t="17336" x="6143625" y="2047875"/>
          <p14:tracePt t="17336" x="6167438" y="2047875"/>
          <p14:tracePt t="17353" x="6251575" y="2024063"/>
          <p14:tracePt t="17369" x="6323013" y="2012950"/>
          <p14:tracePt t="17386" x="6381750" y="2000250"/>
          <p14:tracePt t="17402" x="6418263" y="2000250"/>
          <p14:tracePt t="17419" x="6453188" y="1989138"/>
          <p14:tracePt t="17436" x="6489700" y="1989138"/>
          <p14:tracePt t="17436" x="6500813" y="1989138"/>
          <p14:tracePt t="17453" x="6572250" y="1989138"/>
          <p14:tracePt t="17469" x="6656388" y="1965325"/>
          <p14:tracePt t="17487" x="6691313" y="1952625"/>
          <p14:tracePt t="17503" x="6775450" y="1952625"/>
          <p14:tracePt t="17520" x="6834188" y="1941513"/>
          <p14:tracePt t="17536" x="6870700" y="1941513"/>
          <p14:tracePt t="17553" x="6918325" y="1941513"/>
          <p14:tracePt t="17570" x="6942138" y="1928813"/>
          <p14:tracePt t="17991" x="6953250" y="1928813"/>
          <p14:tracePt t="17995" x="6989763" y="1928813"/>
          <p14:tracePt t="18004" x="7024688" y="1928813"/>
          <p14:tracePt t="18021" x="7072313" y="1928813"/>
          <p14:tracePt t="18038" x="7132638" y="1928813"/>
          <p14:tracePt t="18054" x="7167563" y="1928813"/>
          <p14:tracePt t="18071" x="7180263" y="1941513"/>
          <p14:tracePt t="18088" x="7204075" y="1952625"/>
          <p14:tracePt t="18105" x="7204075" y="1965325"/>
          <p14:tracePt t="18847" x="7215188" y="1965325"/>
          <p14:tracePt t="18853" x="7215188" y="1976438"/>
          <p14:tracePt t="18887" x="7227888" y="1976438"/>
          <p14:tracePt t="18895" x="7227888" y="1989138"/>
          <p14:tracePt t="18949" x="7227888" y="2000250"/>
          <p14:tracePt t="18973" x="7227888" y="2012950"/>
          <p14:tracePt t="18981" x="7227888" y="2024063"/>
          <p14:tracePt t="19013" x="7227888" y="2036763"/>
          <p14:tracePt t="19027" x="7239000" y="2036763"/>
          <p14:tracePt t="19035" x="7239000" y="2047875"/>
          <p14:tracePt t="19051" x="7251700" y="2060575"/>
          <p14:tracePt t="19063" x="7251700" y="2071688"/>
          <p14:tracePt t="22582" x="7251700" y="2084388"/>
          <p14:tracePt t="22975" x="7251700" y="2095500"/>
          <p14:tracePt t="23011" x="7251700" y="2108200"/>
          <p14:tracePt t="23089" x="7251700" y="2119313"/>
          <p14:tracePt t="23093" x="7251700" y="2132013"/>
          <p14:tracePt t="23109" x="7251700" y="2143125"/>
          <p14:tracePt t="23119" x="7239000" y="2155825"/>
          <p14:tracePt t="23136" x="7180263" y="2166938"/>
          <p14:tracePt t="23153" x="7061200" y="2179638"/>
          <p14:tracePt t="23170" x="6846888" y="2214563"/>
          <p14:tracePt t="23170" x="6762750" y="2227263"/>
          <p14:tracePt t="23187" x="6477000" y="2262188"/>
          <p14:tracePt t="23203" x="6227763" y="2298700"/>
          <p14:tracePt t="23220" x="6000750" y="2309813"/>
          <p14:tracePt t="23237" x="5918200" y="2309813"/>
          <p14:tracePt t="23253" x="5881688" y="2309813"/>
          <p14:tracePt t="23270" x="5870575" y="2309813"/>
          <p14:tracePt t="23287" x="5846763" y="2309813"/>
          <p14:tracePt t="23304" x="5834063" y="2309813"/>
          <p14:tracePt t="23337" x="5834063" y="2298700"/>
          <p14:tracePt t="23361" x="5822950" y="2298700"/>
          <p14:tracePt t="23377" x="5810250" y="2286000"/>
          <p14:tracePt t="23595" x="5786438" y="2286000"/>
          <p14:tracePt t="23615" x="5775325" y="2286000"/>
          <p14:tracePt t="23619" x="5762625" y="2286000"/>
          <p14:tracePt t="23621" x="5715000" y="2286000"/>
          <p14:tracePt t="23638" x="5608638" y="2286000"/>
          <p14:tracePt t="23655" x="5489575" y="2286000"/>
          <p14:tracePt t="23671" x="5286375" y="2286000"/>
          <p14:tracePt t="23688" x="5203825" y="2262188"/>
          <p14:tracePt t="23705" x="5132388" y="2251075"/>
          <p14:tracePt t="23721" x="5095875" y="2238375"/>
          <p14:tracePt t="23721" x="5084763" y="2238375"/>
          <p14:tracePt t="23739" x="5060950" y="2214563"/>
          <p14:tracePt t="23755" x="5037138" y="2203450"/>
          <p14:tracePt t="23771" x="5024438" y="2203450"/>
          <p14:tracePt t="23788" x="5024438" y="2190750"/>
          <p14:tracePt t="23945" x="5024438" y="2179638"/>
          <p14:tracePt t="23961" x="5024438" y="2166938"/>
          <p14:tracePt t="23991" x="5037138" y="2166938"/>
          <p14:tracePt t="24019" x="5048250" y="2166938"/>
          <p14:tracePt t="24023" x="5108575" y="2166938"/>
          <p14:tracePt t="24039" x="5203825" y="2166938"/>
          <p14:tracePt t="24056" x="5310188" y="2166938"/>
          <p14:tracePt t="24056" x="5346700" y="2166938"/>
          <p14:tracePt t="24073" x="5476875" y="2166938"/>
          <p14:tracePt t="24089" x="5572125" y="2166938"/>
          <p14:tracePt t="24106" x="5667375" y="2143125"/>
          <p14:tracePt t="24123" x="5703888" y="2143125"/>
          <p14:tracePt t="24139" x="5751513" y="2143125"/>
          <p14:tracePt t="24156" x="5810250" y="2143125"/>
          <p14:tracePt t="24173" x="5857875" y="2143125"/>
          <p14:tracePt t="24189" x="5942013" y="2143125"/>
          <p14:tracePt t="24206" x="6000750" y="2143125"/>
          <p14:tracePt t="24223" x="6048375" y="2143125"/>
          <p14:tracePt t="24240" x="6108700" y="2143125"/>
          <p14:tracePt t="24240" x="6132513" y="2143125"/>
          <p14:tracePt t="24257" x="6167438" y="2143125"/>
          <p14:tracePt t="24273" x="6238875" y="2143125"/>
          <p14:tracePt t="24290" x="6275388" y="2143125"/>
          <p14:tracePt t="24290" x="6286500" y="2143125"/>
          <p14:tracePt t="24307" x="6334125" y="2143125"/>
          <p14:tracePt t="24323" x="6381750" y="2143125"/>
          <p14:tracePt t="24340" x="6465888" y="2143125"/>
          <p14:tracePt t="24357" x="6548438" y="2143125"/>
          <p14:tracePt t="24373" x="6619875" y="2143125"/>
          <p14:tracePt t="24390" x="6680200" y="2143125"/>
          <p14:tracePt t="24407" x="6751638" y="2143125"/>
          <p14:tracePt t="24424" x="6810375" y="2143125"/>
          <p14:tracePt t="24440" x="6846888" y="2143125"/>
          <p14:tracePt t="24457" x="6881813" y="2143125"/>
          <p14:tracePt t="24474" x="6918325" y="2143125"/>
          <p14:tracePt t="24492" x="6929438" y="2143125"/>
          <p14:tracePt t="24506" x="6942138" y="2143125"/>
          <p14:tracePt t="24523" x="6977063" y="2143125"/>
          <p14:tracePt t="24540" x="7013575" y="2143125"/>
          <p14:tracePt t="24557" x="7037388" y="2143125"/>
          <p14:tracePt t="24575" x="7048500" y="2143125"/>
          <p14:tracePt t="25213" x="7061200" y="2143125"/>
          <p14:tracePt t="25531" x="7096125" y="2143125"/>
          <p14:tracePt t="25533" x="7143750" y="2143125"/>
          <p14:tracePt t="25544" x="7227888" y="2143125"/>
          <p14:tracePt t="25560" x="7262813" y="2143125"/>
          <p14:tracePt t="25576" x="7275513" y="2143125"/>
          <p14:tracePt t="25731" x="7275513" y="2155825"/>
          <p14:tracePt t="25735" x="7262813" y="2155825"/>
          <p14:tracePt t="25744" x="7204075" y="2179638"/>
          <p14:tracePt t="25761" x="7156450" y="2179638"/>
          <p14:tracePt t="25778" x="7072313" y="2179638"/>
          <p14:tracePt t="25794" x="7024688" y="2179638"/>
          <p14:tracePt t="25811" x="6942138" y="2179638"/>
          <p14:tracePt t="25828" x="6846888" y="2155825"/>
          <p14:tracePt t="25845" x="6751638" y="2155825"/>
          <p14:tracePt t="25861" x="6572250" y="2155825"/>
          <p14:tracePt t="25878" x="6405563" y="2155825"/>
          <p14:tracePt t="25895" x="6310313" y="2166938"/>
          <p14:tracePt t="25911" x="6227763" y="2166938"/>
          <p14:tracePt t="25928" x="6143625" y="2166938"/>
          <p14:tracePt t="25945" x="6108700" y="2166938"/>
          <p14:tracePt t="25961" x="6096000" y="2166938"/>
          <p14:tracePt t="25978" x="6072188" y="2166938"/>
          <p14:tracePt t="25996" x="6061075" y="2166938"/>
          <p14:tracePt t="26031" x="6048375" y="2166938"/>
          <p14:tracePt t="26035" x="6037263" y="2166938"/>
          <p14:tracePt t="26045" x="6013450" y="2166938"/>
          <p14:tracePt t="26062" x="5965825" y="2166938"/>
          <p14:tracePt t="26079" x="5918200" y="2166938"/>
          <p14:tracePt t="26095" x="5894388" y="2166938"/>
          <p14:tracePt t="26112" x="5881688" y="2166938"/>
          <p14:tracePt t="26128" x="5870575" y="2166938"/>
          <p14:tracePt t="26145" x="5857875" y="2166938"/>
          <p14:tracePt t="26162" x="5822950" y="2166938"/>
          <p14:tracePt t="26179" x="5810250" y="2166938"/>
          <p14:tracePt t="26221" x="5799138" y="2166938"/>
          <p14:tracePt t="26245" x="5786438" y="2166938"/>
          <p14:tracePt t="26257" x="5762625" y="2166938"/>
          <p14:tracePt t="26262" x="5751513" y="2166938"/>
          <p14:tracePt t="26279" x="5715000" y="2166938"/>
          <p14:tracePt t="26296" x="5715000" y="2155825"/>
          <p14:tracePt t="26312" x="5691188" y="2143125"/>
          <p14:tracePt t="26329" x="5667375" y="2119313"/>
          <p14:tracePt t="26421" x="5656263" y="2119313"/>
          <p14:tracePt t="26451" x="5643563" y="2119313"/>
          <p14:tracePt t="26459" x="5632450" y="2119313"/>
          <p14:tracePt t="26467" x="5608638" y="2119313"/>
          <p14:tracePt t="26480" x="5584825" y="2119313"/>
          <p14:tracePt t="26497" x="5548313" y="2119313"/>
          <p14:tracePt t="26513" x="5537200" y="2108200"/>
          <p14:tracePt t="26530" x="5537200" y="2095500"/>
          <p14:tracePt t="26557" x="5524500" y="2095500"/>
          <p14:tracePt t="26595" x="5513388" y="2095500"/>
          <p14:tracePt t="26603" x="5500688" y="2095500"/>
          <p14:tracePt t="26613" x="5453063" y="2119313"/>
          <p14:tracePt t="26629" x="5405438" y="2155825"/>
          <p14:tracePt t="26647" x="5357813" y="2203450"/>
          <p14:tracePt t="26664" x="5334000" y="2238375"/>
          <p14:tracePt t="26680" x="5299075" y="2286000"/>
          <p14:tracePt t="26697" x="5286375" y="2322513"/>
          <p14:tracePt t="26714" x="5286375" y="2370138"/>
          <p14:tracePt t="26731" x="5286375" y="2405063"/>
          <p14:tracePt t="26747" x="5286375" y="2441575"/>
          <p14:tracePt t="26764" x="5286375" y="2465388"/>
          <p14:tracePt t="26781" x="5286375" y="2513013"/>
          <p14:tracePt t="26797" x="5286375" y="2524125"/>
          <p14:tracePt t="26814" x="5286375" y="2536825"/>
          <p14:tracePt t="26831" x="5286375" y="2560638"/>
          <p14:tracePt t="26847" x="5322888" y="2571750"/>
          <p14:tracePt t="26864" x="5370513" y="2595563"/>
          <p14:tracePt t="26881" x="5453063" y="2595563"/>
          <p14:tracePt t="26898" x="5548313" y="2595563"/>
          <p14:tracePt t="26898" x="5584825" y="2595563"/>
          <p14:tracePt t="26915" x="5703888" y="2595563"/>
          <p14:tracePt t="26931" x="5834063" y="2595563"/>
          <p14:tracePt t="26948" x="5953125" y="2595563"/>
          <p14:tracePt t="26948" x="5976938" y="2595563"/>
          <p14:tracePt t="26965" x="6024563" y="2595563"/>
          <p14:tracePt t="26981" x="6084888" y="2595563"/>
          <p14:tracePt t="26998" x="6143625" y="2595563"/>
          <p14:tracePt t="27015" x="6215063" y="2595563"/>
          <p14:tracePt t="27031" x="6299200" y="2595563"/>
          <p14:tracePt t="27048" x="6357938" y="2595563"/>
          <p14:tracePt t="27065" x="6442075" y="2584450"/>
          <p14:tracePt t="27082" x="6477000" y="2584450"/>
          <p14:tracePt t="27098" x="6513513" y="2584450"/>
          <p14:tracePt t="27115" x="6561138" y="2584450"/>
          <p14:tracePt t="27132" x="6608763" y="2584450"/>
          <p14:tracePt t="27148" x="6656388" y="2584450"/>
          <p14:tracePt t="27165" x="6704013" y="2584450"/>
          <p14:tracePt t="27182" x="6762750" y="2584450"/>
          <p14:tracePt t="27199" x="6823075" y="2584450"/>
          <p14:tracePt t="27215" x="6894513" y="2584450"/>
          <p14:tracePt t="27232" x="6953250" y="2584450"/>
          <p14:tracePt t="27249" x="7013575" y="2584450"/>
          <p14:tracePt t="27265" x="7061200" y="2584450"/>
          <p14:tracePt t="27282" x="7119938" y="2584450"/>
          <p14:tracePt t="27299" x="7167563" y="2584450"/>
          <p14:tracePt t="27316" x="7227888" y="2584450"/>
          <p14:tracePt t="27332" x="7299325" y="2584450"/>
          <p14:tracePt t="27349" x="7346950" y="2584450"/>
          <p14:tracePt t="27366" x="7394575" y="2584450"/>
          <p14:tracePt t="27382" x="7442200" y="2584450"/>
          <p14:tracePt t="27399" x="7489825" y="2584450"/>
          <p14:tracePt t="27416" x="7513638" y="2584450"/>
          <p14:tracePt t="27432" x="7524750" y="2584450"/>
          <p14:tracePt t="27449" x="7548563" y="2584450"/>
          <p14:tracePt t="27466" x="7561263" y="2595563"/>
          <p14:tracePt t="27483" x="7561263" y="2619375"/>
          <p14:tracePt t="27499" x="7561263" y="2643188"/>
          <p14:tracePt t="27499" x="7561263" y="2655888"/>
          <p14:tracePt t="27517" x="7561263" y="2667000"/>
          <p14:tracePt t="27533" x="7561263" y="2690813"/>
          <p14:tracePt t="27550" x="7548563" y="2714625"/>
          <p14:tracePt t="27566" x="7489825" y="2714625"/>
          <p14:tracePt t="27583" x="7394575" y="2714625"/>
          <p14:tracePt t="27600" x="7286625" y="2714625"/>
          <p14:tracePt t="27617" x="7167563" y="2714625"/>
          <p14:tracePt t="27633" x="6942138" y="2714625"/>
          <p14:tracePt t="27650" x="6799263" y="2714625"/>
          <p14:tracePt t="27666" x="6691313" y="2714625"/>
          <p14:tracePt t="27683" x="6619875" y="2714625"/>
          <p14:tracePt t="27700" x="6513513" y="2714625"/>
          <p14:tracePt t="27717" x="6381750" y="2714625"/>
          <p14:tracePt t="27733" x="6262688" y="2727325"/>
          <p14:tracePt t="27750" x="6084888" y="2738438"/>
          <p14:tracePt t="27767" x="5929313" y="2738438"/>
          <p14:tracePt t="27784" x="5751513" y="2738438"/>
          <p14:tracePt t="27784" x="5703888" y="2738438"/>
          <p14:tracePt t="27801" x="5548313" y="2738438"/>
          <p14:tracePt t="27817" x="5394325" y="2738438"/>
          <p14:tracePt t="27834" x="5275263" y="2738438"/>
          <p14:tracePt t="27850" x="5251450" y="2738438"/>
          <p14:tracePt t="27867" x="5191125" y="2738438"/>
          <p14:tracePt t="27884" x="5143500" y="2727325"/>
          <p14:tracePt t="27901" x="5084763" y="2703513"/>
          <p14:tracePt t="27917" x="4989513" y="2690813"/>
          <p14:tracePt t="27934" x="4929188" y="2679700"/>
          <p14:tracePt t="27951" x="4822825" y="2667000"/>
          <p14:tracePt t="27968" x="4751388" y="2655888"/>
          <p14:tracePt t="27968" x="4714875" y="2643188"/>
          <p14:tracePt t="27985" x="4656138" y="2619375"/>
          <p14:tracePt t="28001" x="4608513" y="2595563"/>
          <p14:tracePt t="28018" x="4572000" y="2571750"/>
          <p14:tracePt t="28035" x="4548188" y="2560638"/>
          <p14:tracePt t="28051" x="4537075" y="2536825"/>
          <p14:tracePt t="28068" x="4524375" y="2489200"/>
          <p14:tracePt t="28085" x="4513263" y="2465388"/>
          <p14:tracePt t="28101" x="4500563" y="2428875"/>
          <p14:tracePt t="28118" x="4476750" y="2370138"/>
          <p14:tracePt t="28135" x="4465638" y="2309813"/>
          <p14:tracePt t="28151" x="4465638" y="2251075"/>
          <p14:tracePt t="28168" x="4441825" y="2166938"/>
          <p14:tracePt t="28185" x="4441825" y="2095500"/>
          <p14:tracePt t="28201" x="4441825" y="2024063"/>
          <p14:tracePt t="28218" x="4465638" y="1965325"/>
          <p14:tracePt t="28235" x="4476750" y="1917700"/>
          <p14:tracePt t="28252" x="4500563" y="1846263"/>
          <p14:tracePt t="28269" x="4513263" y="1809750"/>
          <p14:tracePt t="28285" x="4537075" y="1751013"/>
          <p14:tracePt t="28302" x="4560888" y="1703388"/>
          <p14:tracePt t="28319" x="4595813" y="1655763"/>
          <p14:tracePt t="28335" x="4619625" y="1608138"/>
          <p14:tracePt t="28352" x="4679950" y="1536700"/>
          <p14:tracePt t="28369" x="4714875" y="1489075"/>
          <p14:tracePt t="28385" x="4762500" y="1441450"/>
          <p14:tracePt t="28402" x="4846638" y="1381125"/>
          <p14:tracePt t="28419" x="4976813" y="1322388"/>
          <p14:tracePt t="28435" x="5084763" y="1274763"/>
          <p14:tracePt t="28452" x="5156200" y="1262063"/>
          <p14:tracePt t="28469" x="5251450" y="1238250"/>
          <p14:tracePt t="28486" x="5310188" y="1238250"/>
          <p14:tracePt t="28486" x="5334000" y="1227138"/>
          <p14:tracePt t="28503" x="5418138" y="1214438"/>
          <p14:tracePt t="28519" x="5476875" y="1214438"/>
          <p14:tracePt t="28536" x="5584825" y="1214438"/>
          <p14:tracePt t="28553" x="5727700" y="1214438"/>
          <p14:tracePt t="28569" x="5857875" y="1214438"/>
          <p14:tracePt t="28586" x="6024563" y="1214438"/>
          <p14:tracePt t="28603" x="6180138" y="1214438"/>
          <p14:tracePt t="28620" x="6346825" y="1214438"/>
          <p14:tracePt t="28636" x="6548438" y="1214438"/>
          <p14:tracePt t="28653" x="6738938" y="1214438"/>
          <p14:tracePt t="28670" x="6918325" y="1190625"/>
          <p14:tracePt t="28687" x="7096125" y="1190625"/>
          <p14:tracePt t="28703" x="7346950" y="1190625"/>
          <p14:tracePt t="28719" x="7466013" y="1190625"/>
          <p14:tracePt t="28737" x="7608888" y="1190625"/>
          <p14:tracePt t="28753" x="7786688" y="1190625"/>
          <p14:tracePt t="28770" x="7966075" y="1190625"/>
          <p14:tracePt t="28787" x="8120063" y="1190625"/>
          <p14:tracePt t="28803" x="8262938" y="1190625"/>
          <p14:tracePt t="28820" x="8418513" y="1190625"/>
          <p14:tracePt t="28837" x="8537575" y="1190625"/>
          <p14:tracePt t="28853" x="8632825" y="1190625"/>
          <p14:tracePt t="28853" x="8656638" y="1190625"/>
          <p14:tracePt t="28871" x="8739188" y="1190625"/>
          <p14:tracePt t="28887" x="8847138" y="1190625"/>
          <p14:tracePt t="28904" x="8942388" y="1190625"/>
          <p14:tracePt t="28921" x="9096375" y="1190625"/>
          <p14:tracePt t="28937" x="9215438" y="1190625"/>
          <p14:tracePt t="28954" x="9358313" y="1190625"/>
          <p14:tracePt t="28971" x="9477375" y="1190625"/>
          <p14:tracePt t="28988" x="9609138" y="1190625"/>
          <p14:tracePt t="29004" x="9763125" y="1190625"/>
          <p14:tracePt t="29021" x="9858375" y="1190625"/>
          <p14:tracePt t="29037" x="9953625" y="1190625"/>
          <p14:tracePt t="29054" x="10096500" y="1190625"/>
          <p14:tracePt t="29071" x="10144125" y="1214438"/>
          <p14:tracePt t="29088" x="10204450" y="1227138"/>
          <p14:tracePt t="29088" x="10215563" y="1238250"/>
          <p14:tracePt t="29105" x="10299700" y="1250950"/>
          <p14:tracePt t="29121" x="10334625" y="1285875"/>
          <p14:tracePt t="29138" x="10406063" y="1322388"/>
          <p14:tracePt t="29154" x="10453688" y="1357313"/>
          <p14:tracePt t="29171" x="10477500" y="1381125"/>
          <p14:tracePt t="29188" x="10490200" y="1417638"/>
          <p14:tracePt t="29205" x="10514013" y="1452563"/>
          <p14:tracePt t="29221" x="10525125" y="1489075"/>
          <p14:tracePt t="29238" x="10525125" y="1512888"/>
          <p14:tracePt t="29255" x="10525125" y="1547813"/>
          <p14:tracePt t="29271" x="10525125" y="1571625"/>
          <p14:tracePt t="29288" x="10525125" y="1584325"/>
          <p14:tracePt t="29305" x="10501313" y="1608138"/>
          <p14:tracePt t="29322" x="10442575" y="1619250"/>
          <p14:tracePt t="29339" x="10382250" y="1631950"/>
          <p14:tracePt t="29355" x="10347325" y="1643063"/>
          <p14:tracePt t="29372" x="10287000" y="1690688"/>
          <p14:tracePt t="29389" x="10239375" y="1714500"/>
          <p14:tracePt t="29405" x="10167938" y="1738313"/>
          <p14:tracePt t="29422" x="10120313" y="1751013"/>
          <p14:tracePt t="29439" x="10085388" y="1774825"/>
          <p14:tracePt t="29456" x="10037763" y="1774825"/>
          <p14:tracePt t="29472" x="9966325" y="1798638"/>
          <p14:tracePt t="29489" x="9906000" y="1809750"/>
          <p14:tracePt t="29505" x="9799638" y="1833563"/>
          <p14:tracePt t="29522" x="9704388" y="1846263"/>
          <p14:tracePt t="29539" x="9537700" y="1881188"/>
          <p14:tracePt t="29556" x="9358313" y="1893888"/>
          <p14:tracePt t="29556" x="9323388" y="1893888"/>
          <p14:tracePt t="29573" x="9180513" y="1917700"/>
          <p14:tracePt t="29589" x="9024938" y="1928813"/>
          <p14:tracePt t="29606" x="8810625" y="1965325"/>
          <p14:tracePt t="29623" x="8643938" y="2000250"/>
          <p14:tracePt t="29639" x="8453438" y="2024063"/>
          <p14:tracePt t="29656" x="8251825" y="2047875"/>
          <p14:tracePt t="29673" x="8108950" y="2047875"/>
          <p14:tracePt t="29689" x="7929563" y="2071688"/>
          <p14:tracePt t="29707" x="7739063" y="2095500"/>
          <p14:tracePt t="29707" x="7691438" y="2095500"/>
          <p14:tracePt t="29723" x="7524750" y="2108200"/>
          <p14:tracePt t="29739" x="7346950" y="2179638"/>
          <p14:tracePt t="29756" x="7227888" y="2190750"/>
          <p14:tracePt t="29772" x="7132638" y="2190750"/>
          <p14:tracePt t="29790" x="7024688" y="2190750"/>
          <p14:tracePt t="29806" x="6929438" y="2190750"/>
          <p14:tracePt t="29823" x="6834188" y="2190750"/>
          <p14:tracePt t="29840" x="6584950" y="2190750"/>
          <p14:tracePt t="29857" x="6405563" y="2179638"/>
          <p14:tracePt t="29873" x="6238875" y="2179638"/>
          <p14:tracePt t="29873" x="6191250" y="2179638"/>
          <p14:tracePt t="29891" x="6013450" y="2179638"/>
          <p14:tracePt t="29907" x="5846763" y="2179638"/>
          <p14:tracePt t="29923" x="5703888" y="2179638"/>
          <p14:tracePt t="29940" x="5561013" y="2179638"/>
          <p14:tracePt t="29957" x="5429250" y="2179638"/>
          <p14:tracePt t="29973" x="5346700" y="2166938"/>
          <p14:tracePt t="29991" x="5227638" y="2155825"/>
          <p14:tracePt t="30007" x="5060950" y="2132013"/>
          <p14:tracePt t="30024" x="4965700" y="2132013"/>
          <p14:tracePt t="30040" x="4894263" y="2119313"/>
          <p14:tracePt t="30057" x="4833938" y="2108200"/>
          <p14:tracePt t="30074" x="4799013" y="2108200"/>
          <p14:tracePt t="30091" x="4727575" y="2108200"/>
          <p14:tracePt t="30107" x="4667250" y="2108200"/>
          <p14:tracePt t="30124" x="4584700" y="2108200"/>
          <p14:tracePt t="30141" x="4548188" y="2108200"/>
          <p14:tracePt t="30157" x="4513263" y="2108200"/>
          <p14:tracePt t="30157" x="4500563" y="2108200"/>
          <p14:tracePt t="30175" x="4500563" y="2119313"/>
          <p14:tracePt t="30195" x="4476750" y="2143125"/>
          <p14:tracePt t="30207" x="4465638" y="2155825"/>
          <p14:tracePt t="30225" x="4465638" y="2166938"/>
          <p14:tracePt t="30245" x="4465638" y="2190750"/>
          <p14:tracePt t="30258" x="4465638" y="2203450"/>
          <p14:tracePt t="30281" x="4465638" y="2227263"/>
          <p14:tracePt t="30291" x="4465638" y="2251075"/>
          <p14:tracePt t="30308" x="4465638" y="2298700"/>
          <p14:tracePt t="30325" x="4465638" y="2322513"/>
          <p14:tracePt t="30341" x="4465638" y="2346325"/>
          <p14:tracePt t="30358" x="4465638" y="2393950"/>
          <p14:tracePt t="30375" x="4465638" y="2405063"/>
          <p14:tracePt t="30391" x="4465638" y="2428875"/>
          <p14:tracePt t="30408" x="4465638" y="2465388"/>
          <p14:tracePt t="30425" x="4476750" y="2500313"/>
          <p14:tracePt t="30442" x="4513263" y="2513013"/>
          <p14:tracePt t="30442" x="4524375" y="2524125"/>
          <p14:tracePt t="30459" x="4537075" y="2547938"/>
          <p14:tracePt t="30475" x="4572000" y="2595563"/>
          <p14:tracePt t="30492" x="4619625" y="2632075"/>
          <p14:tracePt t="30509" x="4703763" y="2667000"/>
          <p14:tracePt t="30525" x="4762500" y="2690813"/>
          <p14:tracePt t="30542" x="4833938" y="2714625"/>
          <p14:tracePt t="30559" x="4918075" y="2714625"/>
          <p14:tracePt t="30575" x="5024438" y="2714625"/>
          <p14:tracePt t="30592" x="5108575" y="2714625"/>
          <p14:tracePt t="30609" x="5203825" y="2714625"/>
          <p14:tracePt t="30625" x="5299075" y="2714625"/>
          <p14:tracePt t="30625" x="5322888" y="2714625"/>
          <p14:tracePt t="30643" x="5453063" y="2714625"/>
          <p14:tracePt t="30659" x="5608638" y="2714625"/>
          <p14:tracePt t="30676" x="5715000" y="2714625"/>
          <p14:tracePt t="30676" x="5751513" y="2714625"/>
          <p14:tracePt t="30693" x="5881688" y="2703513"/>
          <p14:tracePt t="30709" x="6024563" y="2690813"/>
          <p14:tracePt t="30726" x="6215063" y="2679700"/>
          <p14:tracePt t="30743" x="6394450" y="2679700"/>
          <p14:tracePt t="30759" x="6584950" y="2679700"/>
          <p14:tracePt t="30775" x="6704013" y="2679700"/>
          <p14:tracePt t="30792" x="6858000" y="2679700"/>
          <p14:tracePt t="30809" x="7000875" y="2667000"/>
          <p14:tracePt t="30825" x="7048500" y="2655888"/>
          <p14:tracePt t="30843" x="7061200" y="2655888"/>
          <p14:tracePt t="30859" x="7072313" y="2655888"/>
          <p14:tracePt t="30876" x="7085013" y="2655888"/>
          <p14:tracePt t="30899" x="7096125" y="2643188"/>
          <p14:tracePt t="31159" x="7096125" y="2632075"/>
          <p14:tracePt t="31163" x="7085013" y="2571750"/>
          <p14:tracePt t="31177" x="7072313" y="2513013"/>
          <p14:tracePt t="31194" x="7024688" y="2441575"/>
          <p14:tracePt t="31211" x="6977063" y="2393950"/>
          <p14:tracePt t="31227" x="6929438" y="2322513"/>
          <p14:tracePt t="31244" x="6870700" y="2227263"/>
          <p14:tracePt t="31261" x="6751638" y="2155825"/>
          <p14:tracePt t="31277" x="6704013" y="2108200"/>
          <p14:tracePt t="31294" x="6561138" y="2047875"/>
          <p14:tracePt t="31311" x="6429375" y="2012950"/>
          <p14:tracePt t="31328" x="6370638" y="1989138"/>
          <p14:tracePt t="31344" x="6323013" y="1965325"/>
          <p14:tracePt t="31361" x="6310313" y="1965325"/>
          <p14:tracePt t="31378" x="6299200" y="1965325"/>
          <p14:tracePt t="31401" x="6286500" y="1965325"/>
          <p14:tracePt t="31411" x="6227763" y="1952625"/>
          <p14:tracePt t="31791" x="6180138" y="1941513"/>
          <p14:tracePt t="31795" x="6037263" y="1917700"/>
          <p14:tracePt t="31813" x="5775325" y="1905000"/>
          <p14:tracePt t="31829" x="5572125" y="1893888"/>
          <p14:tracePt t="31845" x="5381625" y="1857375"/>
          <p14:tracePt t="31862" x="5262563" y="1846263"/>
          <p14:tracePt t="31879" x="5167313" y="1822450"/>
          <p14:tracePt t="31896" x="4989513" y="1785938"/>
          <p14:tracePt t="31913" x="4870450" y="1762125"/>
          <p14:tracePt t="31929" x="4751388" y="1751013"/>
          <p14:tracePt t="31946" x="4595813" y="1751013"/>
          <p14:tracePt t="31963" x="4524375" y="1714500"/>
          <p14:tracePt t="31980" x="4489450" y="1714500"/>
          <p14:tracePt t="31996" x="4452938" y="1714500"/>
          <p14:tracePt t="32013" x="4441825" y="1714500"/>
          <p14:tracePt t="32030" x="4429125" y="1714500"/>
          <p14:tracePt t="32046" x="4441825" y="1714500"/>
          <p14:tracePt t="32347" x="4452938" y="1714500"/>
          <p14:tracePt t="32371" x="4465638" y="1714500"/>
          <p14:tracePt t="32395" x="4489450" y="1714500"/>
          <p14:tracePt t="32417" x="4500563" y="1714500"/>
          <p14:tracePt t="32425" x="4513263" y="1714500"/>
          <p14:tracePt t="32431" x="4560888" y="1714500"/>
          <p14:tracePt t="32448" x="4632325" y="1714500"/>
          <p14:tracePt t="32448" x="4656138" y="1714500"/>
          <p14:tracePt t="32465" x="4762500" y="1714500"/>
          <p14:tracePt t="32481" x="4989513" y="1714500"/>
          <p14:tracePt t="32481" x="5095875" y="1714500"/>
          <p14:tracePt t="32499" x="5370513" y="1727200"/>
          <p14:tracePt t="32515" x="5548313" y="1727200"/>
          <p14:tracePt t="32531" x="5751513" y="1727200"/>
          <p14:tracePt t="32548" x="5918200" y="1727200"/>
          <p14:tracePt t="32565" x="6061075" y="1727200"/>
          <p14:tracePt t="32582" x="6227763" y="1727200"/>
          <p14:tracePt t="32598" x="6477000" y="1727200"/>
          <p14:tracePt t="32615" x="6715125" y="1727200"/>
          <p14:tracePt t="32632" x="6977063" y="1727200"/>
          <p14:tracePt t="32648" x="7143750" y="1727200"/>
          <p14:tracePt t="32665" x="7370763" y="1727200"/>
          <p14:tracePt t="32682" x="7561263" y="1690688"/>
          <p14:tracePt t="32698" x="7667625" y="1666875"/>
          <p14:tracePt t="32715" x="7739063" y="1666875"/>
          <p14:tracePt t="32732" x="7834313" y="1666875"/>
          <p14:tracePt t="32749" x="7905750" y="1666875"/>
          <p14:tracePt t="32765" x="8001000" y="1666875"/>
          <p14:tracePt t="32782" x="8143875" y="1666875"/>
          <p14:tracePt t="32799" x="8323263" y="1666875"/>
          <p14:tracePt t="32815" x="8537575" y="1666875"/>
          <p14:tracePt t="32815" x="8585200" y="1666875"/>
          <p14:tracePt t="32833" x="8715375" y="1643063"/>
          <p14:tracePt t="32849" x="8847138" y="1619250"/>
          <p14:tracePt t="32866" x="8966200" y="1608138"/>
          <p14:tracePt t="32882" x="9037638" y="1595438"/>
          <p14:tracePt t="32898" x="9120188" y="1584325"/>
          <p14:tracePt t="32916" x="9180513" y="1571625"/>
          <p14:tracePt t="32933" x="9228138" y="1571625"/>
          <p14:tracePt t="32949" x="9299575" y="1571625"/>
          <p14:tracePt t="32966" x="9418638" y="1571625"/>
          <p14:tracePt t="32983" x="9561513" y="1571625"/>
          <p14:tracePt t="33000" x="9704388" y="1571625"/>
          <p14:tracePt t="33000" x="9739313" y="1560513"/>
          <p14:tracePt t="33017" x="9871075" y="1547813"/>
          <p14:tracePt t="33033" x="9929813" y="1547813"/>
          <p14:tracePt t="33050" x="9990138" y="1547813"/>
          <p14:tracePt t="33050" x="10013950" y="1547813"/>
          <p14:tracePt t="33067" x="10025063" y="1547813"/>
          <p14:tracePt t="33083" x="10048875" y="1547813"/>
          <p14:tracePt t="33099" x="10061575" y="1547813"/>
          <p14:tracePt t="33116" x="10061575" y="1560513"/>
          <p14:tracePt t="33133" x="10072688" y="1584325"/>
          <p14:tracePt t="33150" x="10072688" y="1619250"/>
          <p14:tracePt t="33167" x="10072688" y="1643063"/>
          <p14:tracePt t="33183" x="10072688" y="1703388"/>
          <p14:tracePt t="33200" x="10072688" y="1738313"/>
          <p14:tracePt t="33217" x="10072688" y="1774825"/>
          <p14:tracePt t="33233" x="10048875" y="1798638"/>
          <p14:tracePt t="33250" x="9990138" y="1857375"/>
          <p14:tracePt t="33267" x="9858375" y="1905000"/>
          <p14:tracePt t="33283" x="9704388" y="1976438"/>
          <p14:tracePt t="33283" x="9667875" y="2000250"/>
          <p14:tracePt t="33301" x="9453563" y="2060575"/>
          <p14:tracePt t="33317" x="9215438" y="2132013"/>
          <p14:tracePt t="33334" x="9024938" y="2143125"/>
          <p14:tracePt t="33351" x="8905875" y="2143125"/>
          <p14:tracePt t="33367" x="8810625" y="2143125"/>
          <p14:tracePt t="33384" x="8691563" y="2143125"/>
          <p14:tracePt t="33400" x="8561388" y="2143125"/>
          <p14:tracePt t="33417" x="8394700" y="2143125"/>
          <p14:tracePt t="33434" x="8228013" y="2143125"/>
          <p14:tracePt t="33451" x="8061325" y="2143125"/>
          <p14:tracePt t="33467" x="7834313" y="2143125"/>
          <p14:tracePt t="33484" x="7739063" y="2132013"/>
          <p14:tracePt t="33502" x="7608888" y="2132013"/>
          <p14:tracePt t="33518" x="7477125" y="2132013"/>
          <p14:tracePt t="33518" x="7429500" y="2132013"/>
          <p14:tracePt t="33535" x="7310438" y="2132013"/>
          <p14:tracePt t="33551" x="7191375" y="2132013"/>
          <p14:tracePt t="33568" x="7013575" y="2143125"/>
          <p14:tracePt t="33585" x="6834188" y="2166938"/>
          <p14:tracePt t="33601" x="6619875" y="2203450"/>
          <p14:tracePt t="33618" x="6334125" y="2251075"/>
          <p14:tracePt t="33635" x="6143625" y="2286000"/>
          <p14:tracePt t="33651" x="5989638" y="2309813"/>
          <p14:tracePt t="33668" x="5881688" y="2346325"/>
          <p14:tracePt t="33685" x="5786438" y="2381250"/>
          <p14:tracePt t="33701" x="5751513" y="2405063"/>
          <p14:tracePt t="33718" x="5703888" y="2428875"/>
          <p14:tracePt t="33735" x="5680075" y="2452688"/>
          <p14:tracePt t="33752" x="5632450" y="2500313"/>
          <p14:tracePt t="33768" x="5608638" y="2536825"/>
          <p14:tracePt t="33785" x="5595938" y="2560638"/>
          <p14:tracePt t="33802" x="5584825" y="2619375"/>
          <p14:tracePt t="33819" x="5572125" y="2667000"/>
          <p14:tracePt t="33835" x="5572125" y="2703513"/>
          <p14:tracePt t="33852" x="5572125" y="2774950"/>
          <p14:tracePt t="33869" x="5608638" y="2809875"/>
          <p14:tracePt t="33886" x="5703888" y="2833688"/>
          <p14:tracePt t="33902" x="5846763" y="2846388"/>
          <p14:tracePt t="33919" x="6000750" y="2846388"/>
          <p14:tracePt t="33935" x="6156325" y="2846388"/>
          <p14:tracePt t="33952" x="6238875" y="2846388"/>
          <p14:tracePt t="33969" x="6381750" y="2833688"/>
          <p14:tracePt t="33986" x="6442075" y="2822575"/>
          <p14:tracePt t="34002" x="6489700" y="2798763"/>
          <p14:tracePt t="34019" x="6537325" y="2774950"/>
          <p14:tracePt t="34036" x="6667500" y="2714625"/>
          <p14:tracePt t="34053" x="6786563" y="2679700"/>
          <p14:tracePt t="34069" x="6929438" y="2619375"/>
          <p14:tracePt t="34086" x="7132638" y="2584450"/>
          <p14:tracePt t="34103" x="7310438" y="2547938"/>
          <p14:tracePt t="34119" x="7466013" y="2536825"/>
          <p14:tracePt t="34136" x="7643813" y="2513013"/>
          <p14:tracePt t="34153" x="7715250" y="2500313"/>
          <p14:tracePt t="34169" x="7739063" y="2500313"/>
          <p14:tracePt t="34186" x="7751763" y="2500313"/>
          <p14:tracePt t="34793" x="7739063" y="2476500"/>
          <p14:tracePt t="35287" x="7715250" y="2476500"/>
          <p14:tracePt t="35295" x="7691438" y="2465388"/>
          <p14:tracePt t="35306" x="7656513" y="2452688"/>
          <p14:tracePt t="35323" x="7596188" y="2441575"/>
          <p14:tracePt t="35340" x="7513638" y="2428875"/>
          <p14:tracePt t="35357" x="7418388" y="2428875"/>
          <p14:tracePt t="35373" x="7358063" y="2428875"/>
          <p14:tracePt t="35390" x="7286625" y="2428875"/>
          <p14:tracePt t="35406" x="7251700" y="2428875"/>
          <p14:tracePt t="35423" x="7239000" y="2441575"/>
          <p14:tracePt t="35689" x="7239000" y="2452688"/>
          <p14:tracePt t="36185" x="7239000" y="2465388"/>
          <p14:tracePt t="36509" x="7251700" y="2465388"/>
          <p14:tracePt t="36541" x="7262813" y="2476500"/>
          <p14:tracePt t="36543" x="7275513" y="2476500"/>
          <p14:tracePt t="36560" x="7275513" y="2489200"/>
          <p14:tracePt t="36577" x="7286625" y="2500313"/>
          <p14:tracePt t="36593" x="7299325" y="2500313"/>
          <p14:tracePt t="36610" x="7310438" y="2513013"/>
          <p14:tracePt t="37518" x="7334250" y="2513013"/>
          <p14:tracePt t="37575" x="7381875" y="2513013"/>
          <p14:tracePt t="37579" x="7442200" y="2513013"/>
          <p14:tracePt t="37583" x="7704138" y="2513013"/>
          <p14:tracePt t="37597" x="7989888" y="2489200"/>
          <p14:tracePt t="37613" x="8143875" y="2476500"/>
          <p14:tracePt t="37630" x="8239125" y="2476500"/>
          <p14:tracePt t="37647" x="8299450" y="2465388"/>
          <p14:tracePt t="37663" x="8358188" y="2465388"/>
          <p14:tracePt t="37680" x="8370888" y="2452688"/>
          <p14:tracePt t="37697" x="8429625" y="2441575"/>
          <p14:tracePt t="37713" x="8501063" y="2441575"/>
          <p14:tracePt t="37713" x="8524875" y="2441575"/>
          <p14:tracePt t="37731" x="8632825" y="2441575"/>
          <p14:tracePt t="37747" x="8799513" y="2441575"/>
          <p14:tracePt t="37763" x="8942388" y="2441575"/>
          <p14:tracePt t="37780" x="9061450" y="2441575"/>
          <p14:tracePt t="37796" x="9132888" y="2441575"/>
          <p14:tracePt t="37813" x="9144000" y="2441575"/>
          <p14:tracePt t="37831" x="9180513" y="2441575"/>
          <p14:tracePt t="37847" x="9191625" y="2452688"/>
          <p14:tracePt t="37864" x="9204325" y="2452688"/>
          <p14:tracePt t="37880" x="9215438" y="2465388"/>
          <p14:tracePt t="37897" x="9215438" y="2476500"/>
          <p14:tracePt t="38361" x="9215438" y="2489200"/>
          <p14:tracePt t="38369" x="9215438" y="2500313"/>
          <p14:tracePt t="38549" x="9215438" y="2513013"/>
          <p14:tracePt t="38557" x="9228138" y="2524125"/>
          <p14:tracePt t="38566" x="9239250" y="2584450"/>
          <p14:tracePt t="38583" x="9251950" y="2608263"/>
          <p14:tracePt t="38600" x="9263063" y="2632075"/>
          <p14:tracePt t="38616" x="9263063" y="2643188"/>
          <p14:tracePt t="39160" x="9275763" y="2667000"/>
          <p14:tracePt t="41798" x="9286875" y="2667000"/>
          <p14:tracePt t="41895" x="9286875" y="2679700"/>
          <p14:tracePt t="41899" x="9286875" y="2690813"/>
          <p14:tracePt t="41909" x="9286875" y="2714625"/>
          <p14:tracePt t="41909" x="9286875" y="2738438"/>
          <p14:tracePt t="41927" x="9286875" y="2762250"/>
          <p14:tracePt t="41943" x="9286875" y="2786063"/>
          <p14:tracePt t="41959" x="9286875" y="2822575"/>
          <p14:tracePt t="42862" x="9275763" y="2833688"/>
          <p14:tracePt t="44550" x="9263063" y="2833688"/>
          <p14:tracePt t="44637" x="9251950" y="2833688"/>
          <p14:tracePt t="44641" x="9239250" y="2809875"/>
          <p14:tracePt t="44651" x="9228138" y="2798763"/>
          <p14:tracePt t="44668" x="9167813" y="2762250"/>
          <p14:tracePt t="44685" x="9144000" y="2727325"/>
          <p14:tracePt t="44701" x="9109075" y="2690813"/>
          <p14:tracePt t="44718" x="9048750" y="2643188"/>
          <p14:tracePt t="44735" x="9001125" y="2584450"/>
          <p14:tracePt t="44751" x="8977313" y="2524125"/>
          <p14:tracePt t="44768" x="8942388" y="2489200"/>
          <p14:tracePt t="44785" x="8905875" y="2465388"/>
          <p14:tracePt t="44802" x="8870950" y="2428875"/>
          <p14:tracePt t="44818" x="8847138" y="2405063"/>
          <p14:tracePt t="44835" x="8834438" y="2381250"/>
          <p14:tracePt t="44851" x="8823325" y="2370138"/>
          <p14:tracePt t="44868" x="8810625" y="2346325"/>
          <p14:tracePt t="44885" x="8799513" y="2346325"/>
          <p14:tracePt t="44901" x="8799513" y="2333625"/>
          <p14:tracePt t="44918" x="8786813" y="2333625"/>
          <p14:tracePt t="44935" x="8786813" y="2346325"/>
          <p14:tracePt t="45118" x="8786813" y="2357438"/>
          <p14:tracePt t="45131" x="8786813" y="2370138"/>
          <p14:tracePt t="45136" x="8786813" y="2393950"/>
          <p14:tracePt t="45152" x="8834438" y="2417763"/>
          <p14:tracePt t="45169" x="8870950" y="2441575"/>
          <p14:tracePt t="45169" x="8882063" y="2452688"/>
          <p14:tracePt t="45186" x="8977313" y="2452688"/>
          <p14:tracePt t="45203" x="9120188" y="2452688"/>
          <p14:tracePt t="45219" x="9228138" y="2452688"/>
          <p14:tracePt t="45219" x="9251950" y="2452688"/>
          <p14:tracePt t="45237" x="9323388" y="2452688"/>
          <p14:tracePt t="45253" x="9358313" y="2452688"/>
          <p14:tracePt t="45269" x="9418638" y="2452688"/>
          <p14:tracePt t="45269" x="9429750" y="2452688"/>
          <p14:tracePt t="45287" x="9477375" y="2452688"/>
          <p14:tracePt t="45303" x="9525000" y="2452688"/>
          <p14:tracePt t="45320" x="9596438" y="2476500"/>
          <p14:tracePt t="45336" x="9680575" y="2476500"/>
          <p14:tracePt t="45353" x="9739313" y="2489200"/>
          <p14:tracePt t="45370" x="9810750" y="2500313"/>
          <p14:tracePt t="45387" x="9858375" y="2500313"/>
          <p14:tracePt t="45403" x="9882188" y="2513013"/>
          <p14:tracePt t="45419" x="9906000" y="2513013"/>
          <p14:tracePt t="45436" x="9918700" y="2524125"/>
          <p14:tracePt t="45453" x="9929813" y="2536825"/>
          <p14:tracePt t="45649" x="9953625" y="2536825"/>
          <p14:tracePt t="45657" x="9966325" y="2536825"/>
          <p14:tracePt t="45661" x="9990138" y="2536825"/>
          <p14:tracePt t="45670" x="10085388" y="2536825"/>
          <p14:tracePt t="45688" x="10215563" y="2536825"/>
          <p14:tracePt t="45688" x="10239375" y="2524125"/>
          <p14:tracePt t="45705" x="10371138" y="2513013"/>
          <p14:tracePt t="45721" x="10453688" y="2513013"/>
          <p14:tracePt t="45737" x="10514013" y="2513013"/>
          <p14:tracePt t="45755" x="10537825" y="2513013"/>
          <p14:tracePt t="45771" x="10548938" y="2513013"/>
          <p14:tracePt t="45787" x="10561638" y="2513013"/>
          <p14:tracePt t="45821" x="10572750" y="2513013"/>
          <p14:tracePt t="45825" x="10585450" y="2513013"/>
          <p14:tracePt t="45837" x="10620375" y="2513013"/>
          <p14:tracePt t="45855" x="10644188" y="2513013"/>
          <p14:tracePt t="45871" x="10668000" y="2513013"/>
          <p14:tracePt t="45888" x="10704513" y="2524125"/>
          <p14:tracePt t="45905" x="10715625" y="2524125"/>
          <p14:tracePt t="45925" x="10715625" y="2536825"/>
          <p14:tracePt t="45991" x="10739438" y="2536825"/>
          <p14:tracePt t="46311" x="10752138" y="2536825"/>
          <p14:tracePt t="46313" x="10882313" y="2536825"/>
          <p14:tracePt t="46323" x="11025188" y="2536825"/>
          <p14:tracePt t="46340" x="11133138" y="2536825"/>
          <p14:tracePt t="46356" x="11215688" y="2536825"/>
          <p14:tracePt t="46373" x="11239500" y="2536825"/>
          <p14:tracePt t="46390" x="11252200" y="2536825"/>
          <p14:tracePt t="46775" x="11191875" y="2595563"/>
          <p14:tracePt t="46779" x="10906125" y="2667000"/>
          <p14:tracePt t="46791" x="10548938" y="2738438"/>
          <p14:tracePt t="46808" x="10109200" y="2809875"/>
          <p14:tracePt t="46824" x="9680575" y="2881313"/>
          <p14:tracePt t="46841" x="9180513" y="2941638"/>
          <p14:tracePt t="46858" x="8834438" y="3000375"/>
          <p14:tracePt t="46874" x="8429625" y="3036888"/>
          <p14:tracePt t="46891" x="8048625" y="3095625"/>
          <p14:tracePt t="46891" x="7966075" y="3119438"/>
          <p14:tracePt t="46909" x="7561263" y="3214688"/>
          <p14:tracePt t="46925" x="7156450" y="3286125"/>
          <p14:tracePt t="46941" x="6799263" y="3322638"/>
          <p14:tracePt t="46958" x="6453188" y="3346450"/>
          <p14:tracePt t="46975" x="6299200" y="3346450"/>
          <p14:tracePt t="46992" x="6167438" y="3346450"/>
          <p14:tracePt t="46992" x="6143625" y="3346450"/>
          <p14:tracePt t="47009" x="6061075" y="3346450"/>
          <p14:tracePt t="47025" x="6024563" y="3346450"/>
          <p14:tracePt t="47042" x="5976938" y="3346450"/>
          <p14:tracePt t="47058" x="5953125" y="3346450"/>
          <p14:tracePt t="47075" x="5965825" y="3346450"/>
          <p14:tracePt t="47663" x="5989638" y="3346450"/>
          <p14:tracePt t="47671" x="6037263" y="3346450"/>
          <p14:tracePt t="47677" x="6227763" y="3346450"/>
          <p14:tracePt t="47694" x="6405563" y="3322638"/>
          <p14:tracePt t="47694" x="6442075" y="3309938"/>
          <p14:tracePt t="47711" x="6608763" y="3286125"/>
          <p14:tracePt t="47727" x="6751638" y="3262313"/>
          <p14:tracePt t="47744" x="6858000" y="3251200"/>
          <p14:tracePt t="47744" x="6881813" y="3251200"/>
          <p14:tracePt t="47761" x="6929438" y="3251200"/>
          <p14:tracePt t="47777" x="6977063" y="3251200"/>
          <p14:tracePt t="47794" x="7024688" y="3251200"/>
          <p14:tracePt t="47811" x="7085013" y="3251200"/>
          <p14:tracePt t="47827" x="7143750" y="3251200"/>
          <p14:tracePt t="47844" x="7215188" y="3251200"/>
          <p14:tracePt t="47861" x="7286625" y="3251200"/>
          <p14:tracePt t="47878" x="7370763" y="3227388"/>
          <p14:tracePt t="47894" x="7418388" y="3227388"/>
          <p14:tracePt t="47911" x="7489825" y="3227388"/>
          <p14:tracePt t="47928" x="7585075" y="3227388"/>
          <p14:tracePt t="47944" x="7656513" y="3227388"/>
          <p14:tracePt t="47961" x="7727950" y="3227388"/>
          <p14:tracePt t="47978" x="7775575" y="3227388"/>
          <p14:tracePt t="47995" x="7847013" y="3203575"/>
          <p14:tracePt t="48011" x="7929563" y="3203575"/>
          <p14:tracePt t="48028" x="8013700" y="3179763"/>
          <p14:tracePt t="48045" x="8061325" y="3179763"/>
          <p14:tracePt t="48061" x="8108950" y="3179763"/>
          <p14:tracePt t="48078" x="8143875" y="3179763"/>
          <p14:tracePt t="48095" x="8180388" y="3179763"/>
          <p14:tracePt t="48112" x="8204200" y="3179763"/>
          <p14:tracePt t="48128" x="8251825" y="3155950"/>
          <p14:tracePt t="48145" x="8286750" y="3155950"/>
          <p14:tracePt t="48161" x="8347075" y="3155950"/>
          <p14:tracePt t="48178" x="8358188" y="3132138"/>
          <p14:tracePt t="48195" x="8394700" y="3132138"/>
          <p14:tracePt t="48212" x="8418513" y="3132138"/>
          <p14:tracePt t="48229" x="8442325" y="3132138"/>
          <p14:tracePt t="48245" x="8477250" y="3132138"/>
          <p14:tracePt t="48262" x="8501063" y="3132138"/>
          <p14:tracePt t="48279" x="8513763" y="3132138"/>
          <p14:tracePt t="48301" x="8524875" y="3132138"/>
          <p14:tracePt t="48312" x="8537575" y="3132138"/>
          <p14:tracePt t="48345" x="8548688" y="3132138"/>
          <p14:tracePt t="48833" x="8561388" y="3143250"/>
          <p14:tracePt t="48837" x="8572500" y="3155950"/>
          <p14:tracePt t="48847" x="8596313" y="3179763"/>
          <p14:tracePt t="48864" x="8609013" y="3190875"/>
          <p14:tracePt t="48881" x="8656638" y="3190875"/>
          <p14:tracePt t="49598" x="8786813" y="3190875"/>
          <p14:tracePt t="49602" x="8966200" y="3179763"/>
          <p14:tracePt t="49616" x="9204325" y="3155950"/>
          <p14:tracePt t="49633" x="9323388" y="3132138"/>
          <p14:tracePt t="49649" x="9382125" y="3132138"/>
          <p14:tracePt t="49666" x="9394825" y="3132138"/>
          <p14:tracePt t="49823" x="9382125" y="3132138"/>
          <p14:tracePt t="49833" x="9358313" y="3132138"/>
          <p14:tracePt t="49836" x="9215438" y="3132138"/>
          <p14:tracePt t="49850" x="8953500" y="3132138"/>
          <p14:tracePt t="49867" x="8704263" y="3155950"/>
          <p14:tracePt t="49883" x="8358188" y="3214688"/>
          <p14:tracePt t="49900" x="8143875" y="3251200"/>
          <p14:tracePt t="49917" x="7942263" y="3275013"/>
          <p14:tracePt t="49934" x="7656513" y="3286125"/>
          <p14:tracePt t="49951" x="7394575" y="3322638"/>
          <p14:tracePt t="49967" x="7108825" y="3322638"/>
          <p14:tracePt t="49984" x="6799263" y="3333750"/>
          <p14:tracePt t="50001" x="6584950" y="3346450"/>
          <p14:tracePt t="50017" x="6286500" y="3381375"/>
          <p14:tracePt t="50034" x="6000750" y="3405188"/>
          <p14:tracePt t="50051" x="5822950" y="3441700"/>
          <p14:tracePt t="50067" x="5680075" y="3476625"/>
          <p14:tracePt t="50084" x="5584825" y="3513138"/>
          <p14:tracePt t="50101" x="5537200" y="3524250"/>
          <p14:tracePt t="50117" x="5489575" y="3524250"/>
          <p14:tracePt t="50134" x="5453063" y="3524250"/>
          <p14:tracePt t="50151" x="5418138" y="3524250"/>
          <p14:tracePt t="50168" x="5357813" y="3524250"/>
          <p14:tracePt t="50184" x="5322888" y="3524250"/>
          <p14:tracePt t="50201" x="5262563" y="3548063"/>
          <p14:tracePt t="50218" x="5156200" y="3571875"/>
          <p14:tracePt t="50235" x="5084763" y="3595688"/>
          <p14:tracePt t="50251" x="5037138" y="3595688"/>
          <p14:tracePt t="50268" x="5000625" y="3619500"/>
          <p14:tracePt t="50285" x="4989513" y="3619500"/>
          <p14:tracePt t="50301" x="4976813" y="3619500"/>
          <p14:tracePt t="50433" x="4976813" y="3632200"/>
          <p14:tracePt t="50452" x="4989513" y="3632200"/>
          <p14:tracePt t="50519" x="5000625" y="3632200"/>
          <p14:tracePt t="50526" x="5048250" y="3632200"/>
          <p14:tracePt t="50535" x="5180013" y="3632200"/>
          <p14:tracePt t="50553" x="5286375" y="3632200"/>
          <p14:tracePt t="50569" x="5561013" y="3608388"/>
          <p14:tracePt t="50586" x="5727700" y="3595688"/>
          <p14:tracePt t="50603" x="5870575" y="3571875"/>
          <p14:tracePt t="50619" x="6000750" y="3571875"/>
          <p14:tracePt t="50635" x="6096000" y="3571875"/>
          <p14:tracePt t="50652" x="6191250" y="3571875"/>
          <p14:tracePt t="50669" x="6275388" y="3571875"/>
          <p14:tracePt t="50686" x="6405563" y="3560763"/>
          <p14:tracePt t="50702" x="6537325" y="3548063"/>
          <p14:tracePt t="50719" x="6691313" y="3536950"/>
          <p14:tracePt t="50719" x="6738938" y="3524250"/>
          <p14:tracePt t="50737" x="6858000" y="3513138"/>
          <p14:tracePt t="50753" x="6965950" y="3500438"/>
          <p14:tracePt t="50769" x="7024688" y="3489325"/>
          <p14:tracePt t="50769" x="7037388" y="3489325"/>
          <p14:tracePt t="50787" x="7072313" y="3489325"/>
          <p14:tracePt t="50803" x="7096125" y="3489325"/>
          <p14:tracePt t="50819" x="7108825" y="3489325"/>
          <p14:tracePt t="50857" x="7119938" y="3489325"/>
          <p14:tracePt t="50861" x="7132638" y="3489325"/>
          <p14:tracePt t="50872" x="7156450" y="3489325"/>
          <p14:tracePt t="50886" x="7180263" y="3489325"/>
          <p14:tracePt t="50903" x="7191375" y="3489325"/>
          <p14:tracePt t="50919" x="7204075" y="3489325"/>
          <p14:tracePt t="50936" x="7215188" y="3489325"/>
          <p14:tracePt t="51087" x="7227888" y="3489325"/>
          <p14:tracePt t="51095" x="7251700" y="3489325"/>
          <p14:tracePt t="51104" x="7323138" y="3489325"/>
          <p14:tracePt t="51121" x="7381875" y="3489325"/>
          <p14:tracePt t="51137" x="7442200" y="3489325"/>
          <p14:tracePt t="51154" x="7500938" y="3489325"/>
          <p14:tracePt t="51170" x="7596188" y="3489325"/>
          <p14:tracePt t="51187" x="7680325" y="3489325"/>
          <p14:tracePt t="51204" x="7762875" y="3489325"/>
          <p14:tracePt t="51221" x="7858125" y="3489325"/>
          <p14:tracePt t="51238" x="8013700" y="3489325"/>
          <p14:tracePt t="51254" x="8180388" y="3489325"/>
          <p14:tracePt t="51271" x="8358188" y="3489325"/>
          <p14:tracePt t="51288" x="8561388" y="3476625"/>
          <p14:tracePt t="51306" x="8704263" y="3465513"/>
          <p14:tracePt t="51321" x="8834438" y="3465513"/>
          <p14:tracePt t="51339" x="9013825" y="3465513"/>
          <p14:tracePt t="51356" x="9132888" y="3465513"/>
          <p14:tracePt t="51372" x="9239250" y="3465513"/>
          <p14:tracePt t="51389" x="9371013" y="3465513"/>
          <p14:tracePt t="51406" x="9490075" y="3465513"/>
          <p14:tracePt t="51422" x="9644063" y="3465513"/>
          <p14:tracePt t="51439" x="9810750" y="3465513"/>
          <p14:tracePt t="51456" x="9966325" y="3465513"/>
          <p14:tracePt t="51472" x="10025063" y="3465513"/>
          <p14:tracePt t="51490" x="10085388" y="3465513"/>
          <p14:tracePt t="51506" x="10133013" y="3465513"/>
          <p14:tracePt t="51523" x="10204450" y="3465513"/>
          <p14:tracePt t="51539" x="10252075" y="3465513"/>
          <p14:tracePt t="51556" x="10287000" y="3465513"/>
          <p14:tracePt t="51573" x="10382250" y="3465513"/>
          <p14:tracePt t="51590" x="10490200" y="3465513"/>
          <p14:tracePt t="51606" x="10668000" y="3441700"/>
          <p14:tracePt t="51623" x="10834688" y="3441700"/>
          <p14:tracePt t="51640" x="10977563" y="3465513"/>
          <p14:tracePt t="51657" x="11085513" y="3465513"/>
          <p14:tracePt t="51673" x="11204575" y="3476625"/>
          <p14:tracePt t="51689" x="11239500" y="3476625"/>
          <p14:tracePt t="51706" x="11263313" y="3476625"/>
          <p14:tracePt t="51723" x="11276013" y="3476625"/>
          <p14:tracePt t="51740" x="11276013" y="3489325"/>
          <p14:tracePt t="53254" x="11276013" y="3500438"/>
          <p14:tracePt t="53783" x="11252200" y="3500438"/>
          <p14:tracePt t="53800" x="11228388" y="3500438"/>
          <p14:tracePt t="53807" x="11215688" y="3500438"/>
          <p14:tracePt t="53812" x="11168063" y="3500438"/>
          <p14:tracePt t="53830" x="11120438" y="3500438"/>
          <p14:tracePt t="53846" x="11061700" y="3500438"/>
          <p14:tracePt t="53846" x="11049000" y="3500438"/>
          <p14:tracePt t="53863" x="10977563" y="3500438"/>
          <p14:tracePt t="53880" x="10906125" y="3500438"/>
          <p14:tracePt t="53896" x="10871200" y="3500438"/>
          <p14:tracePt t="53896" x="10847388" y="3500438"/>
          <p14:tracePt t="53914" x="10775950" y="3500438"/>
          <p14:tracePt t="53930" x="10715625" y="3500438"/>
          <p14:tracePt t="53947" x="10644188" y="3500438"/>
          <p14:tracePt t="53964" x="10572750" y="3500438"/>
          <p14:tracePt t="53980" x="10453688" y="3500438"/>
          <p14:tracePt t="53997" x="10323513" y="3500438"/>
          <p14:tracePt t="54014" x="10215563" y="3500438"/>
          <p14:tracePt t="54030" x="10133013" y="3500438"/>
          <p14:tracePt t="54047" x="10037763" y="3500438"/>
          <p14:tracePt t="54063" x="9977438" y="3500438"/>
          <p14:tracePt t="54081" x="9906000" y="3500438"/>
          <p14:tracePt t="54097" x="9834563" y="3500438"/>
          <p14:tracePt t="54114" x="9799638" y="3500438"/>
          <p14:tracePt t="54130" x="9752013" y="3500438"/>
          <p14:tracePt t="54130" x="9728200" y="3500438"/>
          <p14:tracePt t="54148" x="9667875" y="3500438"/>
          <p14:tracePt t="54164" x="9561513" y="3500438"/>
          <p14:tracePt t="54181" x="9466263" y="3489325"/>
          <p14:tracePt t="54197" x="9405938" y="3465513"/>
          <p14:tracePt t="54214" x="9358313" y="3452813"/>
          <p14:tracePt t="54231" x="9310688" y="3417888"/>
          <p14:tracePt t="54248" x="9286875" y="3405188"/>
          <p14:tracePt t="54264" x="9275763" y="3394075"/>
          <p14:tracePt t="54281" x="9263063" y="3370263"/>
          <p14:tracePt t="54298" x="9251950" y="3357563"/>
          <p14:tracePt t="54314" x="9228138" y="3333750"/>
          <p14:tracePt t="54331" x="9215438" y="3322638"/>
          <p14:tracePt t="54347" x="9215438" y="3309938"/>
          <p14:tracePt t="54364" x="9191625" y="3286125"/>
          <p14:tracePt t="54381" x="9180513" y="3262313"/>
          <p14:tracePt t="54398" x="9167813" y="3238500"/>
          <p14:tracePt t="54415" x="9144000" y="3203575"/>
          <p14:tracePt t="54432" x="9132888" y="3179763"/>
          <p14:tracePt t="54448" x="9132888" y="3155950"/>
          <p14:tracePt t="54465" x="9132888" y="3143250"/>
          <p14:tracePt t="54481" x="9120188" y="3132138"/>
          <p14:tracePt t="54499" x="9109075" y="3119438"/>
          <p14:tracePt t="54609" x="9109075" y="3108325"/>
          <p14:tracePt t="54629" x="9109075" y="3095625"/>
          <p14:tracePt t="54641" x="9109075" y="3084513"/>
          <p14:tracePt t="54648" x="9120188" y="3071813"/>
          <p14:tracePt t="54665" x="9120188" y="3048000"/>
          <p14:tracePt t="54682" x="9120188" y="3036888"/>
          <p14:tracePt t="54699" x="9120188" y="3024188"/>
          <p14:tracePt t="54715" x="9120188" y="3013075"/>
          <p14:tracePt t="54839" x="9120188" y="3000375"/>
          <p14:tracePt t="54843" x="9132888" y="2989263"/>
          <p14:tracePt t="54849" x="9156700" y="2928938"/>
          <p14:tracePt t="54866" x="9180513" y="2894013"/>
          <p14:tracePt t="54883" x="9228138" y="2822575"/>
          <p14:tracePt t="54900" x="9251950" y="2774950"/>
          <p14:tracePt t="54916" x="9275763" y="2751138"/>
          <p14:tracePt t="54933" x="9299575" y="2714625"/>
          <p14:tracePt t="54950" x="9310688" y="2703513"/>
          <p14:tracePt t="54991" x="9310688" y="2690813"/>
          <p14:tracePt t="55396" x="9310688" y="2679700"/>
          <p14:tracePt t="55399" x="9310688" y="2667000"/>
          <p14:tracePt t="55407" x="9310688" y="2643188"/>
          <p14:tracePt t="55419" x="9310688" y="2619375"/>
          <p14:tracePt t="55447" x="9323388" y="2619375"/>
          <p14:tracePt t="55502" x="9334500" y="2608263"/>
          <p14:tracePt t="55506" x="9429750" y="2619375"/>
          <p14:tracePt t="55518" x="9585325" y="2632075"/>
          <p14:tracePt t="55535" x="9775825" y="2667000"/>
          <p14:tracePt t="55552" x="9929813" y="2679700"/>
          <p14:tracePt t="55568" x="10048875" y="2703513"/>
          <p14:tracePt t="55585" x="10156825" y="2714625"/>
          <p14:tracePt t="55601" x="10228263" y="2727325"/>
          <p14:tracePt t="55618" x="10323513" y="2774950"/>
          <p14:tracePt t="55635" x="10406063" y="2798763"/>
          <p14:tracePt t="55652" x="10490200" y="2846388"/>
          <p14:tracePt t="55668" x="10561638" y="2870200"/>
          <p14:tracePt t="55685" x="10596563" y="2870200"/>
          <p14:tracePt t="55702" x="10620375" y="2881313"/>
          <p14:tracePt t="55719" x="10633075" y="2881313"/>
          <p14:tracePt t="55758" x="10656888" y="2881313"/>
          <p14:tracePt t="55996" x="10656888" y="2870200"/>
          <p14:tracePt t="56012" x="10656888" y="2857500"/>
          <p14:tracePt t="56020" x="10656888" y="2846388"/>
          <p14:tracePt t="56022" x="10656888" y="2822575"/>
          <p14:tracePt t="56036" x="10668000" y="2809875"/>
          <p14:tracePt t="56053" x="10680700" y="2774950"/>
          <p14:tracePt t="56070" x="10680700" y="2762250"/>
          <p14:tracePt t="56086" x="10680700" y="2751138"/>
          <p14:tracePt t="56103" x="10680700" y="2738438"/>
          <p14:tracePt t="57003" x="10668000" y="2727325"/>
          <p14:tracePt t="57034" x="10596563" y="2727325"/>
          <p14:tracePt t="57038" x="10525125" y="2727325"/>
          <p14:tracePt t="57041" x="10394950" y="2727325"/>
          <p14:tracePt t="57056" x="10180638" y="2727325"/>
          <p14:tracePt t="57073" x="10037763" y="2727325"/>
          <p14:tracePt t="57089" x="10025063" y="2727325"/>
          <p14:tracePt t="57106" x="10013950" y="2727325"/>
          <p14:tracePt t="57202" x="10001250" y="2727325"/>
          <p14:tracePt t="57654" x="9906000" y="2727325"/>
          <p14:tracePt t="57657" x="9644063" y="2727325"/>
          <p14:tracePt t="57675" x="9382125" y="2727325"/>
          <p14:tracePt t="57691" x="9109075" y="2727325"/>
          <p14:tracePt t="57708" x="8929688" y="2727325"/>
          <p14:tracePt t="57725" x="8775700" y="2727325"/>
          <p14:tracePt t="57741" x="8609013" y="2727325"/>
          <p14:tracePt t="57758" x="8477250" y="2762250"/>
          <p14:tracePt t="57775" x="8334375" y="2762250"/>
          <p14:tracePt t="57791" x="8204200" y="2786063"/>
          <p14:tracePt t="57808" x="8048625" y="2809875"/>
          <p14:tracePt t="57825" x="7870825" y="2833688"/>
          <p14:tracePt t="57842" x="7775575" y="2833688"/>
          <p14:tracePt t="57858" x="7691438" y="2833688"/>
          <p14:tracePt t="57858" x="7680325" y="2833688"/>
          <p14:tracePt t="57876" x="7667625" y="2833688"/>
          <p14:tracePt t="57892" x="7643813" y="2833688"/>
          <p14:tracePt t="57909" x="7632700" y="2833688"/>
          <p14:tracePt t="58073" x="7632700" y="2846388"/>
          <p14:tracePt t="58473" x="7632700" y="2857500"/>
          <p14:tracePt t="58477" x="7643813" y="2870200"/>
          <p14:tracePt t="58493" x="7691438" y="2894013"/>
          <p14:tracePt t="58510" x="7739063" y="2917825"/>
          <p14:tracePt t="58510" x="7762875" y="2917825"/>
          <p14:tracePt t="58528" x="7870825" y="2941638"/>
          <p14:tracePt t="58544" x="7989888" y="2952750"/>
          <p14:tracePt t="58560" x="8156575" y="2952750"/>
          <p14:tracePt t="58578" x="8286750" y="2952750"/>
          <p14:tracePt t="58594" x="8394700" y="2952750"/>
          <p14:tracePt t="58611" x="8501063" y="2952750"/>
          <p14:tracePt t="58628" x="8561388" y="2952750"/>
          <p14:tracePt t="58644" x="8656638" y="2952750"/>
          <p14:tracePt t="58661" x="8763000" y="2952750"/>
          <p14:tracePt t="58677" x="8894763" y="2952750"/>
          <p14:tracePt t="58694" x="9085263" y="2952750"/>
          <p14:tracePt t="58711" x="9275763" y="2952750"/>
          <p14:tracePt t="58728" x="9466263" y="2952750"/>
          <p14:tracePt t="58744" x="9609138" y="2952750"/>
          <p14:tracePt t="58744" x="9644063" y="2952750"/>
          <p14:tracePt t="58762" x="9799638" y="2952750"/>
          <p14:tracePt t="58778" x="9906000" y="2952750"/>
          <p14:tracePt t="58794" x="10013950" y="2952750"/>
          <p14:tracePt t="58794" x="10048875" y="2952750"/>
          <p14:tracePt t="58812" x="10144125" y="2952750"/>
          <p14:tracePt t="58828" x="10228263" y="2952750"/>
          <p14:tracePt t="58845" x="10299700" y="2952750"/>
          <p14:tracePt t="58862" x="10358438" y="2952750"/>
          <p14:tracePt t="58878" x="10406063" y="2952750"/>
          <p14:tracePt t="58895" x="10490200" y="2989263"/>
          <p14:tracePt t="58912" x="10537825" y="3000375"/>
          <p14:tracePt t="58928" x="10596563" y="3013075"/>
          <p14:tracePt t="58945" x="10609263" y="3024188"/>
          <p14:tracePt t="58962" x="10644188" y="3036888"/>
          <p14:tracePt t="58978" x="10656888" y="3048000"/>
          <p14:tracePt t="59025" x="10656888" y="3060700"/>
          <p14:tracePt t="59041" x="10656888" y="3071813"/>
          <p14:tracePt t="59045" x="10633075" y="3084513"/>
          <p14:tracePt t="59061" x="10537825" y="3108325"/>
          <p14:tracePt t="59079" x="10371138" y="3143250"/>
          <p14:tracePt t="59095" x="10072688" y="3167063"/>
          <p14:tracePt t="59112" x="9823450" y="3227388"/>
          <p14:tracePt t="59112" x="9752013" y="3227388"/>
          <p14:tracePt t="59130" x="9477375" y="3251200"/>
          <p14:tracePt t="59146" x="9239250" y="3286125"/>
          <p14:tracePt t="59162" x="9037638" y="3298825"/>
          <p14:tracePt t="59179" x="8905875" y="3298825"/>
          <p14:tracePt t="59196" x="8775700" y="3298825"/>
          <p14:tracePt t="59212" x="8704263" y="3298825"/>
          <p14:tracePt t="59229" x="8620125" y="3298825"/>
          <p14:tracePt t="59246" x="8524875" y="3298825"/>
          <p14:tracePt t="59263" x="8405813" y="3298825"/>
          <p14:tracePt t="59279" x="8251825" y="3298825"/>
          <p14:tracePt t="59296" x="8072438" y="3322638"/>
          <p14:tracePt t="59313" x="7810500" y="3333750"/>
          <p14:tracePt t="59329" x="7585075" y="3370263"/>
          <p14:tracePt t="59346" x="7453313" y="3370263"/>
          <p14:tracePt t="59363" x="7262813" y="3370263"/>
          <p14:tracePt t="59380" x="7132638" y="3405188"/>
          <p14:tracePt t="59396" x="7048500" y="3405188"/>
          <p14:tracePt t="59396" x="7024688" y="3405188"/>
          <p14:tracePt t="59414" x="6977063" y="3417888"/>
          <p14:tracePt t="59430" x="6953250" y="3417888"/>
          <p14:tracePt t="59446" x="6905625" y="3441700"/>
          <p14:tracePt t="59463" x="6834188" y="3465513"/>
          <p14:tracePt t="59480" x="6751638" y="3476625"/>
          <p14:tracePt t="59497" x="6667500" y="3500438"/>
          <p14:tracePt t="59513" x="6608763" y="3536950"/>
          <p14:tracePt t="59530" x="6596063" y="3536950"/>
          <p14:tracePt t="59546" x="6572250" y="3548063"/>
          <p14:tracePt t="59564" x="6572250" y="3560763"/>
          <p14:tracePt t="59815" x="6561138" y="3560763"/>
          <p14:tracePt t="59843" x="6561138" y="3571875"/>
          <p14:tracePt t="59862" x="6619875" y="3584575"/>
          <p14:tracePt t="60269" x="6656388" y="3584575"/>
          <p14:tracePt t="60273" x="6727825" y="3584575"/>
          <p14:tracePt t="60282" x="6894513" y="3584575"/>
          <p14:tracePt t="60282" x="6929438" y="3584575"/>
          <p14:tracePt t="60299" x="7132638" y="3595688"/>
          <p14:tracePt t="60316" x="7334250" y="3595688"/>
          <p14:tracePt t="60333" x="7524750" y="3595688"/>
          <p14:tracePt t="60349" x="7751763" y="3595688"/>
          <p14:tracePt t="60366" x="7953375" y="3595688"/>
          <p14:tracePt t="60383" x="8132763" y="3595688"/>
          <p14:tracePt t="60399" x="8239125" y="3595688"/>
          <p14:tracePt t="60416" x="8347075" y="3595688"/>
          <p14:tracePt t="60433" x="8429625" y="3595688"/>
          <p14:tracePt t="60449" x="8524875" y="3595688"/>
          <p14:tracePt t="60466" x="8632825" y="3595688"/>
          <p14:tracePt t="60483" x="8728075" y="3595688"/>
          <p14:tracePt t="60500" x="8775700" y="3584575"/>
          <p14:tracePt t="60516" x="8810625" y="3584575"/>
          <p14:tracePt t="61425" x="8799513" y="3560763"/>
          <p14:tracePt t="61991" x="8775700" y="3560763"/>
          <p14:tracePt t="61995" x="8751888" y="3548063"/>
          <p14:tracePt t="62004" x="8691563" y="3524250"/>
          <p14:tracePt t="62021" x="8609013" y="3489325"/>
          <p14:tracePt t="62038" x="8524875" y="3465513"/>
          <p14:tracePt t="62054" x="8442325" y="3465513"/>
          <p14:tracePt t="62071" x="8394700" y="3441700"/>
          <p14:tracePt t="62088" x="8323263" y="3441700"/>
          <p14:tracePt t="62105" x="8191500" y="3441700"/>
          <p14:tracePt t="62121" x="8072438" y="3441700"/>
          <p14:tracePt t="62137" x="7977188" y="3441700"/>
          <p14:tracePt t="62155" x="7834313" y="3441700"/>
          <p14:tracePt t="62171" x="7715250" y="3441700"/>
          <p14:tracePt t="62188" x="7585075" y="3441700"/>
          <p14:tracePt t="62205" x="7418388" y="3441700"/>
          <p14:tracePt t="62222" x="7323138" y="3441700"/>
          <p14:tracePt t="62238" x="7251700" y="3441700"/>
          <p14:tracePt t="62255" x="7204075" y="3441700"/>
          <p14:tracePt t="62272" x="7191375" y="3441700"/>
          <p14:tracePt t="62288" x="7132638" y="3441700"/>
          <p14:tracePt t="62305" x="7096125" y="3441700"/>
          <p14:tracePt t="62322" x="7013575" y="3452813"/>
          <p14:tracePt t="62338" x="6905625" y="3489325"/>
          <p14:tracePt t="62355" x="6751638" y="3524250"/>
          <p14:tracePt t="62372" x="6513513" y="3560763"/>
          <p14:tracePt t="62389" x="6215063" y="3595688"/>
          <p14:tracePt t="62405" x="5965825" y="3595688"/>
          <p14:tracePt t="62422" x="5738813" y="3595688"/>
          <p14:tracePt t="62439" x="5500688" y="3595688"/>
          <p14:tracePt t="62456" x="5346700" y="3595688"/>
          <p14:tracePt t="62472" x="5167313" y="3595688"/>
          <p14:tracePt t="62472" x="5132388" y="3595688"/>
          <p14:tracePt t="62490" x="5024438" y="3595688"/>
          <p14:tracePt t="62506" x="4953000" y="3595688"/>
          <p14:tracePt t="62522" x="4941888" y="3595688"/>
          <p14:tracePt t="62539" x="4905375" y="3595688"/>
          <p14:tracePt t="62556" x="4905375" y="3584575"/>
          <p14:tracePt t="62723" x="4905375" y="3571875"/>
          <p14:tracePt t="62731" x="4905375" y="3536950"/>
          <p14:tracePt t="62740" x="4905375" y="3489325"/>
          <p14:tracePt t="62756" x="4918075" y="3465513"/>
          <p14:tracePt t="62773" x="4929188" y="3452813"/>
          <p14:tracePt t="62789" x="4941888" y="3441700"/>
          <p14:tracePt t="65441" x="4941888" y="3405188"/>
          <p14:tracePt t="65456" x="4941888" y="3394075"/>
          <p14:tracePt t="65459" x="4941888" y="3286125"/>
          <p14:tracePt t="65464" x="4833938" y="2857500"/>
          <p14:tracePt t="65482" x="4762500" y="2584450"/>
          <p14:tracePt t="65499" x="4727575" y="2370138"/>
          <p14:tracePt t="65515" x="4691063" y="2203450"/>
          <p14:tracePt t="65532" x="4679950" y="2095500"/>
          <p14:tracePt t="65548" x="4679950" y="2060575"/>
          <p14:tracePt t="65565" x="4679950" y="2036763"/>
          <p14:tracePt t="65582" x="4679950" y="2047875"/>
          <p14:tracePt t="65661" x="4679950" y="2071688"/>
          <p14:tracePt t="65665" x="4714875" y="2262188"/>
          <p14:tracePt t="65682" x="4822825" y="2441575"/>
          <p14:tracePt t="65699" x="4976813" y="2619375"/>
          <p14:tracePt t="65716" x="5275263" y="2762250"/>
          <p14:tracePt t="65732" x="5632450" y="2928938"/>
          <p14:tracePt t="65749" x="6013450" y="3084513"/>
          <p14:tracePt t="65766" x="6191250" y="3167063"/>
          <p14:tracePt t="65782" x="6286500" y="3203575"/>
          <p14:tracePt t="65799" x="6323013" y="3227388"/>
          <p14:tracePt t="65815" x="6334125" y="3238500"/>
          <p14:tracePt t="65835" x="6334125" y="3262313"/>
          <p14:tracePt t="65849" x="6299200" y="3275013"/>
          <p14:tracePt t="65866" x="6180138" y="3309938"/>
          <p14:tracePt t="65882" x="5942013" y="3394075"/>
          <p14:tracePt t="65899" x="5691188" y="3465513"/>
          <p14:tracePt t="65916" x="5286375" y="3536950"/>
          <p14:tracePt t="65933" x="4894263" y="3595688"/>
          <p14:tracePt t="65950" x="4548188" y="3643313"/>
          <p14:tracePt t="65966" x="4191000" y="3703638"/>
          <p14:tracePt t="65983" x="3762375" y="3762375"/>
          <p14:tracePt t="66000" x="3476625" y="3786188"/>
          <p14:tracePt t="66016" x="3203575" y="3833813"/>
          <p14:tracePt t="66033" x="3024188" y="3833813"/>
          <p14:tracePt t="66050" x="2905125" y="3857625"/>
          <p14:tracePt t="66066" x="2833688" y="3857625"/>
          <p14:tracePt t="66083" x="2798763" y="3857625"/>
          <p14:tracePt t="66100" x="2774950" y="3857625"/>
          <p14:tracePt t="66116" x="2751138" y="3857625"/>
          <p14:tracePt t="66133" x="2690813" y="3881438"/>
          <p14:tracePt t="66150" x="2667000" y="3905250"/>
          <p14:tracePt t="66167" x="2643188" y="3952875"/>
          <p14:tracePt t="66183" x="2632075" y="4000500"/>
          <p14:tracePt t="66200" x="2632075" y="4037013"/>
          <p14:tracePt t="66217" x="2619375" y="4071938"/>
          <p14:tracePt t="66234" x="2619375" y="4084638"/>
          <p14:tracePt t="66250" x="2619375" y="4108450"/>
          <p14:tracePt t="66267" x="2619375" y="4119563"/>
          <p14:tracePt t="66300" x="2619375" y="4143375"/>
          <p14:tracePt t="66319" x="2608263" y="4156075"/>
          <p14:tracePt t="66337" x="2595563" y="4156075"/>
          <p14:tracePt t="66447" x="2595563" y="4143375"/>
          <p14:tracePt t="66469" x="2595563" y="4132263"/>
          <p14:tracePt t="66477" x="2595563" y="4119563"/>
          <p14:tracePt t="66484" x="2595563" y="4108450"/>
          <p14:tracePt t="66501" x="2595563" y="4084638"/>
          <p14:tracePt t="66518" x="2608263" y="4013200"/>
          <p14:tracePt t="66534" x="2608263" y="3989388"/>
          <p14:tracePt t="66534" x="2608263" y="3965575"/>
          <p14:tracePt t="66551" x="2608263" y="3917950"/>
          <p14:tracePt t="66568" x="2608263" y="3881438"/>
          <p14:tracePt t="66585" x="2608263" y="3846513"/>
          <p14:tracePt t="66601" x="2608263" y="3798888"/>
          <p14:tracePt t="66618" x="2608263" y="3751263"/>
          <p14:tracePt t="66635" x="2608263" y="3690938"/>
          <p14:tracePt t="66651" x="2608263" y="3619500"/>
          <p14:tracePt t="66668" x="2608263" y="3513138"/>
          <p14:tracePt t="66685" x="2643188" y="3429000"/>
          <p14:tracePt t="66701" x="2679700" y="3357563"/>
          <p14:tracePt t="66718" x="2738438" y="3262313"/>
          <p14:tracePt t="66735" x="2774950" y="3190875"/>
          <p14:tracePt t="66752" x="2809875" y="3155950"/>
          <p14:tracePt t="66769" x="2822575" y="3132138"/>
          <p14:tracePt t="66769" x="2833688" y="3119438"/>
          <p14:tracePt t="66786" x="2833688" y="3108325"/>
          <p14:tracePt t="66897" x="2846388" y="3108325"/>
          <p14:tracePt t="66945" x="2857500" y="3108325"/>
          <p14:tracePt t="66949" x="2857500" y="3119438"/>
          <p14:tracePt t="66979" x="2870200" y="3119438"/>
          <p14:tracePt t="66999" x="2870200" y="3132138"/>
          <p14:tracePt t="67007" x="2857500" y="3143250"/>
          <p14:tracePt t="67031" x="2833688" y="3143250"/>
          <p14:tracePt t="67036" x="2774950" y="3167063"/>
          <p14:tracePt t="67053" x="2667000" y="3203575"/>
          <p14:tracePt t="67070" x="2560638" y="3238500"/>
          <p14:tracePt t="67086" x="2405063" y="3275013"/>
          <p14:tracePt t="67103" x="2190750" y="3322638"/>
          <p14:tracePt t="67120" x="2071688" y="3346450"/>
          <p14:tracePt t="67136" x="1928813" y="3346450"/>
          <p14:tracePt t="67153" x="1822450" y="3357563"/>
          <p14:tracePt t="67170" x="1774825" y="3370263"/>
          <p14:tracePt t="67186" x="1714500" y="3381375"/>
          <p14:tracePt t="67203" x="1655763" y="3394075"/>
          <p14:tracePt t="67220" x="1619250" y="3405188"/>
          <p14:tracePt t="67236" x="1584325" y="3417888"/>
          <p14:tracePt t="67254" x="1571625" y="3417888"/>
          <p14:tracePt t="67271" x="1560513" y="3417888"/>
          <p14:tracePt t="67287" x="1547813" y="3429000"/>
          <p14:tracePt t="67304" x="1524000" y="3417888"/>
          <p14:tracePt t="67320" x="1512888" y="3394075"/>
          <p14:tracePt t="67336" x="1512888" y="3381375"/>
          <p14:tracePt t="67373" x="1512888" y="3370263"/>
          <p14:tracePt t="67397" x="1512888" y="3357563"/>
          <p14:tracePt t="67419" x="1524000" y="3346450"/>
          <p14:tracePt t="67435" x="1536700" y="3333750"/>
          <p14:tracePt t="67443" x="1560513" y="3309938"/>
          <p14:tracePt t="67454" x="1631950" y="3286125"/>
          <p14:tracePt t="67471" x="1727200" y="3251200"/>
          <p14:tracePt t="67488" x="1809750" y="3227388"/>
          <p14:tracePt t="67504" x="1893888" y="3227388"/>
          <p14:tracePt t="67521" x="2024063" y="3203575"/>
          <p14:tracePt t="67538" x="2060575" y="3203575"/>
          <p14:tracePt t="67554" x="2095500" y="3203575"/>
          <p14:tracePt t="67554" x="2108200" y="3203575"/>
          <p14:tracePt t="67571" x="2119313" y="3203575"/>
          <p14:tracePt t="67591" x="2108200" y="3203575"/>
          <p14:tracePt t="68363" x="2071688" y="3203575"/>
          <p14:tracePt t="68371" x="2036763" y="3203575"/>
          <p14:tracePt t="68375" x="1952625" y="3203575"/>
          <p14:tracePt t="68389" x="1905000" y="3203575"/>
          <p14:tracePt t="68407" x="1893888" y="3203575"/>
          <p14:tracePt t="69676" x="1881188" y="3203575"/>
          <p14:tracePt t="72112" x="1881188" y="3227388"/>
          <p14:tracePt t="72793" x="1870075" y="3227388"/>
          <p14:tracePt t="72805" x="1857375" y="3227388"/>
          <p14:tracePt t="72825" x="1870075" y="3227388"/>
          <p14:tracePt t="72867" x="1881188" y="3227388"/>
          <p14:tracePt t="72879" x="1870075" y="3238500"/>
          <p14:tracePt t="72887" x="1870075" y="3251200"/>
          <p14:tracePt t="72904" x="1870075" y="3275013"/>
          <p14:tracePt t="72920" x="1857375" y="3309938"/>
          <p14:tracePt t="72920" x="1846263" y="3298825"/>
          <p14:tracePt t="72938" x="1833563" y="3298825"/>
          <p14:tracePt t="72961" x="1822450" y="3298825"/>
          <p14:tracePt t="72970" x="1809750" y="3298825"/>
          <p14:tracePt t="73878" x="1809750" y="3322638"/>
          <p14:tracePt t="73931" x="1809750" y="3333750"/>
          <p14:tracePt t="73935" x="1822450" y="3333750"/>
          <p14:tracePt t="73940" x="1822450" y="3357563"/>
          <p14:tracePt t="73957" x="1822450" y="3370263"/>
          <p14:tracePt t="74909" x="1822450" y="3357563"/>
          <p14:tracePt t="75351" x="1822450" y="3346450"/>
          <p14:tracePt t="87614" x="1822450" y="3333750"/>
          <p14:tracePt t="88325" x="1833563" y="3333750"/>
          <p14:tracePt t="88329" x="1846263" y="3333750"/>
          <p14:tracePt t="88334" x="1952625" y="3309938"/>
          <p14:tracePt t="88350" x="2012950" y="3286125"/>
          <p14:tracePt t="88367" x="2060575" y="3275013"/>
          <p14:tracePt t="88383" x="2084388" y="3262313"/>
          <p14:tracePt t="88400" x="2095500" y="3251200"/>
          <p14:tracePt t="89300" x="2108200" y="3251200"/>
          <p14:tracePt t="92035" x="2119313" y="3251200"/>
          <p14:tracePt t="92243" x="2132013" y="3262313"/>
          <p14:tracePt t="92247" x="2155825" y="3275013"/>
          <p14:tracePt t="92262" x="2166938" y="3275013"/>
          <p14:tracePt t="92279" x="2179638" y="3275013"/>
          <p14:tracePt t="92543" x="2190750" y="3275013"/>
          <p14:tracePt t="92547" x="2214563" y="3298825"/>
          <p14:tracePt t="92547" x="2227263" y="3298825"/>
          <p14:tracePt t="92563" x="2286000" y="3298825"/>
          <p14:tracePt t="92579" x="2357438" y="3298825"/>
          <p14:tracePt t="92596" x="2560638" y="3298825"/>
          <p14:tracePt t="92614" x="2786063" y="3298825"/>
          <p14:tracePt t="92630" x="3036888" y="3309938"/>
          <p14:tracePt t="92646" x="3346450" y="3357563"/>
          <p14:tracePt t="92646" x="3405188" y="3370263"/>
          <p14:tracePt t="92663" x="3798888" y="3429000"/>
          <p14:tracePt t="92680" x="4191000" y="3500438"/>
          <p14:tracePt t="92696" x="4703763" y="3524250"/>
          <p14:tracePt t="92713" x="5275263" y="3571875"/>
          <p14:tracePt t="92730" x="5738813" y="3595688"/>
          <p14:tracePt t="92746" x="6262688" y="3619500"/>
          <p14:tracePt t="92763" x="6680200" y="3632200"/>
          <p14:tracePt t="92780" x="7024688" y="3632200"/>
          <p14:tracePt t="92797" x="7370763" y="3643313"/>
          <p14:tracePt t="92813" x="7608888" y="3643313"/>
          <p14:tracePt t="92830" x="7870825" y="3643313"/>
          <p14:tracePt t="92830" x="7905750" y="3643313"/>
          <p14:tracePt t="92847" x="8061325" y="3632200"/>
          <p14:tracePt t="92863" x="8108950" y="3632200"/>
          <p14:tracePt t="92881" x="8204200" y="3608388"/>
          <p14:tracePt t="92897" x="8251825" y="3584575"/>
          <p14:tracePt t="92914" x="8334375" y="3548063"/>
          <p14:tracePt t="92930" x="8453438" y="3524250"/>
          <p14:tracePt t="92947" x="8561388" y="3476625"/>
          <p14:tracePt t="92964" x="8667750" y="3441700"/>
          <p14:tracePt t="92980" x="8823325" y="3381375"/>
          <p14:tracePt t="92998" x="9109075" y="3309938"/>
          <p14:tracePt t="93014" x="9263063" y="3262313"/>
          <p14:tracePt t="93031" x="9418638" y="3203575"/>
          <p14:tracePt t="93047" x="9572625" y="3167063"/>
          <p14:tracePt t="93064" x="9691688" y="3132138"/>
          <p14:tracePt t="93082" x="9728200" y="3108325"/>
          <p14:tracePt t="93098" x="9739313" y="3095625"/>
          <p14:tracePt t="93114" x="9739313" y="3084513"/>
          <p14:tracePt t="93131" x="9739313" y="3036888"/>
          <p14:tracePt t="93148" x="9715500" y="2989263"/>
          <p14:tracePt t="93164" x="9691688" y="2965450"/>
          <p14:tracePt t="93181" x="9644063" y="2928938"/>
          <p14:tracePt t="93198" x="9609138" y="2894013"/>
          <p14:tracePt t="93214" x="9572625" y="2857500"/>
          <p14:tracePt t="93231" x="9537700" y="2833688"/>
          <p14:tracePt t="93248" x="9525000" y="2822575"/>
          <p14:tracePt t="93265" x="9513888" y="2809875"/>
          <p14:tracePt t="93282" x="9513888" y="2774950"/>
          <p14:tracePt t="93298" x="9501188" y="2751138"/>
          <p14:tracePt t="93315" x="9501188" y="2738438"/>
          <p14:tracePt t="93332" x="9501188" y="2727325"/>
          <p14:tracePt t="93348" x="9501188" y="2714625"/>
          <p14:tracePt t="93365" x="9513888" y="2714625"/>
          <p14:tracePt t="93629" x="9525000" y="2714625"/>
          <p14:tracePt t="93633" x="9585325" y="2714625"/>
          <p14:tracePt t="93649" x="9667875" y="2714625"/>
          <p14:tracePt t="93666" x="9775825" y="2714625"/>
          <p14:tracePt t="93666" x="9799638" y="2714625"/>
          <p14:tracePt t="93683" x="9918700" y="2714625"/>
          <p14:tracePt t="93699" x="9990138" y="2714625"/>
          <p14:tracePt t="93716" x="10048875" y="2703513"/>
          <p14:tracePt t="93733" x="10085388" y="2703513"/>
          <p14:tracePt t="93749" x="10096500" y="2690813"/>
          <p14:tracePt t="93807" x="10109200" y="2690813"/>
          <p14:tracePt t="94105" x="10144125" y="2690813"/>
          <p14:tracePt t="94109" x="10180638" y="2690813"/>
          <p14:tracePt t="94117" x="10263188" y="2690813"/>
          <p14:tracePt t="94134" x="10347325" y="2690813"/>
          <p14:tracePt t="94151" x="10514013" y="2690813"/>
          <p14:tracePt t="94167" x="10620375" y="2690813"/>
          <p14:tracePt t="94184" x="10704513" y="2690813"/>
          <p14:tracePt t="94201" x="10739438" y="2690813"/>
          <p14:tracePt t="95098" x="10728325" y="2690813"/>
          <p14:tracePt t="95171" x="10668000" y="2714625"/>
          <p14:tracePt t="95175" x="10477500" y="2786063"/>
          <p14:tracePt t="95187" x="10167938" y="2846388"/>
          <p14:tracePt t="95204" x="9810750" y="2941638"/>
          <p14:tracePt t="95204" x="9728200" y="2965450"/>
          <p14:tracePt t="95221" x="9323388" y="3071813"/>
          <p14:tracePt t="95238" x="8929688" y="3179763"/>
          <p14:tracePt t="95254" x="8548688" y="3238500"/>
          <p14:tracePt t="95254" x="8453438" y="3251200"/>
          <p14:tracePt t="95271" x="8096250" y="3286125"/>
          <p14:tracePt t="95288" x="7704138" y="3322638"/>
          <p14:tracePt t="95304" x="7323138" y="3322638"/>
          <p14:tracePt t="95321" x="6942138" y="3322638"/>
          <p14:tracePt t="95338" x="6537325" y="3346450"/>
          <p14:tracePt t="95354" x="6203950" y="3346450"/>
          <p14:tracePt t="95371" x="5929313" y="3346450"/>
          <p14:tracePt t="95388" x="5751513" y="3333750"/>
          <p14:tracePt t="95404" x="5500688" y="3275013"/>
          <p14:tracePt t="95421" x="5322888" y="3251200"/>
          <p14:tracePt t="95438" x="5214938" y="3238500"/>
          <p14:tracePt t="95455" x="5143500" y="3238500"/>
          <p14:tracePt t="95472" x="5060950" y="3238500"/>
          <p14:tracePt t="95472" x="5048250" y="3238500"/>
          <p14:tracePt t="95490" x="4989513" y="3238500"/>
          <p14:tracePt t="95505" x="4941888" y="3251200"/>
          <p14:tracePt t="95521" x="4905375" y="3275013"/>
          <p14:tracePt t="95537" x="4894263" y="3286125"/>
          <p14:tracePt t="95554" x="4894263" y="3298825"/>
          <p14:tracePt t="96355" x="4905375" y="3309938"/>
          <p14:tracePt t="96365" x="4929188" y="3322638"/>
          <p14:tracePt t="96374" x="5013325" y="3333750"/>
          <p14:tracePt t="96374" x="5037138" y="3333750"/>
          <p14:tracePt t="96391" x="5132388" y="3333750"/>
          <p14:tracePt t="96407" x="5238750" y="3333750"/>
          <p14:tracePt t="96424" x="5441950" y="3333750"/>
          <p14:tracePt t="96424" x="5476875" y="3333750"/>
          <p14:tracePt t="96441" x="5608638" y="3346450"/>
          <p14:tracePt t="96458" x="5762625" y="3370263"/>
          <p14:tracePt t="96474" x="5929313" y="3394075"/>
          <p14:tracePt t="96492" x="6096000" y="3405188"/>
          <p14:tracePt t="96508" x="6251575" y="3417888"/>
          <p14:tracePt t="96525" x="6310313" y="3417888"/>
          <p14:tracePt t="96541" x="6346825" y="3417888"/>
          <p14:tracePt t="96557" x="6346825" y="3429000"/>
          <p14:tracePt t="96574" x="6346825" y="3417888"/>
          <p14:tracePt t="96943" x="6346825" y="3405188"/>
          <p14:tracePt t="96959" x="6346825" y="3394075"/>
          <p14:tracePt t="96983" x="6346825" y="3381375"/>
          <p14:tracePt t="97001" x="6357938" y="3370263"/>
          <p14:tracePt t="97387" x="6418263" y="3346450"/>
          <p14:tracePt t="97391" x="6429375" y="3346450"/>
          <p14:tracePt t="97395" x="6465888" y="3346450"/>
          <p14:tracePt t="97411" x="6513513" y="3333750"/>
          <p14:tracePt t="97427" x="6537325" y="3322638"/>
          <p14:tracePt t="97444" x="6537325" y="3309938"/>
          <p14:tracePt t="97967" x="6548438" y="3309938"/>
          <p14:tracePt t="97973" x="6561138" y="3309938"/>
          <p14:tracePt t="97981" x="6596063" y="3309938"/>
          <p14:tracePt t="97996" x="6608763" y="3309938"/>
          <p14:tracePt t="98012" x="6704013" y="3309938"/>
          <p14:tracePt t="98029" x="6762750" y="3309938"/>
          <p14:tracePt t="98046" x="6834188" y="3333750"/>
          <p14:tracePt t="98062" x="6870700" y="3333750"/>
          <p14:tracePt t="98079" x="6918325" y="3333750"/>
          <p14:tracePt t="98096" x="6953250" y="3333750"/>
          <p14:tracePt t="98113" x="7000875" y="3333750"/>
          <p14:tracePt t="98129" x="7061200" y="3333750"/>
          <p14:tracePt t="98146" x="7132638" y="3333750"/>
          <p14:tracePt t="98146" x="7143750" y="3333750"/>
          <p14:tracePt t="98163" x="7227888" y="3333750"/>
          <p14:tracePt t="98179" x="7323138" y="3333750"/>
          <p14:tracePt t="98196" x="7466013" y="3333750"/>
          <p14:tracePt t="98213" x="7585075" y="3357563"/>
          <p14:tracePt t="98230" x="7691438" y="3357563"/>
          <p14:tracePt t="98246" x="7799388" y="3357563"/>
          <p14:tracePt t="98263" x="7918450" y="3357563"/>
          <p14:tracePt t="98280" x="8085138" y="3357563"/>
          <p14:tracePt t="98296" x="8180388" y="3357563"/>
          <p14:tracePt t="98313" x="8323263" y="3357563"/>
          <p14:tracePt t="98330" x="8429625" y="3357563"/>
          <p14:tracePt t="98330" x="8453438" y="3357563"/>
          <p14:tracePt t="98347" x="8548688" y="3357563"/>
          <p14:tracePt t="98363" x="8643938" y="3357563"/>
          <p14:tracePt t="98380" x="8751888" y="3357563"/>
          <p14:tracePt t="98397" x="8823325" y="3357563"/>
          <p14:tracePt t="98413" x="8882063" y="3357563"/>
          <p14:tracePt t="98430" x="8894763" y="3357563"/>
          <p14:tracePt t="98447" x="8918575" y="3357563"/>
          <p14:tracePt t="98463" x="8929688" y="3357563"/>
          <p14:tracePt t="99363" x="8942388" y="3357563"/>
          <p14:tracePt t="99371" x="8990013" y="3357563"/>
          <p14:tracePt t="99383" x="9085263" y="3357563"/>
          <p14:tracePt t="99400" x="9215438" y="3333750"/>
          <p14:tracePt t="99416" x="9358313" y="3322638"/>
          <p14:tracePt t="99433" x="9405938" y="3298825"/>
          <p14:tracePt t="99450" x="9418638" y="3275013"/>
          <p14:tracePt t="99467" x="9453563" y="3262313"/>
          <p14:tracePt t="99483" x="9466263" y="3262313"/>
          <p14:tracePt t="99500" x="9477375" y="3251200"/>
          <p14:tracePt t="99519" x="9490075" y="3251200"/>
          <p14:tracePt t="99675" x="9513888" y="3251200"/>
          <p14:tracePt t="99679" x="9525000" y="3238500"/>
          <p14:tracePt t="99683" x="9585325" y="3214688"/>
          <p14:tracePt t="99700" x="9680575" y="3179763"/>
          <p14:tracePt t="99717" x="9775825" y="3179763"/>
          <p14:tracePt t="99734" x="9871075" y="3167063"/>
          <p14:tracePt t="99751" x="10001250" y="3155950"/>
          <p14:tracePt t="99768" x="10109200" y="3155950"/>
          <p14:tracePt t="99784" x="10191750" y="3155950"/>
          <p14:tracePt t="99801" x="10287000" y="3155950"/>
          <p14:tracePt t="99818" x="10514013" y="3132138"/>
          <p14:tracePt t="99834" x="10691813" y="3108325"/>
          <p14:tracePt t="99851" x="10810875" y="3108325"/>
          <p14:tracePt t="99868" x="10929938" y="3084513"/>
          <p14:tracePt t="99884" x="11072813" y="3084513"/>
          <p14:tracePt t="99901" x="11156950" y="3084513"/>
          <p14:tracePt t="99918" x="11239500" y="3084513"/>
          <p14:tracePt t="99918" x="11252200" y="3084513"/>
          <p14:tracePt t="99935" x="11276013" y="3084513"/>
          <p14:tracePt t="99951" x="11334750" y="3084513"/>
          <p14:tracePt t="99968" x="11347450" y="3084513"/>
          <p14:tracePt t="100021" x="11358563" y="3084513"/>
          <p14:tracePt t="100029" x="11358563" y="3071813"/>
          <p14:tracePt t="100191" x="11371263" y="3060700"/>
          <p14:tracePt t="100231" x="11371263" y="3048000"/>
          <p14:tracePt t="100383" x="11358563" y="3048000"/>
          <p14:tracePt t="100791" x="11323638" y="3060700"/>
          <p14:tracePt t="100795" x="11310938" y="3060700"/>
          <p14:tracePt t="100804" x="11252200" y="3084513"/>
          <p14:tracePt t="100804" x="11204575" y="3095625"/>
          <p14:tracePt t="100821" x="11049000" y="3143250"/>
          <p14:tracePt t="100837" x="10739438" y="3190875"/>
          <p14:tracePt t="100854" x="10252075" y="3275013"/>
          <p14:tracePt t="100871" x="9823450" y="3333750"/>
          <p14:tracePt t="100888" x="9371013" y="3381375"/>
          <p14:tracePt t="100904" x="8823325" y="3429000"/>
          <p14:tracePt t="100921" x="8275638" y="3441700"/>
          <p14:tracePt t="100938" x="7596188" y="3489325"/>
          <p14:tracePt t="100954" x="7119938" y="3548063"/>
          <p14:tracePt t="100971" x="6608763" y="3571875"/>
          <p14:tracePt t="100988" x="6251575" y="3608388"/>
          <p14:tracePt t="100988" x="6167438" y="3619500"/>
          <p14:tracePt t="101005" x="5953125" y="3656013"/>
          <p14:tracePt t="101021" x="5775325" y="3679825"/>
          <p14:tracePt t="101038" x="5632450" y="3690938"/>
          <p14:tracePt t="101038" x="5608638" y="3690938"/>
          <p14:tracePt t="101055" x="5537200" y="3703638"/>
          <p14:tracePt t="101071" x="5500688" y="3714750"/>
          <p14:tracePt t="101088" x="5476875" y="3714750"/>
          <p14:tracePt t="101105" x="5465763" y="3714750"/>
          <p14:tracePt t="101121" x="5453063" y="3714750"/>
          <p14:tracePt t="101153" x="5441950" y="3714750"/>
          <p14:tracePt t="101167" x="5453063" y="3714750"/>
          <p14:tracePt t="101393" x="5476875" y="3703638"/>
          <p14:tracePt t="101397" x="5489575" y="3703638"/>
          <p14:tracePt t="101406" x="5561013" y="3703638"/>
          <p14:tracePt t="101423" x="5632450" y="3703638"/>
          <p14:tracePt t="101439" x="5762625" y="3703638"/>
          <p14:tracePt t="101456" x="5857875" y="3703638"/>
          <p14:tracePt t="101473" x="5929313" y="3703638"/>
          <p14:tracePt t="101490" x="6013450" y="3703638"/>
          <p14:tracePt t="101506" x="6072188" y="3703638"/>
          <p14:tracePt t="101523" x="6108700" y="3703638"/>
          <p14:tracePt t="101539" x="6143625" y="3703638"/>
          <p14:tracePt t="101556" x="6191250" y="3714750"/>
          <p14:tracePt t="101573" x="6251575" y="3714750"/>
          <p14:tracePt t="101590" x="6299200" y="3727450"/>
          <p14:tracePt t="101606" x="6381750" y="3738563"/>
          <p14:tracePt t="101623" x="6442075" y="3738563"/>
          <p14:tracePt t="101640" x="6477000" y="3738563"/>
          <p14:tracePt t="101656" x="6500813" y="3738563"/>
          <p14:tracePt t="101673" x="6524625" y="3738563"/>
          <p14:tracePt t="101690" x="6537325" y="3738563"/>
          <p14:tracePt t="101775" x="6548438" y="3738563"/>
          <p14:tracePt t="101795" x="6561138" y="3738563"/>
          <p14:tracePt t="101803" x="6572250" y="3738563"/>
          <p14:tracePt t="101806" x="6608763" y="3738563"/>
          <p14:tracePt t="101824" x="6656388" y="3738563"/>
          <p14:tracePt t="101840" x="6704013" y="3738563"/>
          <p14:tracePt t="101857" x="6738938" y="3738563"/>
          <p14:tracePt t="101874" x="6775450" y="3738563"/>
          <p14:tracePt t="101874" x="6799263" y="3738563"/>
          <p14:tracePt t="101891" x="6834188" y="3738563"/>
          <p14:tracePt t="101907" x="6870700" y="3738563"/>
          <p14:tracePt t="101924" x="6881813" y="3738563"/>
          <p14:tracePt t="101940" x="6894513" y="3738563"/>
          <p14:tracePt t="102247" x="6905625" y="3727450"/>
          <p14:tracePt t="102823" x="6929438" y="3727450"/>
          <p14:tracePt t="102827" x="7024688" y="3727450"/>
          <p14:tracePt t="102843" x="7180263" y="3727450"/>
          <p14:tracePt t="102859" x="7275513" y="3690938"/>
          <p14:tracePt t="102877" x="7442200" y="3667125"/>
          <p14:tracePt t="102894" x="7537450" y="3643313"/>
          <p14:tracePt t="102910" x="7608888" y="3632200"/>
          <p14:tracePt t="102927" x="7656513" y="3632200"/>
          <p14:tracePt t="102944" x="7704138" y="3632200"/>
          <p14:tracePt t="102960" x="7762875" y="3632200"/>
          <p14:tracePt t="102977" x="7799388" y="3632200"/>
          <p14:tracePt t="102994" x="7834313" y="3632200"/>
          <p14:tracePt t="103011" x="7870825" y="3632200"/>
          <p14:tracePt t="103027" x="7942263" y="3632200"/>
          <p14:tracePt t="103044" x="8001000" y="3632200"/>
          <p14:tracePt t="103044" x="8024813" y="3632200"/>
          <p14:tracePt t="103061" x="8085138" y="3632200"/>
          <p14:tracePt t="103077" x="8120063" y="3632200"/>
          <p14:tracePt t="103094" x="8167688" y="3632200"/>
          <p14:tracePt t="103111" x="8180388" y="3632200"/>
          <p14:tracePt t="103241" x="8191500" y="3632200"/>
          <p14:tracePt t="103489" x="8204200" y="3632200"/>
          <p14:tracePt t="103493" x="8215313" y="3632200"/>
          <p14:tracePt t="103497" x="8275638" y="3632200"/>
          <p14:tracePt t="103512" x="8405813" y="3632200"/>
          <p14:tracePt t="103529" x="8513763" y="3632200"/>
          <p14:tracePt t="103546" x="8632825" y="3632200"/>
          <p14:tracePt t="103562" x="8786813" y="3584575"/>
          <p14:tracePt t="103579" x="8810625" y="3584575"/>
          <p14:tracePt t="103596" x="8858250" y="3584575"/>
          <p14:tracePt t="103613" x="8882063" y="3584575"/>
          <p14:tracePt t="103630" x="8894763" y="3595688"/>
          <p14:tracePt t="103646" x="8894763" y="3608388"/>
          <p14:tracePt t="104197" x="8918575" y="3619500"/>
          <p14:tracePt t="104203" x="8942388" y="3632200"/>
          <p14:tracePt t="104214" x="9013825" y="3632200"/>
          <p14:tracePt t="104231" x="9061450" y="3632200"/>
          <p14:tracePt t="104247" x="9120188" y="3632200"/>
          <p14:tracePt t="104264" x="9215438" y="3632200"/>
          <p14:tracePt t="104282" x="9275763" y="3632200"/>
          <p14:tracePt t="104298" x="9347200" y="3632200"/>
          <p14:tracePt t="104315" x="9442450" y="3643313"/>
          <p14:tracePt t="104332" x="9525000" y="3643313"/>
          <p14:tracePt t="104348" x="9680575" y="3643313"/>
          <p14:tracePt t="104365" x="9858375" y="3643313"/>
          <p14:tracePt t="104381" x="10013950" y="3656013"/>
          <p14:tracePt t="104398" x="10167938" y="3690938"/>
          <p14:tracePt t="104414" x="10275888" y="3690938"/>
          <p14:tracePt t="104431" x="10371138" y="3714750"/>
          <p14:tracePt t="104448" x="10418763" y="3714750"/>
          <p14:tracePt t="104464" x="10442575" y="3714750"/>
          <p14:tracePt t="104481" x="10466388" y="3727450"/>
          <p14:tracePt t="104497" x="10490200" y="3738563"/>
          <p14:tracePt t="104514" x="10525125" y="3751263"/>
          <p14:tracePt t="104531" x="10548938" y="3762375"/>
          <p14:tracePt t="104548" x="10609263" y="3762375"/>
          <p14:tracePt t="104564" x="10680700" y="3775075"/>
          <p14:tracePt t="104581" x="10739438" y="3775075"/>
          <p14:tracePt t="104581" x="10763250" y="3775075"/>
          <p14:tracePt t="104598" x="10834688" y="3775075"/>
          <p14:tracePt t="104614" x="10929938" y="3775075"/>
          <p14:tracePt t="104631" x="11025188" y="3775075"/>
          <p14:tracePt t="104648" x="11156950" y="3775075"/>
          <p14:tracePt t="104665" x="11239500" y="3775075"/>
          <p14:tracePt t="104681" x="11299825" y="3798888"/>
          <p14:tracePt t="104698" x="11395075" y="3833813"/>
          <p14:tracePt t="104715" x="11477625" y="3846513"/>
          <p14:tracePt t="104732" x="11549063" y="3857625"/>
          <p14:tracePt t="104748" x="11572875" y="3870325"/>
          <p14:tracePt t="104765" x="11572875" y="3881438"/>
          <p14:tracePt t="104922" x="11572875" y="3894138"/>
          <p14:tracePt t="104926" x="11572875" y="3905250"/>
          <p14:tracePt t="104936" x="11572875" y="3929063"/>
          <p14:tracePt t="104949" x="11572875" y="3965575"/>
          <p14:tracePt t="104966" x="11572875" y="3989388"/>
          <p14:tracePt t="104982" x="11572875" y="4013200"/>
          <p14:tracePt t="104999" x="11572875" y="4024313"/>
          <p14:tracePt t="105022" x="11572875" y="4037013"/>
          <p14:tracePt t="105032" x="11561763" y="4048125"/>
          <p14:tracePt t="105058" x="11549063" y="4048125"/>
          <p14:tracePt t="105065" x="11466513" y="4048125"/>
          <p14:tracePt t="105083" x="11347450" y="4048125"/>
          <p14:tracePt t="105099" x="11061700" y="4048125"/>
          <p14:tracePt t="105116" x="10799763" y="4048125"/>
          <p14:tracePt t="105133" x="10525125" y="4048125"/>
          <p14:tracePt t="105149" x="10156825" y="4048125"/>
          <p14:tracePt t="105166" x="9871075" y="4048125"/>
          <p14:tracePt t="105183" x="9572625" y="4095750"/>
          <p14:tracePt t="105199" x="9310688" y="4095750"/>
          <p14:tracePt t="105216" x="9144000" y="4095750"/>
          <p14:tracePt t="105233" x="9037638" y="4095750"/>
          <p14:tracePt t="105250" x="8977313" y="4095750"/>
          <p14:tracePt t="105267" x="8918575" y="4095750"/>
          <p14:tracePt t="105283" x="8870950" y="4095750"/>
          <p14:tracePt t="105300" x="8847138" y="4095750"/>
          <p14:tracePt t="105316" x="8834438" y="4095750"/>
          <p14:tracePt t="105333" x="8823325" y="4095750"/>
          <p14:tracePt t="105350" x="8799513" y="4095750"/>
          <p14:tracePt t="105380" x="8799513" y="4084638"/>
          <p14:tracePt t="105594" x="8799513" y="4071938"/>
          <p14:tracePt t="105614" x="8799513" y="4060825"/>
          <p14:tracePt t="105646" x="8786813" y="4060825"/>
          <p14:tracePt t="105728" x="8763000" y="4060825"/>
          <p14:tracePt t="105734" x="8739188" y="4024313"/>
          <p14:tracePt t="105738" x="8728075" y="4000500"/>
          <p14:tracePt t="105751" x="8643938" y="3952875"/>
          <p14:tracePt t="105768" x="8501063" y="3894138"/>
          <p14:tracePt t="105785" x="8323263" y="3810000"/>
          <p14:tracePt t="105801" x="8143875" y="3738563"/>
          <p14:tracePt t="105818" x="7953375" y="3656013"/>
          <p14:tracePt t="105835" x="7799388" y="3584575"/>
          <p14:tracePt t="105835" x="7751763" y="3571875"/>
          <p14:tracePt t="105852" x="7656513" y="3536950"/>
          <p14:tracePt t="105868" x="7585075" y="3524250"/>
          <p14:tracePt t="105885" x="7477125" y="3500438"/>
          <p14:tracePt t="105902" x="7346950" y="3489325"/>
          <p14:tracePt t="105919" x="7299325" y="3465513"/>
          <p14:tracePt t="105935" x="7239000" y="3452813"/>
          <p14:tracePt t="105951" x="7143750" y="3429000"/>
          <p14:tracePt t="105968" x="7085013" y="3429000"/>
          <p14:tracePt t="105985" x="7048500" y="3417888"/>
          <p14:tracePt t="106002" x="6965950" y="3417888"/>
          <p14:tracePt t="106019" x="6918325" y="3394075"/>
          <p14:tracePt t="106035" x="6894513" y="3394075"/>
          <p14:tracePt t="106052" x="6870700" y="3370263"/>
          <p14:tracePt t="106069" x="6834188" y="3346450"/>
          <p14:tracePt t="106085" x="6810375" y="3333750"/>
          <p14:tracePt t="106102" x="6786563" y="3309938"/>
          <p14:tracePt t="106119" x="6775450" y="3286125"/>
          <p14:tracePt t="106136" x="6775450" y="3262313"/>
          <p14:tracePt t="291660" x="6762750" y="3262313"/>
          <p14:tracePt t="291691" x="6751638" y="3298825"/>
          <p14:tracePt t="291698" x="6704013" y="3394075"/>
          <p14:tracePt t="291698" x="6680200" y="3441700"/>
          <p14:tracePt t="291711" x="6584950" y="3679825"/>
          <p14:tracePt t="291727" x="6500813" y="3941763"/>
          <p14:tracePt t="291743" x="6418263" y="4203700"/>
          <p14:tracePt t="291760" x="6346825" y="4394200"/>
          <p14:tracePt t="291777" x="6275388" y="4572000"/>
          <p14:tracePt t="291793" x="6132513" y="4751388"/>
          <p14:tracePt t="291810" x="6000750" y="4881563"/>
          <p14:tracePt t="291827" x="5810250" y="4989513"/>
          <p14:tracePt t="291843" x="5608638" y="5072063"/>
          <p14:tracePt t="291861" x="5322888" y="5156200"/>
          <p14:tracePt t="291877" x="5048250" y="5214938"/>
          <p14:tracePt t="291894" x="4833938" y="5227638"/>
          <p14:tracePt t="291910" x="4667250" y="5238750"/>
          <p14:tracePt t="291927" x="4584700" y="5214938"/>
          <p14:tracePt t="291944" x="4560888" y="5214938"/>
          <p14:tracePt t="291960" x="4500563" y="5227638"/>
          <p14:tracePt t="291977" x="4441825" y="5251450"/>
          <p14:tracePt t="291995" x="4381500" y="5286375"/>
          <p14:tracePt t="292011" x="4286250" y="5334000"/>
          <p14:tracePt t="292027" x="4132263" y="5405438"/>
          <p14:tracePt t="292044" x="3894138" y="5465763"/>
          <p14:tracePt t="292061" x="3762375" y="5524500"/>
          <p14:tracePt t="292078" x="3656013" y="5561013"/>
          <p14:tracePt t="292094" x="3595688" y="5595938"/>
          <p14:tracePt t="292111" x="3560763" y="5619750"/>
          <p14:tracePt t="292128" x="3500438" y="5667375"/>
          <p14:tracePt t="292144" x="3452813" y="5715000"/>
          <p14:tracePt t="292162" x="3429000" y="5751513"/>
          <p14:tracePt t="292178" x="3417888" y="5762625"/>
          <p14:tracePt t="292438" x="3429000" y="5762625"/>
          <p14:tracePt t="292460" x="3441700" y="5762625"/>
          <p14:tracePt t="292464" x="3500438" y="5738813"/>
          <p14:tracePt t="292479" x="3608388" y="5691188"/>
          <p14:tracePt t="292479" x="3632200" y="5667375"/>
          <p14:tracePt t="292497" x="3727450" y="5608638"/>
          <p14:tracePt t="292513" x="3786188" y="5572125"/>
          <p14:tracePt t="292529" x="3833813" y="5524500"/>
          <p14:tracePt t="292546" x="3881438" y="5453063"/>
          <p14:tracePt t="292563" x="3917950" y="5394325"/>
          <p14:tracePt t="292579" x="3929063" y="5357813"/>
          <p14:tracePt t="292579" x="3929063" y="5346700"/>
          <p14:tracePt t="292596" x="3941763" y="5322888"/>
          <p14:tracePt t="292612" x="3952875" y="5286375"/>
          <p14:tracePt t="292629" x="3952875" y="5275263"/>
          <p14:tracePt t="292648" x="3952875" y="5238750"/>
          <p14:tracePt t="292663" x="3976688" y="5180013"/>
          <p14:tracePt t="292679" x="3989388" y="5108575"/>
          <p14:tracePt t="292696" x="4000500" y="5048250"/>
          <p14:tracePt t="292713" x="4024313" y="5000625"/>
          <p14:tracePt t="292730" x="4024313" y="4953000"/>
          <p14:tracePt t="292746" x="4024313" y="4929188"/>
          <p14:tracePt t="292763" x="4037013" y="4918075"/>
          <p14:tracePt t="292850" x="4048125" y="4918075"/>
          <p14:tracePt t="292884" x="4060825" y="4918075"/>
          <p14:tracePt t="292912" x="4071938" y="4918075"/>
          <p14:tracePt t="292936" x="4084638" y="4918075"/>
          <p14:tracePt t="292948" x="4095750" y="4918075"/>
          <p14:tracePt t="292950" x="4108450" y="4918075"/>
          <p14:tracePt t="292963" x="4108450" y="4929188"/>
          <p14:tracePt t="292980" x="4132263" y="4965700"/>
          <p14:tracePt t="292997" x="4156075" y="5037138"/>
          <p14:tracePt t="292997" x="4156075" y="5048250"/>
          <p14:tracePt t="293014" x="4167188" y="5108575"/>
          <p14:tracePt t="293030" x="4179888" y="5167313"/>
          <p14:tracePt t="293047" x="4203700" y="5203825"/>
          <p14:tracePt t="293064" x="4203700" y="5227638"/>
          <p14:tracePt t="293080" x="4203700" y="5238750"/>
          <p14:tracePt t="293220" x="4214813" y="5262563"/>
          <p14:tracePt t="293228" x="4227513" y="5275263"/>
          <p14:tracePt t="293237" x="4262438" y="5299075"/>
          <p14:tracePt t="293247" x="4298950" y="5322888"/>
          <p14:tracePt t="293264" x="4346575" y="5334000"/>
          <p14:tracePt t="293280" x="4405313" y="5357813"/>
          <p14:tracePt t="293297" x="4476750" y="5357813"/>
          <p14:tracePt t="293315" x="4548188" y="5357813"/>
          <p14:tracePt t="293332" x="4643438" y="5357813"/>
          <p14:tracePt t="293348" x="4679950" y="5357813"/>
          <p14:tracePt t="293365" x="4691063" y="5357813"/>
          <p14:tracePt t="293570" x="4691063" y="5370513"/>
          <p14:tracePt t="294033" x="4691063" y="5394325"/>
          <p14:tracePt t="294067" x="4691063" y="5405438"/>
          <p14:tracePt t="294083" x="4691063" y="5418138"/>
          <p14:tracePt t="294100" x="4691063" y="5441950"/>
          <p14:tracePt t="294184" x="4703763" y="5453063"/>
          <p14:tracePt t="294351" x="4703763" y="5465763"/>
          <p14:tracePt t="294670" x="4703763" y="5476875"/>
          <p14:tracePt t="294672" x="4703763" y="5489575"/>
          <p14:tracePt t="294685" x="4703763" y="5524500"/>
          <p14:tracePt t="294702" x="4703763" y="5548313"/>
          <p14:tracePt t="294719" x="4703763" y="55610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46" y="546992"/>
            <a:ext cx="8911687" cy="1280890"/>
          </a:xfrm>
        </p:spPr>
        <p:txBody>
          <a:bodyPr/>
          <a:lstStyle/>
          <a:p>
            <a:r>
              <a:rPr lang="sr-Cyrl-RS" b="1" dirty="0"/>
              <a:t>СУБЈЕКАТ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588" y="1905000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2800" dirty="0"/>
              <a:t>Независни члан, али не мора бити исказан</a:t>
            </a:r>
          </a:p>
          <a:p>
            <a:r>
              <a:rPr lang="sr-Cyrl-RS" sz="2800" dirty="0"/>
              <a:t>Одређујемо га </a:t>
            </a:r>
            <a:r>
              <a:rPr lang="sr-Cyrl-RS" sz="2800" b="1" dirty="0"/>
              <a:t>на основу предиката</a:t>
            </a:r>
          </a:p>
          <a:p>
            <a:r>
              <a:rPr lang="sr-Cyrl-RS" sz="2800" dirty="0"/>
              <a:t>Може бити </a:t>
            </a:r>
            <a:r>
              <a:rPr lang="sr-Cyrl-RS" sz="2800" b="1" dirty="0"/>
              <a:t>граматички</a:t>
            </a:r>
            <a:r>
              <a:rPr lang="sr-Cyrl-RS" sz="2800" dirty="0"/>
              <a:t> и </a:t>
            </a:r>
            <a:r>
              <a:rPr lang="sr-Cyrl-RS" sz="2800" b="1" dirty="0"/>
              <a:t>логички</a:t>
            </a:r>
            <a:r>
              <a:rPr lang="sr-Cyrl-RS" sz="2800" dirty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309" y="3500448"/>
            <a:ext cx="1036410" cy="91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545" y="3586078"/>
            <a:ext cx="1036410" cy="914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0075" y="4525139"/>
            <a:ext cx="224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НОМИНАТИВ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51244" y="4590763"/>
            <a:ext cx="2533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ГЕНИТИВ</a:t>
            </a:r>
          </a:p>
          <a:p>
            <a:r>
              <a:rPr lang="sr-Cyrl-RS" sz="2800" b="1" dirty="0"/>
              <a:t>ДАТИВ</a:t>
            </a:r>
          </a:p>
          <a:p>
            <a:r>
              <a:rPr lang="sr-Cyrl-RS" sz="2800" b="1" dirty="0"/>
              <a:t>АКУЗАТИВ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955" y="3957687"/>
            <a:ext cx="1444849" cy="2312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7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25"/>
    </mc:Choice>
    <mc:Fallback xmlns="">
      <p:transition spd="slow" advTm="105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1095" x="4703763" y="5572125"/>
          <p14:tracePt t="1112" x="4714875" y="5584825"/>
          <p14:tracePt t="1129" x="4727575" y="5595938"/>
          <p14:tracePt t="5294" x="4727575" y="5608638"/>
          <p14:tracePt t="13998" x="4727575" y="5619750"/>
          <p14:tracePt t="14041" x="4738688" y="5632450"/>
          <p14:tracePt t="14673" x="4738688" y="5643563"/>
          <p14:tracePt t="15135" x="4738688" y="5656263"/>
          <p14:tracePt t="15279" x="4751388" y="56562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ПРИМЕРИ ЗА ГРАМАТИЧКИ СУБЈЕКАТ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2588"/>
            <a:ext cx="8915400" cy="3777622"/>
          </a:xfrm>
        </p:spPr>
        <p:txBody>
          <a:bodyPr>
            <a:noAutofit/>
          </a:bodyPr>
          <a:lstStyle/>
          <a:p>
            <a:r>
              <a:rPr lang="sr-Cyrl-RS" sz="2800" dirty="0"/>
              <a:t>1.</a:t>
            </a:r>
            <a:r>
              <a:rPr lang="sr-Cyrl-RS" sz="2800" i="1" dirty="0"/>
              <a:t> </a:t>
            </a:r>
            <a:r>
              <a:rPr lang="sr-Cyrl-RS" sz="2800" b="1" u="sng" dirty="0"/>
              <a:t>Вујо</a:t>
            </a:r>
            <a:r>
              <a:rPr lang="sr-Cyrl-RS" sz="2800" i="1" dirty="0"/>
              <a:t> </a:t>
            </a:r>
            <a:r>
              <a:rPr lang="sr-Cyrl-RS" sz="2800" dirty="0"/>
              <a:t>га није чуо и разабрао.</a:t>
            </a:r>
          </a:p>
          <a:p>
            <a:r>
              <a:rPr lang="sr-Cyrl-RS" sz="2800" dirty="0"/>
              <a:t>2. Његов изнемогли глас дочекаше и зграбише </a:t>
            </a:r>
            <a:r>
              <a:rPr lang="sr-Cyrl-RS" sz="2800" b="1" u="sng" dirty="0"/>
              <a:t>вихори</a:t>
            </a:r>
            <a:r>
              <a:rPr lang="sr-Cyrl-RS" sz="2800" dirty="0"/>
              <a:t>.</a:t>
            </a:r>
          </a:p>
          <a:p>
            <a:r>
              <a:rPr lang="sr-Cyrl-RS" sz="2800" dirty="0"/>
              <a:t>3. Вино пију </a:t>
            </a:r>
            <a:r>
              <a:rPr lang="sr-Cyrl-RS" sz="2800" b="1" u="sng" dirty="0"/>
              <a:t>Новак и Радивој</a:t>
            </a:r>
            <a:r>
              <a:rPr lang="sr-Cyrl-RS" sz="2800" dirty="0"/>
              <a:t>.</a:t>
            </a:r>
          </a:p>
          <a:p>
            <a:r>
              <a:rPr lang="sr-Cyrl-RS" sz="2800" dirty="0"/>
              <a:t>4. Уми се </a:t>
            </a:r>
            <a:r>
              <a:rPr lang="sr-Cyrl-RS" sz="2800" b="1" u="sng" dirty="0"/>
              <a:t>харамбаша</a:t>
            </a:r>
            <a:r>
              <a:rPr lang="sr-Cyrl-RS" sz="2800" dirty="0"/>
              <a:t>, поумиваше се и</a:t>
            </a:r>
            <a:r>
              <a:rPr lang="sr-Cyrl-RS" sz="2800" b="1" dirty="0"/>
              <a:t> </a:t>
            </a:r>
            <a:r>
              <a:rPr lang="sr-Cyrl-RS" sz="2800" b="1" u="sng" dirty="0"/>
              <a:t>хајдуци</a:t>
            </a:r>
            <a:r>
              <a:rPr lang="sr-Cyrl-RS" sz="2800" dirty="0"/>
              <a:t>. </a:t>
            </a:r>
          </a:p>
          <a:p>
            <a:r>
              <a:rPr lang="sr-Cyrl-RS" sz="2800" dirty="0"/>
              <a:t>5. </a:t>
            </a:r>
            <a:r>
              <a:rPr lang="sr-Cyrl-RS" sz="2800"/>
              <a:t>Синоћ, </a:t>
            </a:r>
            <a:r>
              <a:rPr lang="sr-Cyrl-RS" sz="2800" dirty="0"/>
              <a:t>док је </a:t>
            </a:r>
            <a:r>
              <a:rPr lang="sr-Cyrl-RS" sz="2800" b="1" u="sng" dirty="0"/>
              <a:t>Ели</a:t>
            </a:r>
            <a:r>
              <a:rPr lang="sr-Cyrl-RS" sz="2800" dirty="0"/>
              <a:t> још била овде, зачуло се </a:t>
            </a:r>
            <a:r>
              <a:rPr lang="sr-Cyrl-RS" sz="2800" b="1" u="sng" dirty="0"/>
              <a:t>дуго, снажно звоњење на вратима</a:t>
            </a:r>
            <a:r>
              <a:rPr lang="sr-Cyrl-RS" sz="2800" dirty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14371" y="5783856"/>
            <a:ext cx="7968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Одговара на питање </a:t>
            </a:r>
            <a:r>
              <a:rPr lang="sr-Cyrl-RS" sz="2800" b="1" dirty="0"/>
              <a:t>КО</a:t>
            </a:r>
            <a:r>
              <a:rPr lang="sr-Cyrl-RS" sz="2800" dirty="0"/>
              <a:t> или </a:t>
            </a:r>
            <a:r>
              <a:rPr lang="sr-Cyrl-RS" sz="2800" b="1" dirty="0"/>
              <a:t>ШТА ВРШИ РАДЊУ </a:t>
            </a:r>
            <a:r>
              <a:rPr lang="sr-Cyrl-RS" sz="2800" dirty="0"/>
              <a:t>исказану предикатом.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1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60"/>
    </mc:Choice>
    <mc:Fallback xmlns="">
      <p:transition spd="slow" advTm="313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99760" x="4751388" y="5643563"/>
          <p14:tracePt t="100544" x="4751388" y="5632450"/>
          <p14:tracePt t="100548" x="4738688" y="5608638"/>
          <p14:tracePt t="100560" x="4714875" y="5561013"/>
          <p14:tracePt t="100577" x="4656138" y="5489575"/>
          <p14:tracePt t="100594" x="4429125" y="5238750"/>
          <p14:tracePt t="100610" x="3965575" y="4929188"/>
          <p14:tracePt t="100627" x="2941638" y="4584700"/>
          <p14:tracePt t="100644" x="1679575" y="4322763"/>
          <p14:tracePt t="100660" x="404813" y="4167188"/>
          <p14:tracePt t="100677" x="0" y="4156075"/>
          <p14:tracePt t="100694" x="0" y="4203700"/>
          <p14:tracePt t="100711" x="0" y="4310063"/>
          <p14:tracePt t="100727" x="0" y="4513263"/>
          <p14:tracePt t="100744" x="0" y="4786313"/>
          <p14:tracePt t="100761" x="0" y="5084763"/>
          <p14:tracePt t="100777" x="0" y="5286375"/>
          <p14:tracePt t="100777" x="0" y="5310188"/>
          <p14:tracePt t="100794" x="107950" y="5418138"/>
          <p14:tracePt t="100811" x="488950" y="5561013"/>
          <p14:tracePt t="100827" x="1489075" y="5762625"/>
          <p14:tracePt t="100844" x="2452688" y="5799138"/>
          <p14:tracePt t="100861" x="3333750" y="5751513"/>
          <p14:tracePt t="100878" x="4560888" y="5524500"/>
          <p14:tracePt t="100895" x="5346700" y="5357813"/>
          <p14:tracePt t="100911" x="6108700" y="5167313"/>
          <p14:tracePt t="100928" x="6786563" y="4976813"/>
          <p14:tracePt t="100944" x="7608888" y="4691063"/>
          <p14:tracePt t="100961" x="8037513" y="4489450"/>
          <p14:tracePt t="100978" x="8548688" y="4286250"/>
          <p14:tracePt t="100995" x="9120188" y="4119563"/>
          <p14:tracePt t="101011" x="9739313" y="3822700"/>
          <p14:tracePt t="101028" x="10109200" y="3632200"/>
          <p14:tracePt t="101045" x="10358438" y="3476625"/>
          <p14:tracePt t="101062" x="10561638" y="3322638"/>
          <p14:tracePt t="101079" x="10668000" y="3227388"/>
          <p14:tracePt t="101079" x="10691813" y="3203575"/>
          <p14:tracePt t="101097" x="10752138" y="3132138"/>
          <p14:tracePt t="101097" x="10763250" y="3119438"/>
          <p14:tracePt t="101113" x="10787063" y="3084513"/>
          <p14:tracePt t="101128" x="10787063" y="3048000"/>
          <p14:tracePt t="101144" x="10799763" y="3048000"/>
          <p14:tracePt t="101162" x="10799763" y="3036888"/>
          <p14:tracePt t="101186" x="10799763" y="3024188"/>
          <p14:tracePt t="101199" x="10787063" y="3000375"/>
          <p14:tracePt t="101230" x="10775950" y="3000375"/>
          <p14:tracePt t="101238" x="10752138" y="2989263"/>
          <p14:tracePt t="101245" x="10691813" y="2976563"/>
          <p14:tracePt t="101262" x="10548938" y="2965450"/>
          <p14:tracePt t="101279" x="10263188" y="2928938"/>
          <p14:tracePt t="101296" x="9906000" y="2905125"/>
          <p14:tracePt t="101312" x="9620250" y="2905125"/>
          <p14:tracePt t="101329" x="9275763" y="2905125"/>
          <p14:tracePt t="101329" x="9180513" y="2917825"/>
          <p14:tracePt t="101346" x="8810625" y="2917825"/>
          <p14:tracePt t="101363" x="8513763" y="2917825"/>
          <p14:tracePt t="101379" x="8239125" y="2917825"/>
          <p14:tracePt t="101379" x="8191500" y="2917825"/>
          <p14:tracePt t="101396" x="8024813" y="2917825"/>
          <p14:tracePt t="101413" x="7929563" y="2928938"/>
          <p14:tracePt t="101429" x="7905750" y="2928938"/>
          <p14:tracePt t="101446" x="7894638" y="2928938"/>
          <p14:tracePt t="101463" x="7870825" y="2941638"/>
          <p14:tracePt t="101482" x="7870825" y="2952750"/>
          <p14:tracePt t="101580" x="7858125" y="2965450"/>
          <p14:tracePt t="101658" x="7834313" y="2952750"/>
          <p14:tracePt t="101712" x="7823200" y="2952750"/>
          <p14:tracePt t="101716" x="7810500" y="2941638"/>
          <p14:tracePt t="101730" x="7739063" y="2941638"/>
          <p14:tracePt t="101747" x="7632700" y="2941638"/>
          <p14:tracePt t="101764" x="7500938" y="2941638"/>
          <p14:tracePt t="101780" x="7370763" y="2941638"/>
          <p14:tracePt t="101797" x="7156450" y="2941638"/>
          <p14:tracePt t="101814" x="7000875" y="2941638"/>
          <p14:tracePt t="101830" x="6905625" y="2941638"/>
          <p14:tracePt t="101847" x="6786563" y="2941638"/>
          <p14:tracePt t="101847" x="6762750" y="2941638"/>
          <p14:tracePt t="101864" x="6715125" y="2941638"/>
          <p14:tracePt t="101881" x="6643688" y="2941638"/>
          <p14:tracePt t="101897" x="6572250" y="2941638"/>
          <p14:tracePt t="101915" x="6500813" y="2941638"/>
          <p14:tracePt t="101931" x="6394450" y="2941638"/>
          <p14:tracePt t="101948" x="6180138" y="2941638"/>
          <p14:tracePt t="101964" x="6024563" y="2941638"/>
          <p14:tracePt t="101981" x="5929313" y="2952750"/>
          <p14:tracePt t="101998" x="5786438" y="2952750"/>
          <p14:tracePt t="102014" x="5703888" y="2952750"/>
          <p14:tracePt t="102031" x="5680075" y="2965450"/>
          <p14:tracePt t="102048" x="5667375" y="2976563"/>
          <p14:tracePt t="102090" x="5667375" y="2989263"/>
          <p14:tracePt t="102094" x="5656263" y="2989263"/>
          <p14:tracePt t="102098" x="5619750" y="3013075"/>
          <p14:tracePt t="102115" x="5537200" y="3036888"/>
          <p14:tracePt t="102132" x="5453063" y="3084513"/>
          <p14:tracePt t="102148" x="5370513" y="3119438"/>
          <p14:tracePt t="102165" x="5299075" y="3167063"/>
          <p14:tracePt t="102181" x="5275263" y="3190875"/>
          <p14:tracePt t="102181" x="5262563" y="3203575"/>
          <p14:tracePt t="102198" x="5238750" y="3227388"/>
          <p14:tracePt t="102215" x="5214938" y="3251200"/>
          <p14:tracePt t="102232" x="5203825" y="3262313"/>
          <p14:tracePt t="102249" x="5191125" y="3275013"/>
          <p14:tracePt t="102265" x="5180013" y="3298825"/>
          <p14:tracePt t="102282" x="5156200" y="3322638"/>
          <p14:tracePt t="102299" x="5132388" y="3346450"/>
          <p14:tracePt t="102315" x="5119688" y="3370263"/>
          <p14:tracePt t="102332" x="5095875" y="3405188"/>
          <p14:tracePt t="102349" x="5072063" y="3417888"/>
          <p14:tracePt t="102365" x="5048250" y="3441700"/>
          <p14:tracePt t="102383" x="5048250" y="3452813"/>
          <p14:tracePt t="102399" x="5048250" y="3465513"/>
          <p14:tracePt t="102416" x="5048250" y="3489325"/>
          <p14:tracePt t="102433" x="5048250" y="3513138"/>
          <p14:tracePt t="102449" x="5048250" y="3536950"/>
          <p14:tracePt t="102466" x="5048250" y="3584575"/>
          <p14:tracePt t="102483" x="5060950" y="3608388"/>
          <p14:tracePt t="102499" x="5095875" y="3643313"/>
          <p14:tracePt t="102516" x="5167313" y="3703638"/>
          <p14:tracePt t="102533" x="5238750" y="3738563"/>
          <p14:tracePt t="102550" x="5322888" y="3775075"/>
          <p14:tracePt t="102566" x="5394325" y="3798888"/>
          <p14:tracePt t="102583" x="5465763" y="3822700"/>
          <p14:tracePt t="102583" x="5489575" y="3822700"/>
          <p14:tracePt t="102601" x="5572125" y="3846513"/>
          <p14:tracePt t="102616" x="5632450" y="3870325"/>
          <p14:tracePt t="102633" x="5762625" y="3881438"/>
          <p14:tracePt t="102650" x="5929313" y="3905250"/>
          <p14:tracePt t="102667" x="6084888" y="3905250"/>
          <p14:tracePt t="102683" x="6215063" y="3929063"/>
          <p14:tracePt t="102683" x="6251575" y="3929063"/>
          <p14:tracePt t="102701" x="6394450" y="3929063"/>
          <p14:tracePt t="102717" x="6548438" y="3952875"/>
          <p14:tracePt t="102733" x="6643688" y="3952875"/>
          <p14:tracePt t="102733" x="6656388" y="3952875"/>
          <p14:tracePt t="102750" x="6762750" y="3952875"/>
          <p14:tracePt t="102767" x="6858000" y="3952875"/>
          <p14:tracePt t="102783" x="6965950" y="3952875"/>
          <p14:tracePt t="102800" x="7132638" y="3952875"/>
          <p14:tracePt t="102817" x="7251700" y="3952875"/>
          <p14:tracePt t="102833" x="7394575" y="3952875"/>
          <p14:tracePt t="102850" x="7537450" y="3952875"/>
          <p14:tracePt t="102867" x="7667625" y="3941763"/>
          <p14:tracePt t="102867" x="7715250" y="3929063"/>
          <p14:tracePt t="102885" x="7823200" y="3881438"/>
          <p14:tracePt t="102901" x="7929563" y="3822700"/>
          <p14:tracePt t="102917" x="8061325" y="3751263"/>
          <p14:tracePt t="102934" x="8132763" y="3690938"/>
          <p14:tracePt t="102951" x="8191500" y="3667125"/>
          <p14:tracePt t="102967" x="8228013" y="3619500"/>
          <p14:tracePt t="102984" x="8251825" y="3571875"/>
          <p14:tracePt t="103001" x="8275638" y="3489325"/>
          <p14:tracePt t="103017" x="8299450" y="3441700"/>
          <p14:tracePt t="103035" x="8310563" y="3405188"/>
          <p14:tracePt t="103051" x="8323263" y="3357563"/>
          <p14:tracePt t="103068" x="8347075" y="3322638"/>
          <p14:tracePt t="103084" x="8347075" y="3275013"/>
          <p14:tracePt t="103101" x="8347075" y="3238500"/>
          <p14:tracePt t="103118" x="8358188" y="3203575"/>
          <p14:tracePt t="103134" x="8358188" y="3179763"/>
          <p14:tracePt t="103151" x="8358188" y="3132138"/>
          <p14:tracePt t="103168" x="8334375" y="3108325"/>
          <p14:tracePt t="103185" x="8323263" y="3084513"/>
          <p14:tracePt t="103201" x="8310563" y="3060700"/>
          <p14:tracePt t="103217" x="8275638" y="3024188"/>
          <p14:tracePt t="103234" x="8228013" y="3000375"/>
          <p14:tracePt t="103251" x="8215313" y="2989263"/>
          <p14:tracePt t="103268" x="8191500" y="2976563"/>
          <p14:tracePt t="103285" x="8156575" y="2952750"/>
          <p14:tracePt t="103302" x="8120063" y="2952750"/>
          <p14:tracePt t="103319" x="8048625" y="2928938"/>
          <p14:tracePt t="103335" x="7942263" y="2928938"/>
          <p14:tracePt t="103352" x="7847013" y="2917825"/>
          <p14:tracePt t="103368" x="7762875" y="2905125"/>
          <p14:tracePt t="103385" x="7704138" y="2894013"/>
          <p14:tracePt t="103402" x="7608888" y="2894013"/>
          <p14:tracePt t="103419" x="7548563" y="2894013"/>
          <p14:tracePt t="103435" x="7453313" y="2894013"/>
          <p14:tracePt t="103453" x="7358063" y="2894013"/>
          <p14:tracePt t="103469" x="7262813" y="2894013"/>
          <p14:tracePt t="103469" x="7251700" y="2894013"/>
          <p14:tracePt t="103487" x="7108825" y="2881313"/>
          <p14:tracePt t="103502" x="7013575" y="2881313"/>
          <p14:tracePt t="103519" x="6929438" y="2881313"/>
          <p14:tracePt t="103536" x="6834188" y="2881313"/>
          <p14:tracePt t="103553" x="6762750" y="2881313"/>
          <p14:tracePt t="103569" x="6704013" y="2881313"/>
          <p14:tracePt t="103586" x="6596063" y="2881313"/>
          <p14:tracePt t="103602" x="6453188" y="2881313"/>
          <p14:tracePt t="103620" x="6346825" y="2881313"/>
          <p14:tracePt t="103636" x="6251575" y="2881313"/>
          <p14:tracePt t="103653" x="6108700" y="2881313"/>
          <p14:tracePt t="103669" x="5942013" y="2881313"/>
          <p14:tracePt t="103686" x="5870575" y="2905125"/>
          <p14:tracePt t="103703" x="5799138" y="2905125"/>
          <p14:tracePt t="103720" x="5715000" y="2941638"/>
          <p14:tracePt t="103736" x="5608638" y="3013075"/>
          <p14:tracePt t="103753" x="5584825" y="3024188"/>
          <p14:tracePt t="103769" x="5513388" y="3048000"/>
          <p14:tracePt t="103787" x="5489575" y="3048000"/>
          <p14:tracePt t="103803" x="5441950" y="3071813"/>
          <p14:tracePt t="103803" x="5441950" y="3084513"/>
          <p14:tracePt t="103820" x="5394325" y="3108325"/>
          <p14:tracePt t="103837" x="5357813" y="3108325"/>
          <p14:tracePt t="103853" x="5310188" y="3132138"/>
          <p14:tracePt t="103870" x="5299075" y="3143250"/>
          <p14:tracePt t="103887" x="5275263" y="3155950"/>
          <p14:tracePt t="103903" x="5262563" y="3167063"/>
          <p14:tracePt t="103920" x="5251450" y="3179763"/>
          <p14:tracePt t="103937" x="5238750" y="3190875"/>
          <p14:tracePt t="103953" x="5227638" y="3203575"/>
          <p14:tracePt t="103970" x="5214938" y="3214688"/>
          <p14:tracePt t="103987" x="5191125" y="3238500"/>
          <p14:tracePt t="104004" x="5180013" y="3262313"/>
          <p14:tracePt t="104021" x="5180013" y="3298825"/>
          <p14:tracePt t="104037" x="5180013" y="3333750"/>
          <p14:tracePt t="104054" x="5180013" y="3394075"/>
          <p14:tracePt t="104071" x="5180013" y="3405188"/>
          <p14:tracePt t="104087" x="5180013" y="3441700"/>
          <p14:tracePt t="104104" x="5227638" y="3452813"/>
          <p14:tracePt t="104121" x="5251450" y="3476625"/>
          <p14:tracePt t="104137" x="5262563" y="3513138"/>
          <p14:tracePt t="104154" x="5310188" y="3560763"/>
          <p14:tracePt t="104171" x="5381625" y="3619500"/>
          <p14:tracePt t="104188" x="5418138" y="3667125"/>
          <p14:tracePt t="104205" x="5489575" y="3727450"/>
          <p14:tracePt t="104221" x="5561013" y="3762375"/>
          <p14:tracePt t="104221" x="5584825" y="3762375"/>
          <p14:tracePt t="104238" x="5656263" y="3822700"/>
          <p14:tracePt t="104254" x="5727700" y="3846513"/>
          <p14:tracePt t="104270" x="5799138" y="3870325"/>
          <p14:tracePt t="104288" x="5857875" y="3894138"/>
          <p14:tracePt t="104305" x="5942013" y="3905250"/>
          <p14:tracePt t="104321" x="6013450" y="3917950"/>
          <p14:tracePt t="104338" x="6096000" y="3929063"/>
          <p14:tracePt t="104355" x="6191250" y="3929063"/>
          <p14:tracePt t="104371" x="6323013" y="3929063"/>
          <p14:tracePt t="104388" x="6465888" y="3929063"/>
          <p14:tracePt t="104405" x="6619875" y="3941763"/>
          <p14:tracePt t="104422" x="6799263" y="3941763"/>
          <p14:tracePt t="104438" x="6953250" y="3952875"/>
          <p14:tracePt t="104455" x="7132638" y="3952875"/>
          <p14:tracePt t="104472" x="7239000" y="3952875"/>
          <p14:tracePt t="104489" x="7381875" y="3952875"/>
          <p14:tracePt t="104505" x="7500938" y="3952875"/>
          <p14:tracePt t="104505" x="7537450" y="3952875"/>
          <p14:tracePt t="104523" x="7643813" y="3941763"/>
          <p14:tracePt t="104539" x="7762875" y="3905250"/>
          <p14:tracePt t="104556" x="7918450" y="3870325"/>
          <p14:tracePt t="104572" x="8048625" y="3822700"/>
          <p14:tracePt t="104590" x="8167688" y="3786188"/>
          <p14:tracePt t="104606" x="8275638" y="3738563"/>
          <p14:tracePt t="104622" x="8370888" y="3703638"/>
          <p14:tracePt t="104639" x="8405813" y="3679825"/>
          <p14:tracePt t="104656" x="8418513" y="3667125"/>
          <p14:tracePt t="104672" x="8442325" y="3656013"/>
          <p14:tracePt t="104689" x="8453438" y="3619500"/>
          <p14:tracePt t="104706" x="8466138" y="3560763"/>
          <p14:tracePt t="104723" x="8489950" y="3489325"/>
          <p14:tracePt t="104739" x="8489950" y="3405188"/>
          <p14:tracePt t="104756" x="8489950" y="3333750"/>
          <p14:tracePt t="104773" x="8489950" y="3286125"/>
          <p14:tracePt t="104790" x="8477250" y="3238500"/>
          <p14:tracePt t="104807" x="8453438" y="3227388"/>
          <p14:tracePt t="104823" x="8442325" y="3190875"/>
          <p14:tracePt t="104840" x="8370888" y="3155950"/>
          <p14:tracePt t="104856" x="8334375" y="3132138"/>
          <p14:tracePt t="104873" x="8275638" y="3095625"/>
          <p14:tracePt t="104890" x="8143875" y="3048000"/>
          <p14:tracePt t="104907" x="8061325" y="3024188"/>
          <p14:tracePt t="104923" x="7989888" y="3013075"/>
          <p14:tracePt t="104940" x="7942263" y="3000375"/>
          <p14:tracePt t="104957" x="7870825" y="3000375"/>
          <p14:tracePt t="104973" x="7858125" y="3000375"/>
          <p14:tracePt t="105078" x="7834313" y="3000375"/>
          <p14:tracePt t="105086" x="7823200" y="3000375"/>
          <p14:tracePt t="105090" x="7620000" y="3000375"/>
          <p14:tracePt t="105107" x="7453313" y="3000375"/>
          <p14:tracePt t="105107" x="7405688" y="3000375"/>
          <p14:tracePt t="105124" x="7227888" y="3000375"/>
          <p14:tracePt t="105141" x="7096125" y="3000375"/>
          <p14:tracePt t="105157" x="7000875" y="3000375"/>
          <p14:tracePt t="105174" x="6942138" y="3000375"/>
          <p14:tracePt t="105191" x="6881813" y="3000375"/>
          <p14:tracePt t="105207" x="6858000" y="3000375"/>
          <p14:tracePt t="105224" x="6810375" y="3000375"/>
          <p14:tracePt t="105241" x="6738938" y="3000375"/>
          <p14:tracePt t="105258" x="6680200" y="3000375"/>
          <p14:tracePt t="105274" x="6572250" y="3013075"/>
          <p14:tracePt t="105291" x="6489700" y="3036888"/>
          <p14:tracePt t="105307" x="6394450" y="3060700"/>
          <p14:tracePt t="105325" x="6346825" y="3071813"/>
          <p14:tracePt t="105341" x="6275388" y="3095625"/>
          <p14:tracePt t="105359" x="6238875" y="3108325"/>
          <p14:tracePt t="105375" x="6203950" y="3132138"/>
          <p14:tracePt t="105391" x="6167438" y="3155950"/>
          <p14:tracePt t="105408" x="6096000" y="3190875"/>
          <p14:tracePt t="105425" x="6037263" y="3227388"/>
          <p14:tracePt t="105441" x="5976938" y="3251200"/>
          <p14:tracePt t="105458" x="5894388" y="3298825"/>
          <p14:tracePt t="105475" x="5857875" y="3309938"/>
          <p14:tracePt t="105492" x="5799138" y="3346450"/>
          <p14:tracePt t="105508" x="5762625" y="3370263"/>
          <p14:tracePt t="105525" x="5727700" y="3405188"/>
          <p14:tracePt t="105542" x="5703888" y="3405188"/>
          <p14:tracePt t="105559" x="5691188" y="3417888"/>
          <p14:tracePt t="105575" x="5680075" y="3429000"/>
          <p14:tracePt t="105592" x="5680075" y="3452813"/>
          <p14:tracePt t="105609" x="5680075" y="3465513"/>
          <p14:tracePt t="105625" x="5667375" y="3489325"/>
          <p14:tracePt t="105642" x="5667375" y="3513138"/>
          <p14:tracePt t="105659" x="5667375" y="3536950"/>
          <p14:tracePt t="105675" x="5667375" y="3571875"/>
          <p14:tracePt t="105692" x="5667375" y="3584575"/>
          <p14:tracePt t="105748" x="5667375" y="3595688"/>
          <p14:tracePt t="106070" x="5667375" y="3608388"/>
          <p14:tracePt t="106073" x="5667375" y="3619500"/>
          <p14:tracePt t="106089" x="5667375" y="3656013"/>
          <p14:tracePt t="106093" x="5667375" y="3727450"/>
          <p14:tracePt t="106110" x="5656263" y="3775075"/>
          <p14:tracePt t="106127" x="5656263" y="3798888"/>
          <p14:tracePt t="106143" x="5656263" y="3822700"/>
          <p14:tracePt t="106160" x="5667375" y="3857625"/>
          <p14:tracePt t="106177" x="5680075" y="3929063"/>
          <p14:tracePt t="106194" x="5703888" y="3989388"/>
          <p14:tracePt t="106210" x="5715000" y="4060825"/>
          <p14:tracePt t="106227" x="5738813" y="4108450"/>
          <p14:tracePt t="106227" x="5738813" y="4119563"/>
          <p14:tracePt t="106244" x="5751513" y="4214813"/>
          <p14:tracePt t="106261" x="5762625" y="4286250"/>
          <p14:tracePt t="106277" x="5775325" y="4346575"/>
          <p14:tracePt t="106277" x="5775325" y="4370388"/>
          <p14:tracePt t="106294" x="5786438" y="4405313"/>
          <p14:tracePt t="106311" x="5799138" y="4452938"/>
          <p14:tracePt t="106327" x="5810250" y="4465638"/>
          <p14:tracePt t="106344" x="5810250" y="4500563"/>
          <p14:tracePt t="106360" x="5834063" y="4500563"/>
          <p14:tracePt t="106426" x="5834063" y="4489450"/>
          <p14:tracePt t="106438" x="5834063" y="4476750"/>
          <p14:tracePt t="106444" x="5846763" y="4394200"/>
          <p14:tracePt t="106461" x="5857875" y="4322763"/>
          <p14:tracePt t="106478" x="5857875" y="4262438"/>
          <p14:tracePt t="106495" x="5857875" y="4156075"/>
          <p14:tracePt t="106511" x="5857875" y="3976688"/>
          <p14:tracePt t="106529" x="5857875" y="3846513"/>
          <p14:tracePt t="106545" x="5857875" y="3738563"/>
          <p14:tracePt t="106562" x="5857875" y="3619500"/>
          <p14:tracePt t="106579" x="5857875" y="3571875"/>
          <p14:tracePt t="106595" x="5857875" y="3536950"/>
          <p14:tracePt t="106612" x="5857875" y="3548063"/>
          <p14:tracePt t="106730" x="5857875" y="3560763"/>
          <p14:tracePt t="106734" x="5857875" y="3584575"/>
          <p14:tracePt t="106745" x="5857875" y="3679825"/>
          <p14:tracePt t="106762" x="5857875" y="3762375"/>
          <p14:tracePt t="106779" x="5857875" y="3857625"/>
          <p14:tracePt t="106795" x="5894388" y="3976688"/>
          <p14:tracePt t="106812" x="5918200" y="4037013"/>
          <p14:tracePt t="106829" x="5929313" y="4071938"/>
          <p14:tracePt t="106846" x="5965825" y="4108450"/>
          <p14:tracePt t="106863" x="5976938" y="4132263"/>
          <p14:tracePt t="106879" x="6024563" y="4167188"/>
          <p14:tracePt t="106879" x="6024563" y="4179888"/>
          <p14:tracePt t="106896" x="6048375" y="4179888"/>
          <p14:tracePt t="106912" x="6072188" y="4179888"/>
          <p14:tracePt t="106929" x="6132513" y="4179888"/>
          <p14:tracePt t="106946" x="6323013" y="4156075"/>
          <p14:tracePt t="106963" x="6524625" y="4084638"/>
          <p14:tracePt t="106979" x="6715125" y="3989388"/>
          <p14:tracePt t="106996" x="6823075" y="3917950"/>
          <p14:tracePt t="107013" x="6965950" y="3833813"/>
          <p14:tracePt t="107030" x="7119938" y="3703638"/>
          <p14:tracePt t="107046" x="7204075" y="3632200"/>
          <p14:tracePt t="107063" x="7275513" y="3560763"/>
          <p14:tracePt t="107080" x="7381875" y="3476625"/>
          <p14:tracePt t="107097" x="7418388" y="3441700"/>
          <p14:tracePt t="107113" x="7466013" y="3417888"/>
          <p14:tracePt t="107113" x="7466013" y="3405188"/>
          <p14:tracePt t="107130" x="7489825" y="3381375"/>
          <p14:tracePt t="107146" x="7489825" y="3370263"/>
          <p14:tracePt t="107163" x="7489825" y="3357563"/>
          <p14:tracePt t="107180" x="7500938" y="3346450"/>
          <p14:tracePt t="107262" x="7500938" y="3333750"/>
          <p14:tracePt t="107294" x="7513638" y="3333750"/>
          <p14:tracePt t="107307" x="7513638" y="3346450"/>
          <p14:tracePt t="107320" x="7513638" y="3370263"/>
          <p14:tracePt t="107330" x="7537450" y="3429000"/>
          <p14:tracePt t="107348" x="7561263" y="3489325"/>
          <p14:tracePt t="107364" x="7585075" y="3536950"/>
          <p14:tracePt t="107364" x="7585075" y="3548063"/>
          <p14:tracePt t="107380" x="7608888" y="3571875"/>
          <p14:tracePt t="107396" x="7608888" y="3584575"/>
          <p14:tracePt t="107413" x="7608888" y="3619500"/>
          <p14:tracePt t="107431" x="7608888" y="3632200"/>
          <p14:tracePt t="107447" x="7608888" y="3643313"/>
          <p14:tracePt t="107464" x="7620000" y="3667125"/>
          <p14:tracePt t="107481" x="7620000" y="3643313"/>
          <p14:tracePt t="107582" x="7620000" y="3632200"/>
          <p14:tracePt t="107590" x="7620000" y="3619500"/>
          <p14:tracePt t="107598" x="7608888" y="3560763"/>
          <p14:tracePt t="107615" x="7585075" y="3500438"/>
          <p14:tracePt t="107631" x="7561263" y="3465513"/>
          <p14:tracePt t="107631" x="7561263" y="3452813"/>
          <p14:tracePt t="107649" x="7548563" y="3417888"/>
          <p14:tracePt t="107665" x="7524750" y="3405188"/>
          <p14:tracePt t="107682" x="7513638" y="3417888"/>
          <p14:tracePt t="107764" x="7500938" y="3417888"/>
          <p14:tracePt t="107768" x="7500938" y="3452813"/>
          <p14:tracePt t="107782" x="7489825" y="3513138"/>
          <p14:tracePt t="107799" x="7453313" y="3595688"/>
          <p14:tracePt t="107815" x="7429500" y="3714750"/>
          <p14:tracePt t="107832" x="7381875" y="3810000"/>
          <p14:tracePt t="107849" x="7358063" y="3929063"/>
          <p14:tracePt t="107865" x="7310438" y="4024313"/>
          <p14:tracePt t="107865" x="7286625" y="4048125"/>
          <p14:tracePt t="107882" x="7204075" y="4167188"/>
          <p14:tracePt t="107899" x="7085013" y="4275138"/>
          <p14:tracePt t="107916" x="6905625" y="4370388"/>
          <p14:tracePt t="107933" x="6786563" y="4394200"/>
          <p14:tracePt t="107949" x="6667500" y="4394200"/>
          <p14:tracePt t="107966" x="6524625" y="4394200"/>
          <p14:tracePt t="107983" x="6370638" y="4381500"/>
          <p14:tracePt t="107999" x="6275388" y="4310063"/>
          <p14:tracePt t="108016" x="6180138" y="4262438"/>
          <p14:tracePt t="108033" x="6072188" y="4191000"/>
          <p14:tracePt t="108049" x="5989638" y="4132263"/>
          <p14:tracePt t="108066" x="5942013" y="4084638"/>
          <p14:tracePt t="108083" x="5881688" y="4037013"/>
          <p14:tracePt t="108100" x="5846763" y="4000500"/>
          <p14:tracePt t="108116" x="5822950" y="3965575"/>
          <p14:tracePt t="108133" x="5786438" y="3941763"/>
          <p14:tracePt t="108133" x="5786438" y="3929063"/>
          <p14:tracePt t="108150" x="5762625" y="3917950"/>
          <p14:tracePt t="108166" x="5762625" y="3894138"/>
          <p14:tracePt t="108183" x="5751513" y="3857625"/>
          <p14:tracePt t="108200" x="5738813" y="3857625"/>
          <p14:tracePt t="108216" x="5691188" y="3870325"/>
          <p14:tracePt t="108233" x="5619750" y="3917950"/>
          <p14:tracePt t="108233" x="5619750" y="3929063"/>
          <p14:tracePt t="108250" x="5643563" y="3941763"/>
          <p14:tracePt t="108267" x="5656263" y="3941763"/>
          <p14:tracePt t="108283" x="5667375" y="3989388"/>
          <p14:tracePt t="108300" x="5667375" y="4048125"/>
          <p14:tracePt t="108317" x="5667375" y="4156075"/>
          <p14:tracePt t="108333" x="5691188" y="4214813"/>
          <p14:tracePt t="108350" x="5738813" y="4251325"/>
          <p14:tracePt t="108367" x="5786438" y="4298950"/>
          <p14:tracePt t="108367" x="5799138" y="4298950"/>
          <p14:tracePt t="108385" x="5905500" y="4333875"/>
          <p14:tracePt t="108401" x="6048375" y="4333875"/>
          <p14:tracePt t="108416" x="6251575" y="4333875"/>
          <p14:tracePt t="108433" x="6500813" y="4298950"/>
          <p14:tracePt t="108433" x="6596063" y="4275138"/>
          <p14:tracePt t="108450" x="6929438" y="4191000"/>
          <p14:tracePt t="108466" x="7215188" y="4108450"/>
          <p14:tracePt t="108484" x="7418388" y="4048125"/>
          <p14:tracePt t="108501" x="7572375" y="3965575"/>
          <p14:tracePt t="108517" x="7691438" y="3857625"/>
          <p14:tracePt t="108534" x="7786688" y="3738563"/>
          <p14:tracePt t="108551" x="7847013" y="3608388"/>
          <p14:tracePt t="108568" x="7894638" y="3476625"/>
          <p14:tracePt t="108584" x="7905750" y="3381375"/>
          <p14:tracePt t="108602" x="7905750" y="3286125"/>
          <p14:tracePt t="108618" x="7905750" y="3190875"/>
          <p14:tracePt t="108634" x="7894638" y="3132138"/>
          <p14:tracePt t="108651" x="7847013" y="3108325"/>
          <p14:tracePt t="108651" x="7834313" y="3108325"/>
          <p14:tracePt t="108668" x="7762875" y="3071813"/>
          <p14:tracePt t="108685" x="7691438" y="3048000"/>
          <p14:tracePt t="108701" x="7561263" y="3013075"/>
          <p14:tracePt t="108701" x="7513638" y="3000375"/>
          <p14:tracePt t="108719" x="7418388" y="2989263"/>
          <p14:tracePt t="108735" x="7334250" y="2952750"/>
          <p14:tracePt t="108751" x="7262813" y="2941638"/>
          <p14:tracePt t="108768" x="7180263" y="2941638"/>
          <p14:tracePt t="108785" x="7096125" y="2941638"/>
          <p14:tracePt t="108801" x="7024688" y="2917825"/>
          <p14:tracePt t="108818" x="6929438" y="2905125"/>
          <p14:tracePt t="108835" x="6870700" y="2894013"/>
          <p14:tracePt t="108852" x="6786563" y="2894013"/>
          <p14:tracePt t="108869" x="6727825" y="2894013"/>
          <p14:tracePt t="108885" x="6680200" y="2894013"/>
          <p14:tracePt t="108902" x="6632575" y="2894013"/>
          <p14:tracePt t="108918" x="6608763" y="2894013"/>
          <p14:tracePt t="108935" x="6584950" y="2894013"/>
          <p14:tracePt t="108952" x="6537325" y="2917825"/>
          <p14:tracePt t="108969" x="6500813" y="2941638"/>
          <p14:tracePt t="108985" x="6477000" y="2976563"/>
          <p14:tracePt t="109003" x="6453188" y="2989263"/>
          <p14:tracePt t="109019" x="6442075" y="3013075"/>
          <p14:tracePt t="109035" x="6442075" y="3036888"/>
          <p14:tracePt t="109053" x="6442075" y="3071813"/>
          <p14:tracePt t="109069" x="6429375" y="3095625"/>
          <p14:tracePt t="109086" x="6429375" y="3155950"/>
          <p14:tracePt t="109102" x="6418263" y="3203575"/>
          <p14:tracePt t="109119" x="6405563" y="3251200"/>
          <p14:tracePt t="109136" x="6405563" y="3286125"/>
          <p14:tracePt t="109153" x="6405563" y="3309938"/>
          <p14:tracePt t="109169" x="6405563" y="3346450"/>
          <p14:tracePt t="109186" x="6405563" y="3381375"/>
          <p14:tracePt t="109203" x="6405563" y="3417888"/>
          <p14:tracePt t="109219" x="6405563" y="3465513"/>
          <p14:tracePt t="109236" x="6405563" y="3489325"/>
          <p14:tracePt t="109253" x="6405563" y="3536950"/>
          <p14:tracePt t="109269" x="6405563" y="3595688"/>
          <p14:tracePt t="109286" x="6405563" y="3632200"/>
          <p14:tracePt t="109303" x="6418263" y="3679825"/>
          <p14:tracePt t="109320" x="6429375" y="3751263"/>
          <p14:tracePt t="109337" x="6442075" y="3798888"/>
          <p14:tracePt t="109353" x="6453188" y="3833813"/>
          <p14:tracePt t="109370" x="6477000" y="3846513"/>
          <p14:tracePt t="109386" x="6477000" y="3857625"/>
          <p14:tracePt t="109403" x="6489700" y="3857625"/>
          <p14:tracePt t="109420" x="6500813" y="3857625"/>
          <p14:tracePt t="109470" x="6513513" y="3857625"/>
          <p14:tracePt t="109472" x="6524625" y="3833813"/>
          <p14:tracePt t="109486" x="6572250" y="3775075"/>
          <p14:tracePt t="109504" x="6619875" y="3667125"/>
          <p14:tracePt t="109521" x="6656388" y="3595688"/>
          <p14:tracePt t="109537" x="6680200" y="3513138"/>
          <p14:tracePt t="109537" x="6691313" y="3500438"/>
          <p14:tracePt t="109554" x="6691313" y="3417888"/>
          <p14:tracePt t="109571" x="6691313" y="3333750"/>
          <p14:tracePt t="109587" x="6680200" y="3286125"/>
          <p14:tracePt t="109604" x="6656388" y="3251200"/>
          <p14:tracePt t="109621" x="6643688" y="3238500"/>
          <p14:tracePt t="109637" x="6619875" y="3227388"/>
          <p14:tracePt t="109654" x="6608763" y="3203575"/>
          <p14:tracePt t="109671" x="6584950" y="3203575"/>
          <p14:tracePt t="109687" x="6584950" y="3190875"/>
          <p14:tracePt t="109734" x="6572250" y="3190875"/>
          <p14:tracePt t="109747" x="6584950" y="3167063"/>
          <p14:tracePt t="109760" x="6572250" y="3167063"/>
          <p14:tracePt t="109796" x="6561138" y="3179763"/>
          <p14:tracePt t="109804" x="6548438" y="3179763"/>
          <p14:tracePt t="109812" x="6548438" y="3203575"/>
          <p14:tracePt t="109821" x="6537325" y="3275013"/>
          <p14:tracePt t="109839" x="6537325" y="3309938"/>
          <p14:tracePt t="109855" x="6537325" y="3346450"/>
          <p14:tracePt t="109871" x="6537325" y="3370263"/>
          <p14:tracePt t="109888" x="6537325" y="3429000"/>
          <p14:tracePt t="109905" x="6537325" y="3441700"/>
          <p14:tracePt t="109921" x="6537325" y="3465513"/>
          <p14:tracePt t="109938" x="6548438" y="3465513"/>
          <p14:tracePt t="109955" x="6632575" y="3489325"/>
          <p14:tracePt t="109972" x="6704013" y="3489325"/>
          <p14:tracePt t="109988" x="6727825" y="3489325"/>
          <p14:tracePt t="110005" x="6762750" y="3489325"/>
          <p14:tracePt t="110005" x="6786563" y="3489325"/>
          <p14:tracePt t="110022" x="6799263" y="3489325"/>
          <p14:tracePt t="110038" x="6823075" y="3489325"/>
          <p14:tracePt t="110055" x="6846888" y="3452813"/>
          <p14:tracePt t="110055" x="6846888" y="3441700"/>
          <p14:tracePt t="110072" x="6846888" y="3381375"/>
          <p14:tracePt t="110089" x="6858000" y="3309938"/>
          <p14:tracePt t="110105" x="6858000" y="3238500"/>
          <p14:tracePt t="110122" x="6858000" y="3179763"/>
          <p14:tracePt t="110139" x="6846888" y="3167063"/>
          <p14:tracePt t="110155" x="6823075" y="3132138"/>
          <p14:tracePt t="110172" x="6799263" y="3119438"/>
          <p14:tracePt t="110189" x="6786563" y="3119438"/>
          <p14:tracePt t="110212" x="6775450" y="3119438"/>
          <p14:tracePt t="110222" x="6727825" y="3119438"/>
          <p14:tracePt t="110239" x="6727825" y="3108325"/>
          <p14:tracePt t="110256" x="6715125" y="3108325"/>
          <p14:tracePt t="110272" x="6656388" y="3108325"/>
          <p14:tracePt t="110289" x="6619875" y="3132138"/>
          <p14:tracePt t="110289" x="6608763" y="3143250"/>
          <p14:tracePt t="110306" x="6584950" y="3179763"/>
          <p14:tracePt t="110323" x="6561138" y="3203575"/>
          <p14:tracePt t="110339" x="6537325" y="3238500"/>
          <p14:tracePt t="110356" x="6537325" y="3286125"/>
          <p14:tracePt t="110373" x="6513513" y="3322638"/>
          <p14:tracePt t="110390" x="6513513" y="3381375"/>
          <p14:tracePt t="110406" x="6513513" y="3417888"/>
          <p14:tracePt t="110423" x="6513513" y="3476625"/>
          <p14:tracePt t="110440" x="6513513" y="3524250"/>
          <p14:tracePt t="110456" x="6513513" y="3584575"/>
          <p14:tracePt t="110474" x="6524625" y="3643313"/>
          <p14:tracePt t="110489" x="6548438" y="3679825"/>
          <p14:tracePt t="110506" x="6561138" y="3714750"/>
          <p14:tracePt t="110523" x="6584950" y="3738563"/>
          <p14:tracePt t="110539" x="6596063" y="3751263"/>
          <p14:tracePt t="110557" x="6619875" y="3775075"/>
          <p14:tracePt t="110574" x="6656388" y="3775075"/>
          <p14:tracePt t="110591" x="6704013" y="3762375"/>
          <p14:tracePt t="110607" x="6762750" y="3727450"/>
          <p14:tracePt t="110624" x="6810375" y="3667125"/>
          <p14:tracePt t="110641" x="6846888" y="3619500"/>
          <p14:tracePt t="110657" x="6870700" y="3560763"/>
          <p14:tracePt t="110674" x="6894513" y="3452813"/>
          <p14:tracePt t="110691" x="6894513" y="3394075"/>
          <p14:tracePt t="110707" x="6894513" y="3346450"/>
          <p14:tracePt t="110724" x="6858000" y="3322638"/>
          <p14:tracePt t="110741" x="6846888" y="3309938"/>
          <p14:tracePt t="110757" x="6786563" y="3309938"/>
          <p14:tracePt t="110774" x="6738938" y="3309938"/>
          <p14:tracePt t="110791" x="6704013" y="3309938"/>
          <p14:tracePt t="110808" x="6608763" y="3309938"/>
          <p14:tracePt t="110825" x="6537325" y="3322638"/>
          <p14:tracePt t="110841" x="6513513" y="3346450"/>
          <p14:tracePt t="110841" x="6513513" y="3357563"/>
          <p14:tracePt t="110858" x="6489700" y="3381375"/>
          <p14:tracePt t="110875" x="6477000" y="3381375"/>
          <p14:tracePt t="110891" x="6465888" y="3405188"/>
          <p14:tracePt t="110908" x="6453188" y="3429000"/>
          <p14:tracePt t="110924" x="6453188" y="3476625"/>
          <p14:tracePt t="110941" x="6453188" y="3524250"/>
          <p14:tracePt t="110958" x="6453188" y="3560763"/>
          <p14:tracePt t="110975" x="6477000" y="3584575"/>
          <p14:tracePt t="110992" x="6500813" y="3608388"/>
          <p14:tracePt t="111008" x="6537325" y="3632200"/>
          <p14:tracePt t="111025" x="6561138" y="3643313"/>
          <p14:tracePt t="111042" x="6632575" y="3643313"/>
          <p14:tracePt t="111059" x="6691313" y="3643313"/>
          <p14:tracePt t="111075" x="6727825" y="3632200"/>
          <p14:tracePt t="111092" x="6751638" y="3560763"/>
          <p14:tracePt t="111109" x="6786563" y="3500438"/>
          <p14:tracePt t="111125" x="6786563" y="3476625"/>
          <p14:tracePt t="111125" x="6786563" y="3465513"/>
          <p14:tracePt t="111142" x="6786563" y="3441700"/>
          <p14:tracePt t="111158" x="6762750" y="3441700"/>
          <p14:tracePt t="111232" x="6751638" y="3452813"/>
          <p14:tracePt t="111236" x="6738938" y="3465513"/>
          <p14:tracePt t="111242" x="6680200" y="3513138"/>
          <p14:tracePt t="111259" x="6619875" y="3560763"/>
          <p14:tracePt t="111276" x="6608763" y="3560763"/>
          <p14:tracePt t="111292" x="6596063" y="3560763"/>
          <p14:tracePt t="111664" x="6596063" y="3595688"/>
          <p14:tracePt t="111668" x="6596063" y="3608388"/>
          <p14:tracePt t="111677" x="6572250" y="3608388"/>
          <p14:tracePt t="111693" x="6572250" y="3632200"/>
          <p14:tracePt t="112046" x="6572250" y="3643313"/>
          <p14:tracePt t="112060" x="6572250" y="3656013"/>
          <p14:tracePt t="112064" x="6572250" y="3679825"/>
          <p14:tracePt t="112080" x="6572250" y="3690938"/>
          <p14:tracePt t="112105" x="6584950" y="3703638"/>
          <p14:tracePt t="112111" x="6584950" y="3714750"/>
          <p14:tracePt t="112571" x="6584950" y="3727450"/>
          <p14:tracePt t="112573" x="6584950" y="3738563"/>
          <p14:tracePt t="112579" x="6584950" y="3762375"/>
          <p14:tracePt t="112596" x="6596063" y="3798888"/>
          <p14:tracePt t="112612" x="6608763" y="3798888"/>
          <p14:tracePt t="112676" x="6608763" y="3810000"/>
          <p14:tracePt t="113220" x="6619875" y="3822700"/>
          <p14:tracePt t="113226" x="6619875" y="3833813"/>
          <p14:tracePt t="113231" x="6656388" y="3894138"/>
          <p14:tracePt t="113248" x="6691313" y="3965575"/>
          <p14:tracePt t="113265" x="6715125" y="4013200"/>
          <p14:tracePt t="113282" x="6738938" y="4048125"/>
          <p14:tracePt t="113298" x="6738938" y="4071938"/>
          <p14:tracePt t="113315" x="6751638" y="4095750"/>
          <p14:tracePt t="113332" x="6762750" y="4119563"/>
          <p14:tracePt t="113348" x="6775450" y="4132263"/>
          <p14:tracePt t="113365" x="6775450" y="4143375"/>
          <p14:tracePt t="113386" x="6786563" y="4143375"/>
          <p14:tracePt t="114276" x="6786563" y="4132263"/>
          <p14:tracePt t="115012" x="6775450" y="4132263"/>
          <p14:tracePt t="115024" x="6762750" y="4119563"/>
          <p14:tracePt t="115110" x="6762750" y="4132263"/>
          <p14:tracePt t="115466" x="6762750" y="4143375"/>
          <p14:tracePt t="115487" x="6762750" y="4132263"/>
          <p14:tracePt t="115720" x="6762750" y="4119563"/>
          <p14:tracePt t="115734" x="6762750" y="4108450"/>
          <p14:tracePt t="115754" x="6775450" y="4108450"/>
          <p14:tracePt t="115898" x="6775450" y="4119563"/>
          <p14:tracePt t="116307" x="6786563" y="4119563"/>
          <p14:tracePt t="116324" x="6799263" y="4119563"/>
          <p14:tracePt t="116357" x="6799263" y="4108450"/>
          <p14:tracePt t="116658" x="6810375" y="4108450"/>
          <p14:tracePt t="117078" x="6810375" y="4119563"/>
          <p14:tracePt t="117086" x="6810375" y="4132263"/>
          <p14:tracePt t="117093" x="6786563" y="4214813"/>
          <p14:tracePt t="117093" x="6775450" y="4238625"/>
          <p14:tracePt t="117110" x="6738938" y="4357688"/>
          <p14:tracePt t="117126" x="6643688" y="4595813"/>
          <p14:tracePt t="117143" x="6596063" y="4775200"/>
          <p14:tracePt t="117143" x="6584950" y="4822825"/>
          <p14:tracePt t="117160" x="6500813" y="4976813"/>
          <p14:tracePt t="117177" x="6442075" y="5143500"/>
          <p14:tracePt t="117193" x="6370638" y="5275263"/>
          <p14:tracePt t="117210" x="6299200" y="5381625"/>
          <p14:tracePt t="117227" x="6262688" y="5429250"/>
          <p14:tracePt t="117243" x="6238875" y="5453063"/>
          <p14:tracePt t="117260" x="6227763" y="5465763"/>
          <p14:tracePt t="117304" x="6238875" y="5465763"/>
          <p14:tracePt t="117822" x="6251575" y="5465763"/>
          <p14:tracePt t="117830" x="6251575" y="5453063"/>
          <p14:tracePt t="117840" x="6251575" y="5429250"/>
          <p14:tracePt t="117848" x="6251575" y="5381625"/>
          <p14:tracePt t="117862" x="6251575" y="5286375"/>
          <p14:tracePt t="117879" x="6251575" y="5180013"/>
          <p14:tracePt t="117895" x="6215063" y="5048250"/>
          <p14:tracePt t="117912" x="6143625" y="4929188"/>
          <p14:tracePt t="117929" x="6096000" y="4846638"/>
          <p14:tracePt t="117929" x="6084888" y="4822825"/>
          <p14:tracePt t="117946" x="6037263" y="4738688"/>
          <p14:tracePt t="117963" x="5976938" y="4656138"/>
          <p14:tracePt t="117979" x="5918200" y="4595813"/>
          <p14:tracePt t="117979" x="5894388" y="4572000"/>
          <p14:tracePt t="117996" x="5857875" y="4548188"/>
          <p14:tracePt t="118013" x="5822950" y="4513263"/>
          <p14:tracePt t="118029" x="5762625" y="4513263"/>
          <p14:tracePt t="118046" x="5667375" y="4513263"/>
          <p14:tracePt t="118063" x="5608638" y="4513263"/>
          <p14:tracePt t="118079" x="5513388" y="4537075"/>
          <p14:tracePt t="118097" x="5405438" y="4608513"/>
          <p14:tracePt t="118113" x="5275263" y="4738688"/>
          <p14:tracePt t="118129" x="5191125" y="4810125"/>
          <p14:tracePt t="118146" x="5119688" y="4857750"/>
          <p14:tracePt t="118163" x="5084763" y="4881563"/>
          <p14:tracePt t="118180" x="5072063" y="4881563"/>
          <p14:tracePt t="118196" x="5048250" y="4894263"/>
          <p14:tracePt t="118222" x="5048250" y="4905375"/>
          <p14:tracePt t="118229" x="5060950" y="4905375"/>
          <p14:tracePt t="118440" x="5072063" y="4905375"/>
          <p14:tracePt t="118444" x="5084763" y="4905375"/>
          <p14:tracePt t="118448" x="5180013" y="4905375"/>
          <p14:tracePt t="118448" x="5227638" y="4905375"/>
          <p14:tracePt t="118464" x="5429250" y="4905375"/>
          <p14:tracePt t="118481" x="5643563" y="4905375"/>
          <p14:tracePt t="118497" x="5881688" y="4905375"/>
          <p14:tracePt t="118514" x="6013450" y="4905375"/>
          <p14:tracePt t="118531" x="6143625" y="4894263"/>
          <p14:tracePt t="118548" x="6251575" y="4870450"/>
          <p14:tracePt t="118564" x="6334125" y="4833938"/>
          <p14:tracePt t="118581" x="6394450" y="4810125"/>
          <p14:tracePt t="118598" x="6465888" y="4775200"/>
          <p14:tracePt t="118614" x="6524625" y="4727575"/>
          <p14:tracePt t="118631" x="6572250" y="4691063"/>
          <p14:tracePt t="118648" x="6608763" y="4667250"/>
          <p14:tracePt t="118664" x="6619875" y="4656138"/>
          <p14:tracePt t="118681" x="6643688" y="4643438"/>
          <p14:tracePt t="118698" x="6656388" y="4632325"/>
          <p14:tracePt t="118872" x="6667500" y="4619625"/>
          <p14:tracePt t="119248" x="6680200" y="4619625"/>
          <p14:tracePt t="119252" x="6680200" y="4608513"/>
          <p14:tracePt t="119266" x="6691313" y="4595813"/>
          <p14:tracePt t="119283" x="6704013" y="4584700"/>
          <p14:tracePt t="119600" x="6704013" y="4572000"/>
          <p14:tracePt t="119604" x="6704013" y="4560888"/>
          <p14:tracePt t="119617" x="6704013" y="4548188"/>
          <p14:tracePt t="119634" x="6704013" y="4537075"/>
          <p14:tracePt t="119651" x="6704013" y="4524375"/>
          <p14:tracePt t="119667" x="6704013" y="4513263"/>
          <p14:tracePt t="119698" x="6704013" y="4500563"/>
          <p14:tracePt t="119728" x="6691313" y="4500563"/>
          <p14:tracePt t="119736" x="6680200" y="4500563"/>
          <p14:tracePt t="119740" x="6643688" y="4489450"/>
          <p14:tracePt t="119751" x="6548438" y="4465638"/>
          <p14:tracePt t="119751" x="6500813" y="4465638"/>
          <p14:tracePt t="119768" x="6096000" y="4429125"/>
          <p14:tracePt t="119785" x="5738813" y="4418013"/>
          <p14:tracePt t="119801" x="5418138" y="4394200"/>
          <p14:tracePt t="119801" x="5334000" y="4394200"/>
          <p14:tracePt t="119818" x="5072063" y="4381500"/>
          <p14:tracePt t="119835" x="4870450" y="4381500"/>
          <p14:tracePt t="119851" x="4691063" y="4370388"/>
          <p14:tracePt t="119868" x="4500563" y="4357688"/>
          <p14:tracePt t="119884" x="4381500" y="4333875"/>
          <p14:tracePt t="119901" x="4322763" y="4333875"/>
          <p14:tracePt t="119918" x="4227513" y="4333875"/>
          <p14:tracePt t="119935" x="4060825" y="4333875"/>
          <p14:tracePt t="119952" x="3941763" y="4333875"/>
          <p14:tracePt t="119968" x="3894138" y="4333875"/>
          <p14:tracePt t="119985" x="3846513" y="4333875"/>
          <p14:tracePt t="119985" x="3833813" y="4333875"/>
          <p14:tracePt t="120002" x="3810000" y="4346575"/>
          <p14:tracePt t="120019" x="3775075" y="4370388"/>
          <p14:tracePt t="120035" x="3738563" y="4370388"/>
          <p14:tracePt t="120052" x="3714750" y="4370388"/>
          <p14:tracePt t="120069" x="3727450" y="4370388"/>
          <p14:tracePt t="120208" x="3738563" y="4370388"/>
          <p14:tracePt t="120212" x="3762375" y="4370388"/>
          <p14:tracePt t="120219" x="3929063" y="4381500"/>
          <p14:tracePt t="120236" x="4071938" y="4381500"/>
          <p14:tracePt t="120252" x="4108450" y="4381500"/>
          <p14:tracePt t="120269" x="4357688" y="4370388"/>
          <p14:tracePt t="120287" x="4548188" y="4333875"/>
          <p14:tracePt t="120303" x="4738688" y="4310063"/>
          <p14:tracePt t="120319" x="4881563" y="4286250"/>
          <p14:tracePt t="120336" x="4941888" y="4286250"/>
          <p14:tracePt t="120353" x="5013325" y="4286250"/>
          <p14:tracePt t="120369" x="5048250" y="4286250"/>
          <p14:tracePt t="120386" x="5072063" y="4286250"/>
          <p14:tracePt t="120403" x="5095875" y="4286250"/>
          <p14:tracePt t="120420" x="5132388" y="4286250"/>
          <p14:tracePt t="120436" x="5180013" y="4286250"/>
          <p14:tracePt t="120453" x="5227638" y="4286250"/>
          <p14:tracePt t="120470" x="5238750" y="4286250"/>
          <p14:tracePt t="120486" x="5262563" y="4286250"/>
          <p14:tracePt t="120522" x="5286375" y="4286250"/>
          <p14:tracePt t="120924" x="5500688" y="4251325"/>
          <p14:tracePt t="120928" x="5680075" y="4227513"/>
          <p14:tracePt t="120937" x="5929313" y="4191000"/>
          <p14:tracePt t="120954" x="6215063" y="4167188"/>
          <p14:tracePt t="120971" x="6489700" y="4143375"/>
          <p14:tracePt t="120988" x="6632575" y="4143375"/>
          <p14:tracePt t="121005" x="6691313" y="4143375"/>
          <p14:tracePt t="121005" x="6715125" y="4143375"/>
          <p14:tracePt t="121022" x="6786563" y="4143375"/>
          <p14:tracePt t="121039" x="6870700" y="4143375"/>
          <p14:tracePt t="121055" x="7024688" y="4143375"/>
          <p14:tracePt t="121055" x="7096125" y="4143375"/>
          <p14:tracePt t="121072" x="7381875" y="4143375"/>
          <p14:tracePt t="121090" x="7727950" y="4119563"/>
          <p14:tracePt t="121105" x="8108950" y="4119563"/>
          <p14:tracePt t="121122" x="8323263" y="4119563"/>
          <p14:tracePt t="121139" x="8418513" y="4119563"/>
          <p14:tracePt t="121155" x="8477250" y="4119563"/>
          <p14:tracePt t="121172" x="8477250" y="4108450"/>
          <p14:tracePt t="121192" x="8489950" y="4108450"/>
          <p14:tracePt t="121336" x="8501063" y="4108450"/>
          <p14:tracePt t="121344" x="8537575" y="4108450"/>
          <p14:tracePt t="121356" x="8609013" y="4108450"/>
          <p14:tracePt t="121373" x="8632825" y="4108450"/>
          <p14:tracePt t="121389" x="8715375" y="4108450"/>
          <p14:tracePt t="121406" x="8728075" y="4108450"/>
          <p14:tracePt t="121423" x="8751888" y="4119563"/>
          <p14:tracePt t="121439" x="8799513" y="4132263"/>
          <p14:tracePt t="121456" x="8834438" y="4143375"/>
          <p14:tracePt t="121473" x="8905875" y="4156075"/>
          <p14:tracePt t="121490" x="8929688" y="4167188"/>
          <p14:tracePt t="121506" x="9024938" y="4191000"/>
          <p14:tracePt t="121523" x="9096375" y="4191000"/>
          <p14:tracePt t="121523" x="9120188" y="4203700"/>
          <p14:tracePt t="121540" x="9204325" y="4203700"/>
          <p14:tracePt t="121557" x="9275763" y="4203700"/>
          <p14:tracePt t="121573" x="9358313" y="4214813"/>
          <p14:tracePt t="121573" x="9382125" y="4214813"/>
          <p14:tracePt t="121590" x="9453563" y="4214813"/>
          <p14:tracePt t="121607" x="9490075" y="4214813"/>
          <p14:tracePt t="121623" x="9537700" y="4214813"/>
          <p14:tracePt t="121640" x="9561513" y="4214813"/>
          <p14:tracePt t="121657" x="9596438" y="4214813"/>
          <p14:tracePt t="121673" x="9609138" y="4214813"/>
          <p14:tracePt t="121690" x="9620250" y="4214813"/>
          <p14:tracePt t="121809" x="9609138" y="4214813"/>
          <p14:tracePt t="121832" x="9596438" y="4214813"/>
          <p14:tracePt t="121834" x="9572625" y="4214813"/>
          <p14:tracePt t="121840" x="9371013" y="4227513"/>
          <p14:tracePt t="121857" x="8953500" y="4275138"/>
          <p14:tracePt t="121874" x="8466138" y="4322763"/>
          <p14:tracePt t="121891" x="8001000" y="4370388"/>
          <p14:tracePt t="121891" x="7870825" y="4381500"/>
          <p14:tracePt t="121908" x="7429500" y="4441825"/>
          <p14:tracePt t="121925" x="6881813" y="4441825"/>
          <p14:tracePt t="121941" x="6394450" y="4452938"/>
          <p14:tracePt t="121958" x="5918200" y="4452938"/>
          <p14:tracePt t="121974" x="5453063" y="4452938"/>
          <p14:tracePt t="121991" x="5024438" y="4452938"/>
          <p14:tracePt t="122007" x="4619625" y="4452938"/>
          <p14:tracePt t="122024" x="4346575" y="4452938"/>
          <p14:tracePt t="122041" x="4108450" y="4452938"/>
          <p14:tracePt t="122058" x="3976688" y="4452938"/>
          <p14:tracePt t="122075" x="3881438" y="4452938"/>
          <p14:tracePt t="122075" x="3846513" y="4452938"/>
          <p14:tracePt t="122093" x="3762375" y="4452938"/>
          <p14:tracePt t="122108" x="3679825" y="4465638"/>
          <p14:tracePt t="122125" x="3608388" y="4489450"/>
          <p14:tracePt t="122125" x="3584575" y="4489450"/>
          <p14:tracePt t="122142" x="3500438" y="4500563"/>
          <p14:tracePt t="122159" x="3429000" y="4513263"/>
          <p14:tracePt t="122175" x="3394075" y="4513263"/>
          <p14:tracePt t="122175" x="3394075" y="4524375"/>
          <p14:tracePt t="122192" x="3381375" y="4524375"/>
          <p14:tracePt t="122274" x="3381375" y="4537075"/>
          <p14:tracePt t="122368" x="3370263" y="4548188"/>
          <p14:tracePt t="122388" x="3370263" y="4560888"/>
          <p14:tracePt t="122426" x="3370263" y="4572000"/>
          <p14:tracePt t="123354" x="3370263" y="4560888"/>
          <p14:tracePt t="123430" x="3370263" y="4548188"/>
          <p14:tracePt t="123438" x="3381375" y="4537075"/>
          <p14:tracePt t="123446" x="3394075" y="4524375"/>
          <p14:tracePt t="123462" x="3429000" y="4524375"/>
          <p14:tracePt t="123479" x="3452813" y="4524375"/>
          <p14:tracePt t="123479" x="3476625" y="4524375"/>
          <p14:tracePt t="123496" x="3489325" y="4524375"/>
          <p14:tracePt t="123512" x="3500438" y="4524375"/>
          <p14:tracePt t="123582" x="3513138" y="4524375"/>
          <p14:tracePt t="123598" x="3524250" y="4524375"/>
          <p14:tracePt t="123624" x="3524250" y="4537075"/>
          <p14:tracePt t="123656" x="3524250" y="4548188"/>
          <p14:tracePt t="123664" x="3524250" y="4560888"/>
          <p14:tracePt t="123676" x="3536950" y="4560888"/>
          <p14:tracePt t="123956" x="3548063" y="4560888"/>
          <p14:tracePt t="123972" x="3560763" y="4537075"/>
          <p14:tracePt t="123976" x="3560763" y="4524375"/>
          <p14:tracePt t="123980" x="3584575" y="4500563"/>
          <p14:tracePt t="123997" x="3608388" y="4452938"/>
          <p14:tracePt t="124014" x="3619500" y="4441825"/>
          <p14:tracePt t="124031" x="3632200" y="4429125"/>
          <p14:tracePt t="124047" x="3643313" y="4418013"/>
          <p14:tracePt t="124282" x="3656013" y="4418013"/>
          <p14:tracePt t="124298" x="3679825" y="4418013"/>
          <p14:tracePt t="124318" x="3690938" y="4418013"/>
          <p14:tracePt t="124340" x="3703638" y="4418013"/>
          <p14:tracePt t="124348" x="3714750" y="4418013"/>
          <p14:tracePt t="124364" x="3727450" y="4418013"/>
          <p14:tracePt t="124372" x="3738563" y="4418013"/>
          <p14:tracePt t="124388" x="3751263" y="4418013"/>
          <p14:tracePt t="124412" x="3762375" y="4418013"/>
          <p14:tracePt t="124482" x="3775075" y="4429125"/>
          <p14:tracePt t="124488" x="3786188" y="4441825"/>
          <p14:tracePt t="124500" x="3798888" y="4452938"/>
          <p14:tracePt t="124515" x="3822700" y="4452938"/>
          <p14:tracePt t="124536" x="3833813" y="4452938"/>
          <p14:tracePt t="124552" x="3846513" y="4452938"/>
          <p14:tracePt t="124566" x="3870325" y="4452938"/>
          <p14:tracePt t="124582" x="3917950" y="4452938"/>
          <p14:tracePt t="124600" x="3976688" y="4394200"/>
          <p14:tracePt t="124616" x="4024313" y="4346575"/>
          <p14:tracePt t="124632" x="4060825" y="4310063"/>
          <p14:tracePt t="124649" x="4060825" y="4262438"/>
          <p14:tracePt t="124666" x="4060825" y="4214813"/>
          <p14:tracePt t="124683" x="4060825" y="4179888"/>
          <p14:tracePt t="124699" x="4048125" y="4132263"/>
          <p14:tracePt t="124716" x="4013200" y="4108450"/>
          <p14:tracePt t="124733" x="3976688" y="4071938"/>
          <p14:tracePt t="124749" x="3941763" y="4037013"/>
          <p14:tracePt t="124766" x="3929063" y="4024313"/>
          <p14:tracePt t="124782" x="3917950" y="4013200"/>
          <p14:tracePt t="124799" x="3905250" y="4000500"/>
          <p14:tracePt t="124816" x="3894138" y="4000500"/>
          <p14:tracePt t="124833" x="3894138" y="4013200"/>
          <p14:tracePt t="125536" x="3917950" y="4013200"/>
          <p14:tracePt t="125552" x="3917950" y="4024313"/>
          <p14:tracePt t="125557" x="3941763" y="4024313"/>
          <p14:tracePt t="125569" x="3976688" y="4037013"/>
          <p14:tracePt t="125585" x="4000500" y="4037013"/>
          <p14:tracePt t="125603" x="4013200" y="4037013"/>
          <p14:tracePt t="125696" x="4024313" y="4037013"/>
          <p14:tracePt t="125698" x="4037013" y="4037013"/>
          <p14:tracePt t="125703" x="4132263" y="4037013"/>
          <p14:tracePt t="125719" x="4251325" y="4037013"/>
          <p14:tracePt t="125736" x="4381500" y="4037013"/>
          <p14:tracePt t="125752" x="4465638" y="4037013"/>
          <p14:tracePt t="125769" x="4524375" y="4037013"/>
          <p14:tracePt t="125786" x="4548188" y="4037013"/>
          <p14:tracePt t="125809" x="4560888" y="4037013"/>
          <p14:tracePt t="125819" x="4560888" y="4024313"/>
          <p14:tracePt t="125836" x="4572000" y="3976688"/>
          <p14:tracePt t="125853" x="4584700" y="3952875"/>
          <p14:tracePt t="125870" x="4595813" y="3929063"/>
          <p14:tracePt t="125886" x="4608513" y="3894138"/>
          <p14:tracePt t="125903" x="4619625" y="3881438"/>
          <p14:tracePt t="125919" x="4619625" y="3870325"/>
          <p14:tracePt t="126224" x="4619625" y="3846513"/>
          <p14:tracePt t="126226" x="4619625" y="3810000"/>
          <p14:tracePt t="126236" x="4619625" y="3727450"/>
          <p14:tracePt t="126253" x="4572000" y="3643313"/>
          <p14:tracePt t="126270" x="4500563" y="3548063"/>
          <p14:tracePt t="126287" x="4405313" y="3513138"/>
          <p14:tracePt t="126303" x="4286250" y="3476625"/>
          <p14:tracePt t="126320" x="4203700" y="3476625"/>
          <p14:tracePt t="126320" x="4179888" y="3452813"/>
          <p14:tracePt t="126339" x="4143375" y="3452813"/>
          <p14:tracePt t="126355" x="4108450" y="3452813"/>
          <p14:tracePt t="126371" x="4084638" y="3429000"/>
          <p14:tracePt t="126388" x="4048125" y="3429000"/>
          <p14:tracePt t="126405" x="3989388" y="3429000"/>
          <p14:tracePt t="126421" x="3929063" y="3429000"/>
          <p14:tracePt t="126438" x="3905250" y="3429000"/>
          <p14:tracePt t="126454" x="3870325" y="3429000"/>
          <p14:tracePt t="126471" x="3833813" y="3429000"/>
          <p14:tracePt t="126488" x="3810000" y="3429000"/>
          <p14:tracePt t="126505" x="3786188" y="3429000"/>
          <p14:tracePt t="126521" x="3738563" y="3429000"/>
          <p14:tracePt t="126538" x="3703638" y="3429000"/>
          <p14:tracePt t="126555" x="3667125" y="3441700"/>
          <p14:tracePt t="126571" x="3608388" y="3465513"/>
          <p14:tracePt t="126589" x="3595688" y="3489325"/>
          <p14:tracePt t="126605" x="3560763" y="3513138"/>
          <p14:tracePt t="126622" x="3548063" y="3560763"/>
          <p14:tracePt t="126638" x="3536950" y="3571875"/>
          <p14:tracePt t="126655" x="3536950" y="3595688"/>
          <p14:tracePt t="126672" x="3536950" y="3643313"/>
          <p14:tracePt t="126689" x="3536950" y="3679825"/>
          <p14:tracePt t="126705" x="3536950" y="3703638"/>
          <p14:tracePt t="126722" x="3536950" y="3738563"/>
          <p14:tracePt t="126739" x="3536950" y="3775075"/>
          <p14:tracePt t="126755" x="3536950" y="3798888"/>
          <p14:tracePt t="126772" x="3536950" y="3822700"/>
          <p14:tracePt t="126789" x="3536950" y="3846513"/>
          <p14:tracePt t="126805" x="3560763" y="3894138"/>
          <p14:tracePt t="126823" x="3584575" y="3929063"/>
          <p14:tracePt t="126839" x="3595688" y="3952875"/>
          <p14:tracePt t="126839" x="3595688" y="3965575"/>
          <p14:tracePt t="126856" x="3619500" y="4000500"/>
          <p14:tracePt t="126873" x="3656013" y="4037013"/>
          <p14:tracePt t="126889" x="3679825" y="4084638"/>
          <p14:tracePt t="126889" x="3690938" y="4084638"/>
          <p14:tracePt t="126906" x="3751263" y="4119563"/>
          <p14:tracePt t="126923" x="3822700" y="4156075"/>
          <p14:tracePt t="126939" x="3929063" y="4132263"/>
          <p14:tracePt t="126956" x="4000500" y="4143375"/>
          <p14:tracePt t="126973" x="4084638" y="4143375"/>
          <p14:tracePt t="126990" x="4167188" y="4167188"/>
          <p14:tracePt t="127006" x="4286250" y="4167188"/>
          <p14:tracePt t="127023" x="4405313" y="4167188"/>
          <p14:tracePt t="127023" x="4465638" y="4167188"/>
          <p14:tracePt t="127040" x="4619625" y="4179888"/>
          <p14:tracePt t="127056" x="4691063" y="4179888"/>
          <p14:tracePt t="127073" x="4751388" y="4167188"/>
          <p14:tracePt t="127090" x="4786313" y="4143375"/>
          <p14:tracePt t="127106" x="4810125" y="4119563"/>
          <p14:tracePt t="127124" x="4822825" y="4119563"/>
          <p14:tracePt t="127140" x="4822825" y="4095750"/>
          <p14:tracePt t="127157" x="4822825" y="4071938"/>
          <p14:tracePt t="127188" x="4833938" y="4071938"/>
          <p14:tracePt t="127940" x="4846638" y="4071938"/>
          <p14:tracePt t="127942" x="4941888" y="4071938"/>
          <p14:tracePt t="127959" x="5037138" y="4071938"/>
          <p14:tracePt t="127976" x="5119688" y="4071938"/>
          <p14:tracePt t="127992" x="5251450" y="4071938"/>
          <p14:tracePt t="128009" x="5310188" y="4024313"/>
          <p14:tracePt t="128026" x="5381625" y="3989388"/>
          <p14:tracePt t="128043" x="5429250" y="3929063"/>
          <p14:tracePt t="128043" x="5441950" y="3917950"/>
          <p14:tracePt t="128060" x="5524500" y="3894138"/>
          <p14:tracePt t="128076" x="5619750" y="3857625"/>
          <p14:tracePt t="128094" x="5703888" y="3822700"/>
          <p14:tracePt t="128094" x="5727700" y="3822700"/>
          <p14:tracePt t="128110" x="5786438" y="3798888"/>
          <p14:tracePt t="128126" x="5822950" y="3786188"/>
          <p14:tracePt t="128143" x="5834063" y="3786188"/>
          <p14:tracePt t="128188" x="5846763" y="3786188"/>
          <p14:tracePt t="128796" x="5857875" y="3786188"/>
          <p14:tracePt t="128830" x="5870575" y="3786188"/>
          <p14:tracePt t="129038" x="5870575" y="3798888"/>
          <p14:tracePt t="129192" x="5870575" y="3810000"/>
          <p14:tracePt t="129196" x="5870575" y="3857625"/>
          <p14:tracePt t="129213" x="5894388" y="3929063"/>
          <p14:tracePt t="129230" x="5905500" y="3989388"/>
          <p14:tracePt t="129247" x="5905500" y="4071938"/>
          <p14:tracePt t="129263" x="5918200" y="4132263"/>
          <p14:tracePt t="129279" x="5929313" y="4179888"/>
          <p14:tracePt t="129296" x="5929313" y="4227513"/>
          <p14:tracePt t="129312" x="5942013" y="4286250"/>
          <p14:tracePt t="129330" x="5953125" y="4370388"/>
          <p14:tracePt t="129347" x="5953125" y="4465638"/>
          <p14:tracePt t="129363" x="5953125" y="4656138"/>
          <p14:tracePt t="129380" x="5965825" y="4775200"/>
          <p14:tracePt t="129397" x="5965825" y="4905375"/>
          <p14:tracePt t="129413" x="5965825" y="5024438"/>
          <p14:tracePt t="129430" x="5965825" y="5072063"/>
          <p14:tracePt t="129447" x="5965825" y="5095875"/>
          <p14:tracePt t="129464" x="5965825" y="5108575"/>
          <p14:tracePt t="129810" x="5953125" y="5084763"/>
          <p14:tracePt t="129896" x="5953125" y="5072063"/>
          <p14:tracePt t="129944" x="5953125" y="5060950"/>
          <p14:tracePt t="129964" x="6000750" y="5024438"/>
          <p14:tracePt t="130364" x="6037263" y="5013325"/>
          <p14:tracePt t="130368" x="6167438" y="5013325"/>
          <p14:tracePt t="130383" x="6370638" y="4941888"/>
          <p14:tracePt t="130383" x="6405563" y="4929188"/>
          <p14:tracePt t="130400" x="6584950" y="4881563"/>
          <p14:tracePt t="130416" x="6751638" y="4870450"/>
          <p14:tracePt t="130433" x="6942138" y="4833938"/>
          <p14:tracePt t="130450" x="7048500" y="4799013"/>
          <p14:tracePt t="130467" x="7143750" y="4762500"/>
          <p14:tracePt t="130483" x="7299325" y="4703763"/>
          <p14:tracePt t="130500" x="7429500" y="4667250"/>
          <p14:tracePt t="130517" x="7620000" y="4584700"/>
          <p14:tracePt t="130533" x="7823200" y="4489450"/>
          <p14:tracePt t="130550" x="8001000" y="4394200"/>
          <p14:tracePt t="130567" x="8180388" y="4346575"/>
          <p14:tracePt t="130584" x="8347075" y="4286250"/>
          <p14:tracePt t="130601" x="8442325" y="4238625"/>
          <p14:tracePt t="130617" x="8489950" y="4203700"/>
          <p14:tracePt t="130634" x="8501063" y="4191000"/>
          <p14:tracePt t="130650" x="8513763" y="4179888"/>
          <p14:tracePt t="130667" x="8524875" y="4167188"/>
          <p14:tracePt t="130685" x="8524875" y="4156075"/>
          <p14:tracePt t="130700" x="8524875" y="4143375"/>
          <p14:tracePt t="130722" x="8524875" y="4132263"/>
          <p14:tracePt t="130750" x="8524875" y="4119563"/>
          <p14:tracePt t="130774" x="8524875" y="4108450"/>
          <p14:tracePt t="130780" x="8524875" y="4095750"/>
          <p14:tracePt t="130788" x="8524875" y="4084638"/>
          <p14:tracePt t="130809" x="8524875" y="4071938"/>
          <p14:tracePt t="130817" x="8513763" y="4060825"/>
          <p14:tracePt t="130834" x="8477250" y="4024313"/>
          <p14:tracePt t="130851" x="8442325" y="4013200"/>
          <p14:tracePt t="130868" x="8405813" y="3989388"/>
          <p14:tracePt t="130885" x="8382000" y="3976688"/>
          <p14:tracePt t="130902" x="8358188" y="3965575"/>
          <p14:tracePt t="130918" x="8334375" y="3941763"/>
          <p14:tracePt t="130935" x="8323263" y="3941763"/>
          <p14:tracePt t="130951" x="8310563" y="3941763"/>
          <p14:tracePt t="130968" x="8299450" y="3929063"/>
          <p14:tracePt t="131002" x="8310563" y="3929063"/>
          <p14:tracePt t="131154" x="8323263" y="3929063"/>
          <p14:tracePt t="131166" x="8323263" y="3941763"/>
          <p14:tracePt t="131198" x="8334375" y="3941763"/>
          <p14:tracePt t="131208" x="8334375" y="3952875"/>
          <p14:tracePt t="131219" x="8347075" y="3965575"/>
          <p14:tracePt t="131282" x="8358188" y="3965575"/>
          <p14:tracePt t="131286" x="8370888" y="3976688"/>
          <p14:tracePt t="131302" x="8394700" y="3989388"/>
          <p14:tracePt t="131319" x="8418513" y="4000500"/>
          <p14:tracePt t="131336" x="8453438" y="4024313"/>
          <p14:tracePt t="131353" x="8477250" y="4037013"/>
          <p14:tracePt t="131369" x="8501063" y="4048125"/>
          <p14:tracePt t="131385" x="8524875" y="4048125"/>
          <p14:tracePt t="131403" x="8548688" y="4060825"/>
          <p14:tracePt t="131419" x="8561388" y="4084638"/>
          <p14:tracePt t="131436" x="8596313" y="4084638"/>
          <p14:tracePt t="131453" x="8643938" y="4108450"/>
          <p14:tracePt t="131453" x="8656638" y="4108450"/>
          <p14:tracePt t="131470" x="8704263" y="4108450"/>
          <p14:tracePt t="131486" x="8799513" y="4132263"/>
          <p14:tracePt t="131503" x="8918575" y="4132263"/>
          <p14:tracePt t="131520" x="9024938" y="4132263"/>
          <p14:tracePt t="131536" x="9061450" y="4132263"/>
          <p14:tracePt t="131553" x="9167813" y="4132263"/>
          <p14:tracePt t="131570" x="9239250" y="4132263"/>
          <p14:tracePt t="131587" x="9334500" y="4095750"/>
          <p14:tracePt t="131603" x="9442450" y="4060825"/>
          <p14:tracePt t="131620" x="9609138" y="4000500"/>
          <p14:tracePt t="131637" x="9775825" y="3917950"/>
          <p14:tracePt t="131654" x="9847263" y="3870325"/>
          <p14:tracePt t="131670" x="9918700" y="3786188"/>
          <p14:tracePt t="131687" x="9977438" y="3703638"/>
          <p14:tracePt t="131687" x="9990138" y="3690938"/>
          <p14:tracePt t="131704" x="10001250" y="3608388"/>
          <p14:tracePt t="131720" x="10001250" y="3513138"/>
          <p14:tracePt t="131737" x="9990138" y="3465513"/>
          <p14:tracePt t="131754" x="9942513" y="3417888"/>
          <p14:tracePt t="131770" x="9882188" y="3394075"/>
          <p14:tracePt t="131787" x="9799638" y="3357563"/>
          <p14:tracePt t="131804" x="9715500" y="3346450"/>
          <p14:tracePt t="131821" x="9632950" y="3322638"/>
          <p14:tracePt t="131838" x="9490075" y="3322638"/>
          <p14:tracePt t="131854" x="9286875" y="3322638"/>
          <p14:tracePt t="131871" x="8990013" y="3322638"/>
          <p14:tracePt t="131887" x="8751888" y="3322638"/>
          <p14:tracePt t="131904" x="8489950" y="3322638"/>
          <p14:tracePt t="131921" x="8156575" y="3322638"/>
          <p14:tracePt t="131938" x="7894638" y="3322638"/>
          <p14:tracePt t="131954" x="7704138" y="3322638"/>
          <p14:tracePt t="131971" x="7442200" y="3322638"/>
          <p14:tracePt t="131988" x="7262813" y="3333750"/>
          <p14:tracePt t="132005" x="7013575" y="3405188"/>
          <p14:tracePt t="132021" x="6810375" y="3476625"/>
          <p14:tracePt t="132038" x="6727825" y="3536950"/>
          <p14:tracePt t="132055" x="6680200" y="3595688"/>
          <p14:tracePt t="132071" x="6643688" y="3632200"/>
          <p14:tracePt t="132089" x="6619875" y="3667125"/>
          <p14:tracePt t="132105" x="6596063" y="3679825"/>
          <p14:tracePt t="132121" x="6584950" y="3703638"/>
          <p14:tracePt t="132138" x="6561138" y="3714750"/>
          <p14:tracePt t="132155" x="6513513" y="3762375"/>
          <p14:tracePt t="132172" x="6489700" y="3810000"/>
          <p14:tracePt t="132188" x="6489700" y="3870325"/>
          <p14:tracePt t="132205" x="6489700" y="3941763"/>
          <p14:tracePt t="132222" x="6489700" y="4000500"/>
          <p14:tracePt t="132239" x="6572250" y="4060825"/>
          <p14:tracePt t="132255" x="6656388" y="4132263"/>
          <p14:tracePt t="132272" x="6727825" y="4179888"/>
          <p14:tracePt t="132289" x="6870700" y="4227513"/>
          <p14:tracePt t="132305" x="7048500" y="4275138"/>
          <p14:tracePt t="132322" x="7215188" y="4310063"/>
          <p14:tracePt t="132339" x="7453313" y="4346575"/>
          <p14:tracePt t="132355" x="7691438" y="4346575"/>
          <p14:tracePt t="132373" x="7870825" y="4346575"/>
          <p14:tracePt t="132388" x="8085138" y="4346575"/>
          <p14:tracePt t="132405" x="8251825" y="4346575"/>
          <p14:tracePt t="132422" x="8442325" y="4346575"/>
          <p14:tracePt t="132439" x="8572500" y="4346575"/>
          <p14:tracePt t="132456" x="8704263" y="4346575"/>
          <p14:tracePt t="132473" x="8834438" y="4346575"/>
          <p14:tracePt t="132489" x="8990013" y="4333875"/>
          <p14:tracePt t="132506" x="9096375" y="4310063"/>
          <p14:tracePt t="132523" x="9204325" y="4275138"/>
          <p14:tracePt t="132540" x="9286875" y="4251325"/>
          <p14:tracePt t="132556" x="9382125" y="4227513"/>
          <p14:tracePt t="132573" x="9418638" y="4191000"/>
          <p14:tracePt t="132573" x="9453563" y="4179888"/>
          <p14:tracePt t="132590" x="9501188" y="4143375"/>
          <p14:tracePt t="132606" x="9537700" y="4119563"/>
          <p14:tracePt t="132623" x="9548813" y="4108450"/>
          <p14:tracePt t="134403" x="9561513" y="4095750"/>
          <p14:tracePt t="134746" x="9561513" y="4084638"/>
          <p14:tracePt t="134750" x="9334500" y="4108450"/>
          <p14:tracePt t="134763" x="8667750" y="4251325"/>
          <p14:tracePt t="134780" x="7894638" y="4394200"/>
          <p14:tracePt t="134796" x="6858000" y="4548188"/>
          <p14:tracePt t="134813" x="6132513" y="4632325"/>
          <p14:tracePt t="134830" x="5548313" y="4714875"/>
          <p14:tracePt t="134846" x="4786313" y="4833938"/>
          <p14:tracePt t="134863" x="4013200" y="4918075"/>
          <p14:tracePt t="134880" x="3370263" y="4918075"/>
          <p14:tracePt t="134896" x="2833688" y="4929188"/>
          <p14:tracePt t="134913" x="2286000" y="5000625"/>
          <p14:tracePt t="134930" x="1928813" y="5084763"/>
          <p14:tracePt t="134947" x="1751013" y="5132388"/>
          <p14:tracePt t="134964" x="1703388" y="5132388"/>
          <p14:tracePt t="134980" x="1690688" y="5143500"/>
          <p14:tracePt t="134997" x="1714500" y="5143500"/>
          <p14:tracePt t="135244" x="1751013" y="5143500"/>
          <p14:tracePt t="135248" x="1928813" y="5119688"/>
          <p14:tracePt t="135264" x="2095500" y="5060950"/>
          <p14:tracePt t="135281" x="2251075" y="5013325"/>
          <p14:tracePt t="135281" x="2274888" y="5000625"/>
          <p14:tracePt t="135298" x="2381250" y="4976813"/>
          <p14:tracePt t="135314" x="2441575" y="4953000"/>
          <p14:tracePt t="135331" x="2536825" y="4929188"/>
          <p14:tracePt t="135348" x="2667000" y="4918075"/>
          <p14:tracePt t="135365" x="2798763" y="4918075"/>
          <p14:tracePt t="135381" x="2917825" y="4918075"/>
          <p14:tracePt t="135398" x="3048000" y="4918075"/>
          <p14:tracePt t="135415" x="3155950" y="4918075"/>
          <p14:tracePt t="135432" x="3203575" y="4905375"/>
          <p14:tracePt t="135448" x="3238500" y="4905375"/>
          <p14:tracePt t="135465" x="3262313" y="4905375"/>
          <p14:tracePt t="135482" x="3286125" y="4905375"/>
          <p14:tracePt t="135499" x="3322638" y="4905375"/>
          <p14:tracePt t="135515" x="3381375" y="4905375"/>
          <p14:tracePt t="135532" x="3441700" y="4894263"/>
          <p14:tracePt t="135548" x="3524250" y="4881563"/>
          <p14:tracePt t="135565" x="3667125" y="4833938"/>
          <p14:tracePt t="135582" x="3786188" y="4799013"/>
          <p14:tracePt t="135599" x="3857625" y="4762500"/>
          <p14:tracePt t="135615" x="3952875" y="4751388"/>
          <p14:tracePt t="135632" x="4013200" y="4714875"/>
          <p14:tracePt t="135649" x="4071938" y="4703763"/>
          <p14:tracePt t="135666" x="4108450" y="4691063"/>
          <p14:tracePt t="135683" x="4119563" y="4679950"/>
          <p14:tracePt t="135699" x="4132263" y="4679950"/>
          <p14:tracePt t="135762" x="4143375" y="4667250"/>
          <p14:tracePt t="135766" x="4156075" y="4656138"/>
          <p14:tracePt t="135783" x="4167188" y="4656138"/>
          <p14:tracePt t="135799" x="4179888" y="4643438"/>
          <p14:tracePt t="136030" x="4179888" y="4632325"/>
          <p14:tracePt t="136076" x="4179888" y="4619625"/>
          <p14:tracePt t="136112" x="4179888" y="4595813"/>
          <p14:tracePt t="136306" x="4179888" y="4584700"/>
          <p14:tracePt t="136314" x="4179888" y="4572000"/>
          <p14:tracePt t="136326" x="4167188" y="4560888"/>
          <p14:tracePt t="136334" x="4143375" y="4524375"/>
          <p14:tracePt t="136351" x="4132263" y="4513263"/>
          <p14:tracePt t="136367" x="4119563" y="4476750"/>
          <p14:tracePt t="136384" x="4095750" y="4452938"/>
          <p14:tracePt t="136401" x="4084638" y="4465638"/>
          <p14:tracePt t="136482" x="4071938" y="4489450"/>
          <p14:tracePt t="136490" x="4037013" y="4513263"/>
          <p14:tracePt t="136490" x="4024313" y="4513263"/>
          <p14:tracePt t="136502" x="4024313" y="4524375"/>
          <p14:tracePt t="136528" x="4024313" y="4537075"/>
          <p14:tracePt t="136535" x="4024313" y="4560888"/>
          <p14:tracePt t="136552" x="4024313" y="4572000"/>
          <p14:tracePt t="136568" x="4024313" y="4595813"/>
          <p14:tracePt t="136584" x="4024313" y="4619625"/>
          <p14:tracePt t="136602" x="4024313" y="4656138"/>
          <p14:tracePt t="136618" x="4024313" y="4691063"/>
          <p14:tracePt t="136635" x="4024313" y="4738688"/>
          <p14:tracePt t="136652" x="4024313" y="4786313"/>
          <p14:tracePt t="136669" x="4024313" y="4822825"/>
          <p14:tracePt t="136685" x="4024313" y="4881563"/>
          <p14:tracePt t="136702" x="4024313" y="4941888"/>
          <p14:tracePt t="136719" x="4024313" y="5013325"/>
          <p14:tracePt t="136735" x="4024313" y="5084763"/>
          <p14:tracePt t="136752" x="4024313" y="5119688"/>
          <p14:tracePt t="136769" x="4024313" y="5143500"/>
          <p14:tracePt t="136786" x="4024313" y="5167313"/>
          <p14:tracePt t="138558" x="4037013" y="5180013"/>
          <p14:tracePt t="139426" x="4048125" y="5180013"/>
          <p14:tracePt t="140329" x="4108450" y="5203825"/>
          <p14:tracePt t="140502" x="4322763" y="5286375"/>
          <p14:tracePt t="140506" x="4429125" y="5322888"/>
          <p14:tracePt t="140513" x="4953000" y="5572125"/>
          <p14:tracePt t="140530" x="5346700" y="5786438"/>
          <p14:tracePt t="140547" x="5727700" y="5965825"/>
          <p14:tracePt t="140547" x="5799138" y="6000750"/>
          <p14:tracePt t="140564" x="5976938" y="6108700"/>
          <p14:tracePt t="140580" x="6061075" y="6167438"/>
          <p14:tracePt t="140597" x="6072188" y="6203950"/>
          <p14:tracePt t="140614" x="6084888" y="6227763"/>
          <p14:tracePt t="140630" x="6096000" y="6227763"/>
          <p14:tracePt t="140647" x="6096000" y="6215063"/>
          <p14:tracePt t="140724" x="6096000" y="6203950"/>
          <p14:tracePt t="140728" x="6096000" y="6180138"/>
          <p14:tracePt t="140732" x="6084888" y="6167438"/>
          <p14:tracePt t="140747" x="6061075" y="6119813"/>
          <p14:tracePt t="140747" x="6048375" y="6108700"/>
          <p14:tracePt t="140764" x="6024563" y="6072188"/>
          <p14:tracePt t="140780" x="5976938" y="6037263"/>
          <p14:tracePt t="140798" x="5965825" y="6024563"/>
          <p14:tracePt t="140814" x="5965825" y="6013450"/>
          <p14:tracePt t="140831" x="5965825" y="6024563"/>
          <p14:tracePt t="140966" x="5965825" y="6037263"/>
          <p14:tracePt t="140980" x="5965825" y="6048375"/>
          <p14:tracePt t="141870" x="5929313" y="6048375"/>
          <p14:tracePt t="142234" x="5881688" y="6048375"/>
          <p14:tracePt t="142238" x="5775325" y="6048375"/>
          <p14:tracePt t="142252" x="5619750" y="6048375"/>
          <p14:tracePt t="142269" x="5537200" y="6048375"/>
          <p14:tracePt t="142285" x="5489575" y="6048375"/>
          <p14:tracePt t="142302" x="5441950" y="6048375"/>
          <p14:tracePt t="142319" x="5429250" y="6048375"/>
          <p14:tracePt t="142335" x="5405438" y="6048375"/>
          <p14:tracePt t="142352" x="5394325" y="6048375"/>
          <p14:tracePt t="142369" x="5381625" y="6048375"/>
          <p14:tracePt t="142386" x="5357813" y="6048375"/>
          <p14:tracePt t="142402" x="5346700" y="6061075"/>
          <p14:tracePt t="142419" x="5299075" y="6072188"/>
          <p14:tracePt t="142436" x="5286375" y="6072188"/>
          <p14:tracePt t="142452" x="5262563" y="6072188"/>
          <p14:tracePt t="142469" x="5251450" y="6072188"/>
          <p14:tracePt t="142487" x="5238750" y="6072188"/>
          <p14:tracePt t="142864" x="5203825" y="6072188"/>
          <p14:tracePt t="142868" x="5191125" y="6072188"/>
          <p14:tracePt t="142872" x="5156200" y="6048375"/>
          <p14:tracePt t="142887" x="5095875" y="6024563"/>
          <p14:tracePt t="142904" x="5084763" y="6000750"/>
          <p14:tracePt t="142921" x="5048250" y="5965825"/>
          <p14:tracePt t="142937" x="5013325" y="5929313"/>
          <p14:tracePt t="142954" x="4989513" y="5905500"/>
          <p14:tracePt t="142971" x="4965700" y="5857875"/>
          <p14:tracePt t="142988" x="4929188" y="5822950"/>
          <p14:tracePt t="143004" x="4905375" y="5786438"/>
          <p14:tracePt t="143021" x="4870450" y="5738813"/>
          <p14:tracePt t="143038" x="4857750" y="5727700"/>
          <p14:tracePt t="143054" x="4822825" y="5680075"/>
          <p14:tracePt t="143071" x="4799013" y="5667375"/>
          <p14:tracePt t="143089" x="4786313" y="5643563"/>
          <p14:tracePt t="143104" x="4775200" y="5632450"/>
          <p14:tracePt t="143121" x="4762500" y="5608638"/>
          <p14:tracePt t="143138" x="4762500" y="5584825"/>
          <p14:tracePt t="143155" x="4751388" y="5572125"/>
          <p14:tracePt t="143171" x="4751388" y="5584825"/>
          <p14:tracePt t="143356" x="4751388" y="5595938"/>
          <p14:tracePt t="143370" x="4751388" y="5608638"/>
          <p14:tracePt t="143382" x="4751388" y="5619750"/>
          <p14:tracePt t="143398" x="4762500" y="5632450"/>
          <p14:tracePt t="143405" x="4799013" y="5643563"/>
          <p14:tracePt t="143422" x="4833938" y="5667375"/>
          <p14:tracePt t="143439" x="4881563" y="5691188"/>
          <p14:tracePt t="143439" x="4894263" y="5703888"/>
          <p14:tracePt t="143456" x="4965700" y="5727700"/>
          <p14:tracePt t="143472" x="5060950" y="5762625"/>
          <p14:tracePt t="143489" x="5180013" y="5799138"/>
          <p14:tracePt t="143506" x="5286375" y="5834063"/>
          <p14:tracePt t="143522" x="5381625" y="5857875"/>
          <p14:tracePt t="143539" x="5513388" y="5894388"/>
          <p14:tracePt t="143556" x="5595938" y="5918200"/>
          <p14:tracePt t="143573" x="5643563" y="5918200"/>
          <p14:tracePt t="143590" x="5656263" y="5918200"/>
          <p14:tracePt t="143606" x="5667375" y="5929313"/>
          <p14:tracePt t="143654" x="5680075" y="5929313"/>
          <p14:tracePt t="143674" x="5680075" y="5942013"/>
          <p14:tracePt t="143806" x="5727700" y="5857875"/>
          <p14:tracePt t="144148" x="5762625" y="5822950"/>
          <p14:tracePt t="144152" x="5786438" y="5775325"/>
          <p14:tracePt t="144158" x="5905500" y="5632450"/>
          <p14:tracePt t="144174" x="6024563" y="5465763"/>
          <p14:tracePt t="144191" x="6096000" y="5381625"/>
          <p14:tracePt t="144208" x="6156325" y="5322888"/>
          <p14:tracePt t="144224" x="6167438" y="5310188"/>
          <p14:tracePt t="144241" x="6180138" y="5299075"/>
          <p14:tracePt t="144490" x="6191250" y="5299075"/>
          <p14:tracePt t="144518" x="6191250" y="5310188"/>
          <p14:tracePt t="144560" x="6191250" y="5322888"/>
          <p14:tracePt t="144576" x="6191250" y="5334000"/>
          <p14:tracePt t="144584" x="6191250" y="5346700"/>
          <p14:tracePt t="144592" x="6203950" y="5357813"/>
          <p14:tracePt t="144630" x="6203950" y="5381625"/>
          <p14:tracePt t="145482" x="6215063" y="5394325"/>
          <p14:tracePt t="145494" x="6227763" y="5394325"/>
          <p14:tracePt t="145502" x="6227763" y="5418138"/>
          <p14:tracePt t="145512" x="6238875" y="5429250"/>
          <p14:tracePt t="145529" x="6251575" y="5441950"/>
          <p14:tracePt t="145545" x="6275388" y="5465763"/>
          <p14:tracePt t="145562" x="6286500" y="5489575"/>
          <p14:tracePt t="145579" x="6299200" y="5500688"/>
          <p14:tracePt t="145579" x="6299200" y="5513388"/>
          <p14:tracePt t="145596" x="6323013" y="5548313"/>
          <p14:tracePt t="145612" x="6346825" y="5584825"/>
          <p14:tracePt t="145629" x="6346825" y="5595938"/>
          <p14:tracePt t="145645" x="6370638" y="5632450"/>
          <p14:tracePt t="145662" x="6381750" y="5656263"/>
          <p14:tracePt t="145679" x="6381750" y="5680075"/>
          <p14:tracePt t="145695" x="6394450" y="5680075"/>
          <p14:tracePt t="149231" x="6394450" y="5691188"/>
          <p14:tracePt t="149730" x="6394450" y="5703888"/>
          <p14:tracePt t="149734" x="6394450" y="5727700"/>
          <p14:tracePt t="149752" x="6394450" y="5738813"/>
          <p14:tracePt t="149758" x="6394450" y="5762625"/>
          <p14:tracePt t="149775" x="6394450" y="5775325"/>
          <p14:tracePt t="149791" x="6394450" y="5799138"/>
          <p14:tracePt t="149809" x="6394450" y="5822950"/>
          <p14:tracePt t="149825" x="6394450" y="5834063"/>
          <p14:tracePt t="149841" x="6394450" y="5857875"/>
          <p14:tracePt t="149858" x="6394450" y="5881688"/>
          <p14:tracePt t="149875" x="6394450" y="5894388"/>
          <p14:tracePt t="149891" x="6394450" y="5918200"/>
          <p14:tracePt t="149908" x="6394450" y="5929313"/>
          <p14:tracePt t="149932" x="6394450" y="5942013"/>
          <p14:tracePt t="149960" x="6394450" y="5965825"/>
          <p14:tracePt t="150857" x="6381750" y="5965825"/>
          <p14:tracePt t="151058" x="6370638" y="5965825"/>
          <p14:tracePt t="151070" x="6357938" y="5953125"/>
          <p14:tracePt t="151079" x="6346825" y="5953125"/>
          <p14:tracePt t="151095" x="6334125" y="5953125"/>
          <p14:tracePt t="151112" x="6310313" y="5929313"/>
          <p14:tracePt t="151129" x="6299200" y="5929313"/>
          <p14:tracePt t="151144" x="6286500" y="5929313"/>
          <p14:tracePt t="151164" x="6275388" y="5929313"/>
          <p14:tracePt t="151184" x="6262688" y="5929313"/>
          <p14:tracePt t="151195" x="6238875" y="5929313"/>
          <p14:tracePt t="151212" x="6203950" y="5929313"/>
          <p14:tracePt t="151229" x="6143625" y="5929313"/>
          <p14:tracePt t="151246" x="6072188" y="5929313"/>
          <p14:tracePt t="151262" x="6000750" y="5929313"/>
          <p14:tracePt t="151279" x="5918200" y="5929313"/>
          <p14:tracePt t="151296" x="5894388" y="5929313"/>
          <p14:tracePt t="151312" x="5857875" y="5929313"/>
          <p14:tracePt t="151329" x="5834063" y="5929313"/>
          <p14:tracePt t="151768" x="5834063" y="5918200"/>
          <p14:tracePt t="151782" x="5822950" y="5918200"/>
          <p14:tracePt t="151786" x="5810250" y="5905500"/>
          <p14:tracePt t="151797" x="5762625" y="5857875"/>
          <p14:tracePt t="151814" x="5691188" y="5822950"/>
          <p14:tracePt t="151831" x="5608638" y="5786438"/>
          <p14:tracePt t="151831" x="5500688" y="5775325"/>
          <p14:tracePt t="151848" x="5143500" y="5703888"/>
          <p14:tracePt t="151864" x="4786313" y="5643563"/>
          <p14:tracePt t="151881" x="4381500" y="5584825"/>
          <p14:tracePt t="151898" x="3952875" y="5489575"/>
          <p14:tracePt t="151914" x="3429000" y="5394325"/>
          <p14:tracePt t="151931" x="3048000" y="5334000"/>
          <p14:tracePt t="151948" x="2751138" y="5275263"/>
          <p14:tracePt t="151965" x="2643188" y="5251450"/>
          <p14:tracePt t="151965" x="2619375" y="5238750"/>
          <p14:tracePt t="151982" x="2595563" y="5227638"/>
          <p14:tracePt t="151998" x="2619375" y="5227638"/>
          <p14:tracePt t="152302" x="2655888" y="5227638"/>
          <p14:tracePt t="152306" x="2714625" y="5227638"/>
          <p14:tracePt t="152316" x="2846388" y="5227638"/>
          <p14:tracePt t="152333" x="2989263" y="5227638"/>
          <p14:tracePt t="152349" x="3132138" y="5262563"/>
          <p14:tracePt t="152366" x="3286125" y="5310188"/>
          <p14:tracePt t="152382" x="3513138" y="5370513"/>
          <p14:tracePt t="152399" x="3846513" y="5429250"/>
          <p14:tracePt t="152416" x="4084638" y="5500688"/>
          <p14:tracePt t="152433" x="4394200" y="5548313"/>
          <p14:tracePt t="152433" x="4476750" y="5561013"/>
          <p14:tracePt t="152450" x="4751388" y="5595938"/>
          <p14:tracePt t="152466" x="4929188" y="5619750"/>
          <p14:tracePt t="152483" x="5037138" y="5619750"/>
          <p14:tracePt t="152483" x="5048250" y="5632450"/>
          <p14:tracePt t="152500" x="5084763" y="5632450"/>
          <p14:tracePt t="152516" x="5095875" y="5632450"/>
          <p14:tracePt t="152533" x="5084763" y="5632450"/>
          <p14:tracePt t="152800" x="5072063" y="5632450"/>
          <p14:tracePt t="152804" x="5060950" y="5632450"/>
          <p14:tracePt t="152820" x="5037138" y="5632450"/>
          <p14:tracePt t="152834" x="4976813" y="5632450"/>
          <p14:tracePt t="152851" x="4953000" y="5632450"/>
          <p14:tracePt t="152867" x="4941888" y="5632450"/>
          <p14:tracePt t="152894" x="4929188" y="5632450"/>
          <p14:tracePt t="153006" x="4929188" y="5643563"/>
          <p14:tracePt t="153038" x="4929188" y="5656263"/>
          <p14:tracePt t="153108" x="4953000" y="5667375"/>
          <p14:tracePt t="153126" x="4953000" y="5680075"/>
          <p14:tracePt t="153132" x="4965700" y="5680075"/>
          <p14:tracePt t="153134" x="5048250" y="5703888"/>
          <p14:tracePt t="153152" x="5156200" y="5703888"/>
          <p14:tracePt t="153168" x="5262563" y="5738813"/>
          <p14:tracePt t="153185" x="5405438" y="5762625"/>
          <p14:tracePt t="153202" x="5465763" y="5762625"/>
          <p14:tracePt t="153218" x="5489575" y="5762625"/>
          <p14:tracePt t="153234" x="5524500" y="5786438"/>
          <p14:tracePt t="153251" x="5537200" y="5786438"/>
          <p14:tracePt t="153870" x="5548313" y="5786438"/>
          <p14:tracePt t="154762" x="5572125" y="5786438"/>
          <p14:tracePt t="154806" x="5584825" y="5786438"/>
          <p14:tracePt t="154816" x="5595938" y="5786438"/>
          <p14:tracePt t="155714" x="5561013" y="5786438"/>
          <p14:tracePt t="155808" x="5537200" y="5786438"/>
          <p14:tracePt t="155812" x="5441950" y="5786438"/>
          <p14:tracePt t="155826" x="5299075" y="5799138"/>
          <p14:tracePt t="155843" x="5143500" y="5810250"/>
          <p14:tracePt t="155859" x="5119688" y="5810250"/>
          <p14:tracePt t="155876" x="5095875" y="5810250"/>
          <p14:tracePt t="155893" x="5084763" y="5810250"/>
          <p14:tracePt t="155909" x="5084763" y="5799138"/>
          <p14:tracePt t="156840" x="5095875" y="5799138"/>
          <p14:tracePt t="157340" x="5108575" y="5799138"/>
          <p14:tracePt t="157342" x="5132388" y="5799138"/>
          <p14:tracePt t="157347" x="5203825" y="5799138"/>
          <p14:tracePt t="157364" x="5286375" y="5799138"/>
          <p14:tracePt t="157381" x="5322888" y="5799138"/>
          <p14:tracePt t="157398" x="5334000" y="5799138"/>
          <p14:tracePt t="157416" x="5346700" y="5799138"/>
          <p14:tracePt t="157430" x="5394325" y="5810250"/>
          <p14:tracePt t="157447" x="5476875" y="5834063"/>
          <p14:tracePt t="157464" x="5572125" y="5834063"/>
          <p14:tracePt t="157481" x="5715000" y="5834063"/>
          <p14:tracePt t="157498" x="5822950" y="5834063"/>
          <p14:tracePt t="157515" x="5965825" y="5834063"/>
          <p14:tracePt t="157531" x="6084888" y="5857875"/>
          <p14:tracePt t="157548" x="6132513" y="5857875"/>
          <p14:tracePt t="157565" x="6143625" y="5857875"/>
          <p14:tracePt t="157581" x="6203950" y="5857875"/>
          <p14:tracePt t="157599" x="6275388" y="5857875"/>
          <p14:tracePt t="157615" x="6334125" y="5857875"/>
          <p14:tracePt t="157632" x="6405563" y="5857875"/>
          <p14:tracePt t="157648" x="6453188" y="5857875"/>
          <p14:tracePt t="157665" x="6548438" y="5881688"/>
          <p14:tracePt t="157682" x="6643688" y="5881688"/>
          <p14:tracePt t="157698" x="6727825" y="5881688"/>
          <p14:tracePt t="157715" x="6823075" y="5881688"/>
          <p14:tracePt t="157732" x="6929438" y="5881688"/>
          <p14:tracePt t="157748" x="7000875" y="5881688"/>
          <p14:tracePt t="157765" x="7096125" y="5881688"/>
          <p14:tracePt t="157782" x="7143750" y="5881688"/>
          <p14:tracePt t="157799" x="7239000" y="5881688"/>
          <p14:tracePt t="157799" x="7262813" y="5881688"/>
          <p14:tracePt t="157816" x="7346950" y="5881688"/>
          <p14:tracePt t="157832" x="7442200" y="5881688"/>
          <p14:tracePt t="157849" x="7548563" y="5881688"/>
          <p14:tracePt t="157866" x="7727950" y="5881688"/>
          <p14:tracePt t="157882" x="7918450" y="5881688"/>
          <p14:tracePt t="157899" x="8061325" y="5870575"/>
          <p14:tracePt t="157916" x="8156575" y="5870575"/>
          <p14:tracePt t="157933" x="8299450" y="5870575"/>
          <p14:tracePt t="157949" x="8394700" y="5857875"/>
          <p14:tracePt t="157966" x="8466138" y="5857875"/>
          <p14:tracePt t="157982" x="8477250" y="5857875"/>
          <p14:tracePt t="157999" x="8513763" y="5857875"/>
          <p14:tracePt t="158016" x="8524875" y="5857875"/>
          <p14:tracePt t="158032" x="8537575" y="5857875"/>
          <p14:tracePt t="158066" x="8572500" y="5857875"/>
          <p14:tracePt t="158070" x="8585200" y="5857875"/>
          <p14:tracePt t="158083" x="8643938" y="5857875"/>
          <p14:tracePt t="158083" x="8656638" y="5857875"/>
          <p14:tracePt t="158100" x="8704263" y="5846763"/>
          <p14:tracePt t="158116" x="8751888" y="5834063"/>
          <p14:tracePt t="158133" x="8799513" y="5834063"/>
          <p14:tracePt t="158150" x="8834438" y="5822950"/>
          <p14:tracePt t="158166" x="8870950" y="5822950"/>
          <p14:tracePt t="158183" x="8894763" y="5822950"/>
          <p14:tracePt t="158200" x="8905875" y="5822950"/>
          <p14:tracePt t="158216" x="8953500" y="5822950"/>
          <p14:tracePt t="158233" x="8977313" y="5822950"/>
          <p14:tracePt t="158250" x="8990013" y="5822950"/>
          <p14:tracePt t="158268" x="9001125" y="5822950"/>
          <p14:tracePt t="158283" x="9013825" y="5822950"/>
          <p14:tracePt t="158300" x="9024938" y="5810250"/>
          <p14:tracePt t="160466" x="9001125" y="5810250"/>
          <p14:tracePt t="160474" x="8990013" y="5799138"/>
          <p14:tracePt t="160476" x="8894763" y="5786438"/>
          <p14:tracePt t="160490" x="8763000" y="5762625"/>
          <p14:tracePt t="160507" x="8501063" y="5715000"/>
          <p14:tracePt t="160523" x="8262938" y="5656263"/>
          <p14:tracePt t="160540" x="8037513" y="5595938"/>
          <p14:tracePt t="160556" x="7894638" y="5548313"/>
          <p14:tracePt t="160573" x="7572375" y="5476875"/>
          <p14:tracePt t="160591" x="7299325" y="5441950"/>
          <p14:tracePt t="160591" x="7215188" y="5441950"/>
          <p14:tracePt t="160608" x="6953250" y="5405438"/>
          <p14:tracePt t="160624" x="6738938" y="5405438"/>
          <p14:tracePt t="160641" x="6524625" y="5381625"/>
          <p14:tracePt t="160641" x="6465888" y="5370513"/>
          <p14:tracePt t="160658" x="6334125" y="5370513"/>
          <p14:tracePt t="160674" x="6215063" y="5370513"/>
          <p14:tracePt t="160691" x="6119813" y="5346700"/>
          <p14:tracePt t="160707" x="6024563" y="5322888"/>
          <p14:tracePt t="160724" x="5929313" y="5310188"/>
          <p14:tracePt t="160741" x="5870575" y="5299075"/>
          <p14:tracePt t="160758" x="5786438" y="5299075"/>
          <p14:tracePt t="160774" x="5691188" y="5299075"/>
          <p14:tracePt t="160791" x="5595938" y="5310188"/>
          <p14:tracePt t="160808" x="5548313" y="5310188"/>
          <p14:tracePt t="160824" x="5513388" y="5310188"/>
          <p14:tracePt t="160841" x="5500688" y="5322888"/>
          <p14:tracePt t="160858" x="5513388" y="5322888"/>
          <p14:tracePt t="161122" x="5537200" y="5322888"/>
          <p14:tracePt t="161126" x="5762625" y="5322888"/>
          <p14:tracePt t="161142" x="6048375" y="5310188"/>
          <p14:tracePt t="161159" x="6346825" y="5275263"/>
          <p14:tracePt t="161159" x="6429375" y="5262563"/>
          <p14:tracePt t="161176" x="6667500" y="5227638"/>
          <p14:tracePt t="161192" x="6929438" y="5191125"/>
          <p14:tracePt t="161209" x="7204075" y="5143500"/>
          <p14:tracePt t="161226" x="7299325" y="5119688"/>
          <p14:tracePt t="161242" x="7334250" y="5119688"/>
          <p14:tracePt t="161259" x="7346950" y="5119688"/>
          <p14:tracePt t="161298" x="7346950" y="5108575"/>
          <p14:tracePt t="161382" x="7346950" y="5095875"/>
          <p14:tracePt t="161406" x="7346950" y="5084763"/>
          <p14:tracePt t="161542" x="7346950" y="5072063"/>
          <p14:tracePt t="161559" x="7346950" y="5060950"/>
          <p14:tracePt t="161570" x="7346950" y="5048250"/>
          <p14:tracePt t="161584" x="7334250" y="5048250"/>
          <p14:tracePt t="161600" x="7323138" y="5048250"/>
          <p14:tracePt t="161609" x="7310438" y="5048250"/>
          <p14:tracePt t="161626" x="7299325" y="5048250"/>
          <p14:tracePt t="161648" x="7262813" y="5048250"/>
          <p14:tracePt t="161660" x="7215188" y="5048250"/>
          <p14:tracePt t="161677" x="7167563" y="5048250"/>
          <p14:tracePt t="161694" x="7108825" y="5048250"/>
          <p14:tracePt t="161710" x="7061200" y="5048250"/>
          <p14:tracePt t="161727" x="7013575" y="5048250"/>
          <p14:tracePt t="161744" x="6965950" y="5048250"/>
          <p14:tracePt t="161761" x="6929438" y="5048250"/>
          <p14:tracePt t="161777" x="6905625" y="5048250"/>
          <p14:tracePt t="161794" x="6870700" y="5048250"/>
          <p14:tracePt t="161811" x="6858000" y="5048250"/>
          <p14:tracePt t="161830" x="6823075" y="5048250"/>
          <p14:tracePt t="161844" x="6810375" y="5048250"/>
          <p14:tracePt t="161861" x="6762750" y="5048250"/>
          <p14:tracePt t="161878" x="6738938" y="5048250"/>
          <p14:tracePt t="161894" x="6691313" y="5060950"/>
          <p14:tracePt t="161911" x="6619875" y="5084763"/>
          <p14:tracePt t="161928" x="6561138" y="5072063"/>
          <p14:tracePt t="161944" x="6548438" y="5060950"/>
          <p14:tracePt t="161961" x="6513513" y="5060950"/>
          <p14:tracePt t="161978" x="6465888" y="5072063"/>
          <p14:tracePt t="161995" x="6381750" y="5084763"/>
          <p14:tracePt t="162011" x="6286500" y="5095875"/>
          <p14:tracePt t="162028" x="6215063" y="5108575"/>
          <p14:tracePt t="162045" x="6143625" y="5108575"/>
          <p14:tracePt t="162061" x="6072188" y="5108575"/>
          <p14:tracePt t="162078" x="5989638" y="5108575"/>
          <p14:tracePt t="162095" x="5929313" y="5108575"/>
          <p14:tracePt t="162112" x="5846763" y="5108575"/>
          <p14:tracePt t="162128" x="5799138" y="5108575"/>
          <p14:tracePt t="162145" x="5738813" y="5108575"/>
          <p14:tracePt t="162162" x="5691188" y="5084763"/>
          <p14:tracePt t="162178" x="5667375" y="5072063"/>
          <p14:tracePt t="162195" x="5656263" y="5072063"/>
          <p14:tracePt t="162212" x="5656263" y="5060950"/>
          <p14:tracePt t="162274" x="5656263" y="5048250"/>
          <p14:tracePt t="162304" x="5643563" y="5037138"/>
          <p14:tracePt t="162316" x="5643563" y="5024438"/>
          <p14:tracePt t="162324" x="5632450" y="5024438"/>
          <p14:tracePt t="162332" x="5632450" y="5013325"/>
          <p14:tracePt t="162345" x="5608638" y="5000625"/>
          <p14:tracePt t="162362" x="5608638" y="4989513"/>
          <p14:tracePt t="162390" x="5595938" y="4989513"/>
          <p14:tracePt t="162395" x="5595938" y="4976813"/>
          <p14:tracePt t="162412" x="5595938" y="4965700"/>
          <p14:tracePt t="162429" x="5572125" y="4953000"/>
          <p14:tracePt t="162446" x="5572125" y="4929188"/>
          <p14:tracePt t="162463" x="5572125" y="4894263"/>
          <p14:tracePt t="162480" x="5572125" y="4870450"/>
          <p14:tracePt t="162496" x="5572125" y="4822825"/>
          <p14:tracePt t="162513" x="5572125" y="4762500"/>
          <p14:tracePt t="162530" x="5572125" y="4727575"/>
          <p14:tracePt t="162546" x="5572125" y="4691063"/>
          <p14:tracePt t="162563" x="5572125" y="4632325"/>
          <p14:tracePt t="162580" x="5572125" y="4595813"/>
          <p14:tracePt t="162597" x="5572125" y="4537075"/>
          <p14:tracePt t="162613" x="5619750" y="4476750"/>
          <p14:tracePt t="162629" x="5691188" y="4405313"/>
          <p14:tracePt t="162646" x="5846763" y="4262438"/>
          <p14:tracePt t="162663" x="6000750" y="4132263"/>
          <p14:tracePt t="162680" x="6072188" y="4071938"/>
          <p14:tracePt t="162697" x="6119813" y="4013200"/>
          <p14:tracePt t="162697" x="6132513" y="4013200"/>
          <p14:tracePt t="162714" x="6180138" y="3965575"/>
          <p14:tracePt t="162730" x="6215063" y="3929063"/>
          <p14:tracePt t="162747" x="6286500" y="3857625"/>
          <p14:tracePt t="162764" x="6323013" y="3833813"/>
          <p14:tracePt t="162780" x="6357938" y="3833813"/>
          <p14:tracePt t="162797" x="6405563" y="3822700"/>
          <p14:tracePt t="162814" x="6453188" y="3810000"/>
          <p14:tracePt t="162830" x="6524625" y="3810000"/>
          <p14:tracePt t="162847" x="6632575" y="3810000"/>
          <p14:tracePt t="162864" x="6727825" y="3786188"/>
          <p14:tracePt t="162881" x="6810375" y="3786188"/>
          <p14:tracePt t="162897" x="6870700" y="3786188"/>
          <p14:tracePt t="162914" x="6918325" y="3786188"/>
          <p14:tracePt t="162931" x="6965950" y="3786188"/>
          <p14:tracePt t="162948" x="7013575" y="3786188"/>
          <p14:tracePt t="162964" x="7024688" y="3786188"/>
          <p14:tracePt t="162981" x="7072313" y="3822700"/>
          <p14:tracePt t="162998" x="7108825" y="3833813"/>
          <p14:tracePt t="163015" x="7191375" y="3857625"/>
          <p14:tracePt t="163031" x="7262813" y="3881438"/>
          <p14:tracePt t="163048" x="7323138" y="3917950"/>
          <p14:tracePt t="163065" x="7394575" y="3965575"/>
          <p14:tracePt t="163081" x="7524750" y="4013200"/>
          <p14:tracePt t="163099" x="7585075" y="4048125"/>
          <p14:tracePt t="163115" x="7620000" y="4071938"/>
          <p14:tracePt t="163131" x="7667625" y="4108450"/>
          <p14:tracePt t="163148" x="7704138" y="4132263"/>
          <p14:tracePt t="163165" x="7727950" y="4156075"/>
          <p14:tracePt t="163181" x="7751763" y="4179888"/>
          <p14:tracePt t="163198" x="7786688" y="4214813"/>
          <p14:tracePt t="163215" x="7823200" y="4275138"/>
          <p14:tracePt t="163232" x="7870825" y="4333875"/>
          <p14:tracePt t="163248" x="7918450" y="4381500"/>
          <p14:tracePt t="163265" x="7977188" y="4465638"/>
          <p14:tracePt t="163282" x="8001000" y="4537075"/>
          <p14:tracePt t="163299" x="8048625" y="4584700"/>
          <p14:tracePt t="163299" x="8048625" y="4595813"/>
          <p14:tracePt t="163316" x="8048625" y="4619625"/>
          <p14:tracePt t="163332" x="8048625" y="4632325"/>
          <p14:tracePt t="163352" x="8048625" y="4656138"/>
          <p14:tracePt t="163438" x="8048625" y="4667250"/>
          <p14:tracePt t="163446" x="8048625" y="4679950"/>
          <p14:tracePt t="163456" x="8048625" y="4691063"/>
          <p14:tracePt t="163468" x="8048625" y="4727575"/>
          <p14:tracePt t="163483" x="8048625" y="4751388"/>
          <p14:tracePt t="163499" x="8048625" y="4786313"/>
          <p14:tracePt t="163516" x="8048625" y="4799013"/>
          <p14:tracePt t="163532" x="8048625" y="4810125"/>
          <p14:tracePt t="164434" x="8048625" y="4822825"/>
          <p14:tracePt t="165140" x="8024813" y="4822825"/>
          <p14:tracePt t="165144" x="7929563" y="4822825"/>
          <p14:tracePt t="165154" x="7704138" y="4822825"/>
          <p14:tracePt t="165171" x="7334250" y="4822825"/>
          <p14:tracePt t="165187" x="7048500" y="4822825"/>
          <p14:tracePt t="165204" x="6775450" y="4822825"/>
          <p14:tracePt t="165221" x="6513513" y="4822825"/>
          <p14:tracePt t="165238" x="6357938" y="4810125"/>
          <p14:tracePt t="165254" x="6275388" y="4775200"/>
          <p14:tracePt t="165271" x="6215063" y="4775200"/>
          <p14:tracePt t="165288" x="6180138" y="4775200"/>
          <p14:tracePt t="165305" x="6167438" y="4751388"/>
          <p14:tracePt t="165321" x="6156325" y="4751388"/>
          <p14:tracePt t="165342" x="6156325" y="4738688"/>
          <p14:tracePt t="165362" x="6156325" y="4727575"/>
          <p14:tracePt t="165470" x="6156325" y="4714875"/>
          <p14:tracePt t="165478" x="6156325" y="4703763"/>
          <p14:tracePt t="165488" x="6132513" y="4679950"/>
          <p14:tracePt t="165506" x="6132513" y="4667250"/>
          <p14:tracePt t="165522" x="6119813" y="4656138"/>
          <p14:tracePt t="165538" x="6119813" y="4643438"/>
          <p14:tracePt t="165555" x="6108700" y="4632325"/>
          <p14:tracePt t="165682" x="6096000" y="4643438"/>
          <p14:tracePt t="165700" x="6084888" y="4643438"/>
          <p14:tracePt t="165708" x="6084888" y="4656138"/>
          <p14:tracePt t="165720" x="6084888" y="4679950"/>
          <p14:tracePt t="165724" x="6072188" y="4691063"/>
          <p14:tracePt t="165740" x="6061075" y="4714875"/>
          <p14:tracePt t="165755" x="6061075" y="4727575"/>
          <p14:tracePt t="165772" x="6061075" y="4775200"/>
          <p14:tracePt t="165789" x="6061075" y="4822825"/>
          <p14:tracePt t="165806" x="6061075" y="4857750"/>
          <p14:tracePt t="165823" x="6061075" y="4905375"/>
          <p14:tracePt t="165823" x="6061075" y="4918075"/>
          <p14:tracePt t="165840" x="6061075" y="4953000"/>
          <p14:tracePt t="165856" x="6096000" y="4989513"/>
          <p14:tracePt t="165873" x="6096000" y="5037138"/>
          <p14:tracePt t="165890" x="6119813" y="5084763"/>
          <p14:tracePt t="165906" x="6143625" y="5119688"/>
          <p14:tracePt t="165923" x="6167438" y="5143500"/>
          <p14:tracePt t="165940" x="6180138" y="5156200"/>
          <p14:tracePt t="165956" x="6203950" y="5167313"/>
          <p14:tracePt t="165973" x="6238875" y="5180013"/>
          <p14:tracePt t="165990" x="6262688" y="5191125"/>
          <p14:tracePt t="166007" x="6286500" y="5191125"/>
          <p14:tracePt t="166023" x="6334125" y="5191125"/>
          <p14:tracePt t="166040" x="6370638" y="5191125"/>
          <p14:tracePt t="166040" x="6394450" y="5191125"/>
          <p14:tracePt t="166058" x="6442075" y="5143500"/>
          <p14:tracePt t="166074" x="6500813" y="5095875"/>
          <p14:tracePt t="166091" x="6524625" y="5072063"/>
          <p14:tracePt t="166107" x="6572250" y="5000625"/>
          <p14:tracePt t="166124" x="6572250" y="4965700"/>
          <p14:tracePt t="166140" x="6572250" y="4905375"/>
          <p14:tracePt t="166157" x="6561138" y="4870450"/>
          <p14:tracePt t="166174" x="6500813" y="4833938"/>
          <p14:tracePt t="166191" x="6465888" y="4822825"/>
          <p14:tracePt t="166207" x="6429375" y="4810125"/>
          <p14:tracePt t="166224" x="6394450" y="4799013"/>
          <p14:tracePt t="166241" x="6334125" y="4786313"/>
          <p14:tracePt t="166257" x="6310313" y="4762500"/>
          <p14:tracePt t="166274" x="6286500" y="4762500"/>
          <p14:tracePt t="166291" x="6275388" y="4751388"/>
          <p14:tracePt t="166308" x="6238875" y="4751388"/>
          <p14:tracePt t="166324" x="6227763" y="4751388"/>
          <p14:tracePt t="166341" x="6167438" y="4751388"/>
          <p14:tracePt t="166358" x="6143625" y="4751388"/>
          <p14:tracePt t="166374" x="6084888" y="4751388"/>
          <p14:tracePt t="166391" x="6037263" y="4751388"/>
          <p14:tracePt t="166408" x="6013450" y="4751388"/>
          <p14:tracePt t="166425" x="5989638" y="4751388"/>
          <p14:tracePt t="166441" x="5976938" y="4751388"/>
          <p14:tracePt t="166458" x="5965825" y="4775200"/>
          <p14:tracePt t="166475" x="5953125" y="4799013"/>
          <p14:tracePt t="166492" x="5953125" y="4833938"/>
          <p14:tracePt t="166508" x="5953125" y="4870450"/>
          <p14:tracePt t="166525" x="5953125" y="4905375"/>
          <p14:tracePt t="166542" x="5953125" y="4953000"/>
          <p14:tracePt t="166559" x="5953125" y="4976813"/>
          <p14:tracePt t="166575" x="5953125" y="5000625"/>
          <p14:tracePt t="166592" x="5976938" y="5024438"/>
          <p14:tracePt t="166609" x="5976938" y="5037138"/>
          <p14:tracePt t="166625" x="6000750" y="5048250"/>
          <p14:tracePt t="166642" x="6037263" y="5048250"/>
          <p14:tracePt t="166659" x="6096000" y="5048250"/>
          <p14:tracePt t="166675" x="6167438" y="5048250"/>
          <p14:tracePt t="166692" x="6215063" y="5048250"/>
          <p14:tracePt t="166709" x="6251575" y="5048250"/>
          <p14:tracePt t="166725" x="6262688" y="5048250"/>
          <p14:tracePt t="166832" x="6275388" y="5048250"/>
          <p14:tracePt t="166836" x="6286500" y="5048250"/>
          <p14:tracePt t="166842" x="6334125" y="5013325"/>
          <p14:tracePt t="166842" x="6346825" y="5000625"/>
          <p14:tracePt t="166860" x="6381750" y="4965700"/>
          <p14:tracePt t="166876" x="6418263" y="4905375"/>
          <p14:tracePt t="166893" x="6429375" y="4857750"/>
          <p14:tracePt t="166910" x="6442075" y="4799013"/>
          <p14:tracePt t="166926" x="6442075" y="4775200"/>
          <p14:tracePt t="166943" x="6442075" y="4727575"/>
          <p14:tracePt t="166959" x="6418263" y="4703763"/>
          <p14:tracePt t="166976" x="6381750" y="4667250"/>
          <p14:tracePt t="166993" x="6357938" y="4656138"/>
          <p14:tracePt t="167010" x="6323013" y="4656138"/>
          <p14:tracePt t="167027" x="6286500" y="4643438"/>
          <p14:tracePt t="167043" x="6262688" y="4643438"/>
          <p14:tracePt t="167060" x="6238875" y="4643438"/>
          <p14:tracePt t="167076" x="6215063" y="4643438"/>
          <p14:tracePt t="167094" x="6180138" y="4643438"/>
          <p14:tracePt t="167110" x="6132513" y="4643438"/>
          <p14:tracePt t="167127" x="6084888" y="4643438"/>
          <p14:tracePt t="167143" x="6024563" y="4643438"/>
          <p14:tracePt t="167160" x="6000750" y="4643438"/>
          <p14:tracePt t="167177" x="5989638" y="4643438"/>
          <p14:tracePt t="167230" x="5989638" y="4656138"/>
          <p14:tracePt t="167242" x="5989638" y="4667250"/>
          <p14:tracePt t="167250" x="5989638" y="4691063"/>
          <p14:tracePt t="167260" x="5989638" y="4727575"/>
          <p14:tracePt t="167277" x="5989638" y="4762500"/>
          <p14:tracePt t="167294" x="5989638" y="4810125"/>
          <p14:tracePt t="167311" x="5989638" y="4846638"/>
          <p14:tracePt t="167311" x="5989638" y="4857750"/>
          <p14:tracePt t="167328" x="5989638" y="4894263"/>
          <p14:tracePt t="167344" x="6013450" y="4929188"/>
          <p14:tracePt t="167361" x="6024563" y="4953000"/>
          <p14:tracePt t="167377" x="6037263" y="4965700"/>
          <p14:tracePt t="167394" x="6048375" y="4976813"/>
          <p14:tracePt t="167576" x="6072188" y="4976813"/>
          <p14:tracePt t="167580" x="6143625" y="4976813"/>
          <p14:tracePt t="167580" x="6167438" y="4976813"/>
          <p14:tracePt t="167596" x="6262688" y="4976813"/>
          <p14:tracePt t="167612" x="6323013" y="4965700"/>
          <p14:tracePt t="167628" x="6370638" y="4965700"/>
          <p14:tracePt t="167645" x="6381750" y="4965700"/>
          <p14:tracePt t="167662" x="6394450" y="4965700"/>
          <p14:tracePt t="167678" x="6405563" y="4965700"/>
          <p14:tracePt t="167695" x="6418263" y="4965700"/>
          <p14:tracePt t="167711" x="6429375" y="4976813"/>
          <p14:tracePt t="167728" x="6442075" y="4976813"/>
          <p14:tracePt t="167745" x="6453188" y="5000625"/>
          <p14:tracePt t="167762" x="6453188" y="5013325"/>
          <p14:tracePt t="167778" x="6453188" y="5024438"/>
          <p14:tracePt t="167795" x="6465888" y="5037138"/>
          <p14:tracePt t="167822" x="6477000" y="5048250"/>
          <p14:tracePt t="167980" x="6489700" y="5048250"/>
          <p14:tracePt t="168074" x="6500813" y="5048250"/>
          <p14:tracePt t="168094" x="6513513" y="5048250"/>
          <p14:tracePt t="168264" x="6513513" y="5037138"/>
          <p14:tracePt t="173448" x="6477000" y="5037138"/>
          <p14:tracePt t="173582" x="6453188" y="5037138"/>
          <p14:tracePt t="173586" x="6429375" y="5037138"/>
          <p14:tracePt t="173596" x="6323013" y="5037138"/>
          <p14:tracePt t="173613" x="6299200" y="5037138"/>
          <p14:tracePt t="173630" x="6275388" y="5037138"/>
          <p14:tracePt t="173656" x="6262688" y="5037138"/>
          <p14:tracePt t="173706" x="6251575" y="5037138"/>
          <p14:tracePt t="173710" x="6238875" y="5037138"/>
          <p14:tracePt t="173746" x="6238875" y="5048250"/>
          <p14:tracePt t="173764" x="6238875" y="5060950"/>
          <p14:tracePt t="173826" x="6238875" y="5072063"/>
          <p14:tracePt t="173866" x="6238875" y="5084763"/>
          <p14:tracePt t="173886" x="6251575" y="5084763"/>
          <p14:tracePt t="173890" x="6262688" y="5084763"/>
          <p14:tracePt t="173897" x="6275388" y="5084763"/>
          <p14:tracePt t="173916" x="6286500" y="5084763"/>
          <p14:tracePt t="173930" x="6310313" y="5084763"/>
          <p14:tracePt t="173947" x="6346825" y="5084763"/>
          <p14:tracePt t="173964" x="6357938" y="5084763"/>
          <p14:tracePt t="173980" x="6370638" y="5084763"/>
          <p14:tracePt t="175760" x="6442075" y="5084763"/>
          <p14:tracePt t="175894" x="6596063" y="5084763"/>
          <p14:tracePt t="175898" x="6680200" y="5084763"/>
          <p14:tracePt t="175903" x="6918325" y="5084763"/>
          <p14:tracePt t="175920" x="7024688" y="5084763"/>
          <p14:tracePt t="175937" x="7096125" y="5108575"/>
          <p14:tracePt t="175954" x="7132638" y="5108575"/>
          <p14:tracePt t="175970" x="7191375" y="5132388"/>
          <p14:tracePt t="175987" x="7334250" y="5143500"/>
          <p14:tracePt t="175987" x="7394575" y="5156200"/>
          <p14:tracePt t="176004" x="7704138" y="5167313"/>
          <p14:tracePt t="176020" x="8037513" y="5167313"/>
          <p14:tracePt t="176037" x="8477250" y="5167313"/>
          <p14:tracePt t="176054" x="8763000" y="5167313"/>
          <p14:tracePt t="176070" x="9001125" y="5167313"/>
          <p14:tracePt t="176087" x="9263063" y="5167313"/>
          <p14:tracePt t="176104" x="9418638" y="5191125"/>
          <p14:tracePt t="176120" x="9537700" y="5203825"/>
          <p14:tracePt t="176137" x="9572625" y="5227638"/>
          <p14:tracePt t="176154" x="9644063" y="5227638"/>
          <p14:tracePt t="176171" x="9739313" y="5262563"/>
          <p14:tracePt t="176187" x="9810750" y="5275263"/>
          <p14:tracePt t="176203" x="9858375" y="5275263"/>
          <p14:tracePt t="176221" x="9906000" y="5286375"/>
          <p14:tracePt t="176237" x="9929813" y="5299075"/>
          <p14:tracePt t="176254" x="9942513" y="5299075"/>
          <p14:tracePt t="176271" x="9953625" y="5299075"/>
          <p14:tracePt t="176287" x="9929813" y="5299075"/>
          <p14:tracePt t="176582" x="9918700" y="5299075"/>
          <p14:tracePt t="176590" x="9906000" y="5299075"/>
          <p14:tracePt t="176594" x="9871075" y="5262563"/>
          <p14:tracePt t="176605" x="9823450" y="5262563"/>
          <p14:tracePt t="176622" x="9775825" y="5227638"/>
          <p14:tracePt t="176639" x="9739313" y="5214938"/>
          <p14:tracePt t="176656" x="9715500" y="5214938"/>
          <p14:tracePt t="176672" x="9704388" y="5203825"/>
          <p14:tracePt t="176689" x="9691688" y="5203825"/>
          <p14:tracePt t="176706" x="9691688" y="5191125"/>
          <p14:tracePt t="176730" x="9680575" y="5180013"/>
          <p14:tracePt t="176752" x="9680575" y="5167313"/>
          <p14:tracePt t="176768" x="9667875" y="5167313"/>
          <p14:tracePt t="176772" x="9656763" y="5156200"/>
          <p14:tracePt t="176789" x="9644063" y="5143500"/>
          <p14:tracePt t="176826" x="9644063" y="5132388"/>
          <p14:tracePt t="176896" x="9632950" y="5132388"/>
          <p14:tracePt t="176904" x="9632950" y="5119688"/>
          <p14:tracePt t="176924" x="9620250" y="5108575"/>
          <p14:tracePt t="176940" x="9632950" y="5108575"/>
          <p14:tracePt t="177154" x="9644063" y="5108575"/>
          <p14:tracePt t="177158" x="9715500" y="5108575"/>
          <p14:tracePt t="177174" x="9786938" y="5108575"/>
          <p14:tracePt t="177191" x="9871075" y="5108575"/>
          <p14:tracePt t="177207" x="9953625" y="5108575"/>
          <p14:tracePt t="177207" x="9977438" y="5108575"/>
          <p14:tracePt t="177224" x="10072688" y="5108575"/>
          <p14:tracePt t="177240" x="10167938" y="5108575"/>
          <p14:tracePt t="177256" x="10275888" y="5108575"/>
          <p14:tracePt t="177274" x="10358438" y="5108575"/>
          <p14:tracePt t="177290" x="10429875" y="5108575"/>
          <p14:tracePt t="177307" x="10548938" y="5108575"/>
          <p14:tracePt t="177324" x="10620375" y="5108575"/>
          <p14:tracePt t="177341" x="10704513" y="5108575"/>
          <p14:tracePt t="177358" x="10775950" y="5108575"/>
          <p14:tracePt t="177374" x="10906125" y="5108575"/>
          <p14:tracePt t="177391" x="10966450" y="5108575"/>
          <p14:tracePt t="177408" x="11037888" y="5108575"/>
          <p14:tracePt t="177424" x="11120438" y="5108575"/>
          <p14:tracePt t="177441" x="11168063" y="5095875"/>
          <p14:tracePt t="177458" x="11191875" y="5095875"/>
          <p14:tracePt t="177474" x="11228388" y="5095875"/>
          <p14:tracePt t="177491" x="11239500" y="5095875"/>
          <p14:tracePt t="177508" x="11252200" y="5084763"/>
          <p14:tracePt t="177912" x="11252200" y="5072063"/>
          <p14:tracePt t="180620" x="11191875" y="5072063"/>
          <p14:tracePt t="180794" x="11144250" y="5072063"/>
          <p14:tracePt t="180798" x="11072813" y="5084763"/>
          <p14:tracePt t="180802" x="10656888" y="5156200"/>
          <p14:tracePt t="180818" x="10228263" y="5214938"/>
          <p14:tracePt t="180835" x="9847263" y="5262563"/>
          <p14:tracePt t="180852" x="9667875" y="5286375"/>
          <p14:tracePt t="180868" x="9537700" y="5322888"/>
          <p14:tracePt t="180885" x="9418638" y="5346700"/>
          <p14:tracePt t="180902" x="9251950" y="5381625"/>
          <p14:tracePt t="180918" x="8894763" y="5489575"/>
          <p14:tracePt t="180935" x="8561388" y="5561013"/>
          <p14:tracePt t="180952" x="8215313" y="5643563"/>
          <p14:tracePt t="180968" x="7894638" y="5727700"/>
          <p14:tracePt t="180985" x="7453313" y="5799138"/>
          <p14:tracePt t="181002" x="7167563" y="5857875"/>
          <p14:tracePt t="181018" x="6894513" y="5942013"/>
          <p14:tracePt t="181018" x="6846888" y="5953125"/>
          <p14:tracePt t="181036" x="6680200" y="6000750"/>
          <p14:tracePt t="181052" x="6524625" y="6072188"/>
          <p14:tracePt t="181069" x="6323013" y="6143625"/>
          <p14:tracePt t="181086" x="6156325" y="6191250"/>
          <p14:tracePt t="181102" x="6024563" y="6215063"/>
          <p14:tracePt t="181119" x="5822950" y="6262688"/>
          <p14:tracePt t="181136" x="5691188" y="6299200"/>
          <p14:tracePt t="181152" x="5524500" y="6323013"/>
          <p14:tracePt t="181169" x="5357813" y="6346825"/>
          <p14:tracePt t="181186" x="5203825" y="6370638"/>
          <p14:tracePt t="181202" x="5060950" y="6381750"/>
          <p14:tracePt t="181219" x="4941888" y="6381750"/>
          <p14:tracePt t="181236" x="4857750" y="6381750"/>
          <p14:tracePt t="181252" x="4846638" y="6381750"/>
          <p14:tracePt t="181269" x="4833938" y="6357938"/>
          <p14:tracePt t="181286" x="4822825" y="6346825"/>
          <p14:tracePt t="181302" x="4822825" y="6323013"/>
          <p14:tracePt t="181302" x="4822825" y="6310313"/>
          <p14:tracePt t="181320" x="4822825" y="6286500"/>
          <p14:tracePt t="181336" x="4822825" y="6227763"/>
          <p14:tracePt t="181353" x="4822825" y="6180138"/>
          <p14:tracePt t="181370" x="4822825" y="6143625"/>
          <p14:tracePt t="181386" x="4822825" y="6096000"/>
          <p14:tracePt t="181402" x="4857750" y="6048375"/>
          <p14:tracePt t="181419" x="4905375" y="6000750"/>
          <p14:tracePt t="181436" x="4941888" y="5953125"/>
          <p14:tracePt t="181453" x="4976813" y="5918200"/>
          <p14:tracePt t="181470" x="5013325" y="5857875"/>
          <p14:tracePt t="181486" x="5048250" y="5810250"/>
          <p14:tracePt t="181503" x="5072063" y="5775325"/>
          <p14:tracePt t="181520" x="5108575" y="5727700"/>
          <p14:tracePt t="181537" x="5132388" y="5691188"/>
          <p14:tracePt t="181553" x="5156200" y="5656263"/>
          <p14:tracePt t="181570" x="5191125" y="5619750"/>
          <p14:tracePt t="181587" x="5227638" y="5572125"/>
          <p14:tracePt t="181604" x="5238750" y="5561013"/>
          <p14:tracePt t="181620" x="5262563" y="5548313"/>
          <p14:tracePt t="181637" x="5286375" y="5537200"/>
          <p14:tracePt t="181654" x="5299075" y="5524500"/>
          <p14:tracePt t="181670" x="5346700" y="5500688"/>
          <p14:tracePt t="181687" x="5370513" y="5500688"/>
          <p14:tracePt t="181704" x="5441950" y="5453063"/>
          <p14:tracePt t="181721" x="5476875" y="5441950"/>
          <p14:tracePt t="181737" x="5537200" y="5418138"/>
          <p14:tracePt t="181754" x="5608638" y="5394325"/>
          <p14:tracePt t="181771" x="5738813" y="5381625"/>
          <p14:tracePt t="181787" x="5810250" y="5381625"/>
          <p14:tracePt t="181804" x="5857875" y="5381625"/>
          <p14:tracePt t="181821" x="5953125" y="5381625"/>
          <p14:tracePt t="181838" x="6013450" y="5357813"/>
          <p14:tracePt t="181854" x="6048375" y="5357813"/>
          <p14:tracePt t="181871" x="6072188" y="5357813"/>
          <p14:tracePt t="181888" x="6096000" y="5357813"/>
          <p14:tracePt t="181904" x="6143625" y="5357813"/>
          <p14:tracePt t="181921" x="6203950" y="5357813"/>
          <p14:tracePt t="181938" x="6275388" y="5357813"/>
          <p14:tracePt t="181955" x="6346825" y="5357813"/>
          <p14:tracePt t="181971" x="6405563" y="5370513"/>
          <p14:tracePt t="181988" x="6453188" y="5370513"/>
          <p14:tracePt t="182005" x="6500813" y="5370513"/>
          <p14:tracePt t="182022" x="6537325" y="5370513"/>
          <p14:tracePt t="182038" x="6572250" y="5370513"/>
          <p14:tracePt t="182055" x="6608763" y="5370513"/>
          <p14:tracePt t="182072" x="6656388" y="5370513"/>
          <p14:tracePt t="182089" x="6738938" y="5370513"/>
          <p14:tracePt t="182089" x="6762750" y="5357813"/>
          <p14:tracePt t="182106" x="6858000" y="5357813"/>
          <p14:tracePt t="182122" x="6870700" y="5334000"/>
          <p14:tracePt t="182138" x="6905625" y="5334000"/>
          <p14:tracePt t="182155" x="6918325" y="5334000"/>
          <p14:tracePt t="182172" x="6942138" y="5334000"/>
          <p14:tracePt t="182189" x="6953250" y="5334000"/>
          <p14:tracePt t="182205" x="6965950" y="5334000"/>
          <p14:tracePt t="183135" x="6977063" y="5346700"/>
          <p14:tracePt t="183244" x="7000875" y="5357813"/>
          <p14:tracePt t="183248" x="7024688" y="5381625"/>
          <p14:tracePt t="183258" x="7024688" y="5394325"/>
          <p14:tracePt t="183275" x="7061200" y="5429250"/>
          <p14:tracePt t="183292" x="7085013" y="5441950"/>
          <p14:tracePt t="183309" x="7096125" y="5441950"/>
          <p14:tracePt t="183325" x="7108825" y="5441950"/>
          <p14:tracePt t="183370" x="7119938" y="5441950"/>
          <p14:tracePt t="183382" x="7119938" y="5429250"/>
          <p14:tracePt t="183394" x="7119938" y="5405438"/>
          <p14:tracePt t="183400" x="7119938" y="5394325"/>
          <p14:tracePt t="183409" x="7119938" y="5357813"/>
          <p14:tracePt t="183426" x="7119938" y="5310188"/>
          <p14:tracePt t="183443" x="7119938" y="5275263"/>
          <p14:tracePt t="183459" x="7119938" y="5251450"/>
          <p14:tracePt t="183475" x="7119938" y="5214938"/>
          <p14:tracePt t="183492" x="7085013" y="5191125"/>
          <p14:tracePt t="183509" x="7037388" y="5167313"/>
          <p14:tracePt t="183526" x="7013575" y="5167313"/>
          <p14:tracePt t="183543" x="6965950" y="5156200"/>
          <p14:tracePt t="183560" x="6929438" y="5156200"/>
          <p14:tracePt t="183576" x="6894513" y="5132388"/>
          <p14:tracePt t="183594" x="6846888" y="5119688"/>
          <p14:tracePt t="183610" x="6823075" y="5119688"/>
          <p14:tracePt t="183626" x="6810375" y="5108575"/>
          <p14:tracePt t="183643" x="6786563" y="5108575"/>
          <p14:tracePt t="183660" x="6727825" y="5108575"/>
          <p14:tracePt t="183676" x="6691313" y="5108575"/>
          <p14:tracePt t="183693" x="6656388" y="5108575"/>
          <p14:tracePt t="183710" x="6608763" y="5108575"/>
          <p14:tracePt t="183727" x="6561138" y="5108575"/>
          <p14:tracePt t="183743" x="6548438" y="5108575"/>
          <p14:tracePt t="183760" x="6477000" y="5108575"/>
          <p14:tracePt t="183777" x="6394450" y="5108575"/>
          <p14:tracePt t="183794" x="6346825" y="5108575"/>
          <p14:tracePt t="183810" x="6323013" y="5108575"/>
          <p14:tracePt t="183827" x="6262688" y="5108575"/>
          <p14:tracePt t="183844" x="6215063" y="5108575"/>
          <p14:tracePt t="183860" x="6191250" y="5108575"/>
          <p14:tracePt t="183877" x="6132513" y="5108575"/>
          <p14:tracePt t="183894" x="6072188" y="5108575"/>
          <p14:tracePt t="183910" x="6037263" y="5108575"/>
          <p14:tracePt t="183927" x="5989638" y="5108575"/>
          <p14:tracePt t="183944" x="5929313" y="5108575"/>
          <p14:tracePt t="183961" x="5870575" y="5108575"/>
          <p14:tracePt t="183977" x="5822950" y="5108575"/>
          <p14:tracePt t="183994" x="5799138" y="5095875"/>
          <p14:tracePt t="184011" x="5786438" y="5095875"/>
          <p14:tracePt t="184168" x="5775325" y="5095875"/>
          <p14:tracePt t="184174" x="5775325" y="5108575"/>
          <p14:tracePt t="184182" x="5775325" y="5132388"/>
          <p14:tracePt t="184195" x="5775325" y="5156200"/>
          <p14:tracePt t="184211" x="5775325" y="5180013"/>
          <p14:tracePt t="184228" x="5775325" y="5191125"/>
          <p14:tracePt t="184244" x="5775325" y="5214938"/>
          <p14:tracePt t="184261" x="5775325" y="5251450"/>
          <p14:tracePt t="184278" x="5775325" y="5275263"/>
          <p14:tracePt t="184295" x="5775325" y="5310188"/>
          <p14:tracePt t="184312" x="5775325" y="5334000"/>
          <p14:tracePt t="184328" x="5775325" y="5357813"/>
          <p14:tracePt t="184328" x="5775325" y="5370513"/>
          <p14:tracePt t="184346" x="5775325" y="5381625"/>
          <p14:tracePt t="184362" x="5799138" y="5405438"/>
          <p14:tracePt t="184378" x="5799138" y="5429250"/>
          <p14:tracePt t="184400" x="5810250" y="5441950"/>
          <p14:tracePt t="184412" x="5822950" y="5453063"/>
          <p14:tracePt t="184429" x="5846763" y="5476875"/>
          <p14:tracePt t="184445" x="5870575" y="5524500"/>
          <p14:tracePt t="184462" x="5881688" y="5537200"/>
          <p14:tracePt t="184479" x="5918200" y="5572125"/>
          <p14:tracePt t="184496" x="5942013" y="5608638"/>
          <p14:tracePt t="184512" x="5989638" y="5643563"/>
          <p14:tracePt t="184528" x="6048375" y="5680075"/>
          <p14:tracePt t="184545" x="6072188" y="5691188"/>
          <p14:tracePt t="184562" x="6132513" y="5715000"/>
          <p14:tracePt t="184562" x="6143625" y="5727700"/>
          <p14:tracePt t="184580" x="6227763" y="5751513"/>
          <p14:tracePt t="184596" x="6323013" y="5775325"/>
          <p14:tracePt t="184613" x="6465888" y="5786438"/>
          <p14:tracePt t="184630" x="6561138" y="5799138"/>
          <p14:tracePt t="184646" x="6656388" y="5799138"/>
          <p14:tracePt t="184663" x="6738938" y="5799138"/>
          <p14:tracePt t="184663" x="6751638" y="5799138"/>
          <p14:tracePt t="184680" x="6786563" y="5799138"/>
          <p14:tracePt t="184696" x="6834188" y="5799138"/>
          <p14:tracePt t="184713" x="6894513" y="5799138"/>
          <p14:tracePt t="184730" x="6965950" y="5799138"/>
          <p14:tracePt t="184746" x="7037388" y="5775325"/>
          <p14:tracePt t="184763" x="7085013" y="5762625"/>
          <p14:tracePt t="184780" x="7132638" y="5738813"/>
          <p14:tracePt t="184796" x="7167563" y="5727700"/>
          <p14:tracePt t="184813" x="7227888" y="5703888"/>
          <p14:tracePt t="184830" x="7239000" y="5691188"/>
          <p14:tracePt t="184846" x="7262813" y="5656263"/>
          <p14:tracePt t="184864" x="7286625" y="5643563"/>
          <p14:tracePt t="184880" x="7310438" y="5595938"/>
          <p14:tracePt t="184897" x="7323138" y="5537200"/>
          <p14:tracePt t="184914" x="7346950" y="5476875"/>
          <p14:tracePt t="184930" x="7346950" y="5418138"/>
          <p14:tracePt t="184947" x="7334250" y="5334000"/>
          <p14:tracePt t="184964" x="7323138" y="5299075"/>
          <p14:tracePt t="184980" x="7299325" y="5262563"/>
          <p14:tracePt t="184997" x="7275513" y="5251450"/>
          <p14:tracePt t="185014" x="7262813" y="5227638"/>
          <p14:tracePt t="185031" x="7227888" y="5214938"/>
          <p14:tracePt t="185047" x="7215188" y="5191125"/>
          <p14:tracePt t="185064" x="7180263" y="5180013"/>
          <p14:tracePt t="185081" x="7119938" y="5180013"/>
          <p14:tracePt t="185098" x="7072313" y="5180013"/>
          <p14:tracePt t="185114" x="7013575" y="5180013"/>
          <p14:tracePt t="185131" x="6953250" y="5180013"/>
          <p14:tracePt t="185148" x="6918325" y="5180013"/>
          <p14:tracePt t="185164" x="6881813" y="5180013"/>
          <p14:tracePt t="185181" x="6846888" y="5156200"/>
          <p14:tracePt t="185198" x="6810375" y="5156200"/>
          <p14:tracePt t="185214" x="6751638" y="5132388"/>
          <p14:tracePt t="185231" x="6738938" y="5119688"/>
          <p14:tracePt t="185248" x="6704013" y="5119688"/>
          <p14:tracePt t="185264" x="6667500" y="5119688"/>
          <p14:tracePt t="185281" x="6619875" y="5119688"/>
          <p14:tracePt t="185298" x="6572250" y="5119688"/>
          <p14:tracePt t="185315" x="6513513" y="5119688"/>
          <p14:tracePt t="185331" x="6489700" y="5119688"/>
          <p14:tracePt t="185348" x="6418263" y="5119688"/>
          <p14:tracePt t="185365" x="6299200" y="5119688"/>
          <p14:tracePt t="185382" x="6191250" y="5119688"/>
          <p14:tracePt t="185398" x="6072188" y="5119688"/>
          <p14:tracePt t="185415" x="5965825" y="5132388"/>
          <p14:tracePt t="185432" x="5881688" y="5143500"/>
          <p14:tracePt t="185448" x="5857875" y="5156200"/>
          <p14:tracePt t="185466" x="5822950" y="5167313"/>
          <p14:tracePt t="185482" x="5810250" y="5180013"/>
          <p14:tracePt t="185498" x="5799138" y="5180013"/>
          <p14:tracePt t="185515" x="5775325" y="5191125"/>
          <p14:tracePt t="185532" x="5738813" y="5214938"/>
          <p14:tracePt t="185549" x="5703888" y="5238750"/>
          <p14:tracePt t="185566" x="5691188" y="5251450"/>
          <p14:tracePt t="185582" x="5656263" y="5275263"/>
          <p14:tracePt t="185598" x="5632450" y="5299075"/>
          <p14:tracePt t="185616" x="5619750" y="5310188"/>
          <p14:tracePt t="185632" x="5619750" y="5334000"/>
          <p14:tracePt t="185632" x="5608638" y="5346700"/>
          <p14:tracePt t="185650" x="5608638" y="5370513"/>
          <p14:tracePt t="185666" x="5608638" y="5405438"/>
          <p14:tracePt t="185683" x="5608638" y="5453063"/>
          <p14:tracePt t="185700" x="5608638" y="5476875"/>
          <p14:tracePt t="185716" x="5619750" y="5524500"/>
          <p14:tracePt t="185732" x="5643563" y="5561013"/>
          <p14:tracePt t="185750" x="5643563" y="5572125"/>
          <p14:tracePt t="185766" x="5680075" y="5619750"/>
          <p14:tracePt t="185783" x="5703888" y="5643563"/>
          <p14:tracePt t="185799" x="5727700" y="5667375"/>
          <p14:tracePt t="185816" x="5775325" y="5715000"/>
          <p14:tracePt t="185833" x="5822950" y="5738813"/>
          <p14:tracePt t="185850" x="5870575" y="5762625"/>
          <p14:tracePt t="185866" x="5918200" y="5775325"/>
          <p14:tracePt t="185883" x="5976938" y="5786438"/>
          <p14:tracePt t="185900" x="6013450" y="5786438"/>
          <p14:tracePt t="185916" x="6061075" y="5786438"/>
          <p14:tracePt t="185916" x="6072188" y="5786438"/>
          <p14:tracePt t="185934" x="6132513" y="5786438"/>
          <p14:tracePt t="185950" x="6203950" y="5786438"/>
          <p14:tracePt t="185967" x="6275388" y="5799138"/>
          <p14:tracePt t="185984" x="6346825" y="5799138"/>
          <p14:tracePt t="186000" x="6442075" y="5799138"/>
          <p14:tracePt t="186017" x="6513513" y="5799138"/>
          <p14:tracePt t="186034" x="6561138" y="5799138"/>
          <p14:tracePt t="186050" x="6619875" y="5799138"/>
          <p14:tracePt t="186067" x="6656388" y="5799138"/>
          <p14:tracePt t="186084" x="6691313" y="5775325"/>
          <p14:tracePt t="186101" x="6738938" y="5738813"/>
          <p14:tracePt t="186117" x="6775450" y="5715000"/>
          <p14:tracePt t="186134" x="6823075" y="5680075"/>
          <p14:tracePt t="186151" x="6858000" y="5643563"/>
          <p14:tracePt t="186151" x="6870700" y="5632450"/>
          <p14:tracePt t="186167" x="6905625" y="5584825"/>
          <p14:tracePt t="186184" x="6953250" y="5524500"/>
          <p14:tracePt t="186201" x="6953250" y="5500688"/>
          <p14:tracePt t="186218" x="6989763" y="5465763"/>
          <p14:tracePt t="186234" x="7000875" y="5405438"/>
          <p14:tracePt t="186251" x="7013575" y="5357813"/>
          <p14:tracePt t="186268" x="7013575" y="5322888"/>
          <p14:tracePt t="186284" x="7013575" y="5286375"/>
          <p14:tracePt t="186301" x="7013575" y="5275263"/>
          <p14:tracePt t="186317" x="6965950" y="5251450"/>
          <p14:tracePt t="186334" x="6942138" y="5238750"/>
          <p14:tracePt t="186351" x="6918325" y="5227638"/>
          <p14:tracePt t="186368" x="6858000" y="5214938"/>
          <p14:tracePt t="186384" x="6786563" y="5214938"/>
          <p14:tracePt t="186401" x="6727825" y="5214938"/>
          <p14:tracePt t="186418" x="6667500" y="5214938"/>
          <p14:tracePt t="186435" x="6584950" y="5214938"/>
          <p14:tracePt t="186452" x="6524625" y="5214938"/>
          <p14:tracePt t="186468" x="6465888" y="5214938"/>
          <p14:tracePt t="186485" x="6370638" y="5214938"/>
          <p14:tracePt t="186502" x="6262688" y="5214938"/>
          <p14:tracePt t="186518" x="6180138" y="5214938"/>
          <p14:tracePt t="186535" x="6072188" y="5214938"/>
          <p14:tracePt t="186552" x="6024563" y="5214938"/>
          <p14:tracePt t="186568" x="5989638" y="5214938"/>
          <p14:tracePt t="186586" x="5965825" y="5214938"/>
          <p14:tracePt t="186602" x="5942013" y="5214938"/>
          <p14:tracePt t="186618" x="5905500" y="5227638"/>
          <p14:tracePt t="186635" x="5857875" y="5238750"/>
          <p14:tracePt t="186651" x="5834063" y="5262563"/>
          <p14:tracePt t="186668" x="5775325" y="5299075"/>
          <p14:tracePt t="186685" x="5762625" y="5310188"/>
          <p14:tracePt t="186702" x="5738813" y="5334000"/>
          <p14:tracePt t="186719" x="5715000" y="5381625"/>
          <p14:tracePt t="186736" x="5703888" y="5405438"/>
          <p14:tracePt t="186752" x="5703888" y="5429250"/>
          <p14:tracePt t="186769" x="5691188" y="5476875"/>
          <p14:tracePt t="186786" x="5691188" y="5513388"/>
          <p14:tracePt t="186802" x="5691188" y="5537200"/>
          <p14:tracePt t="186819" x="5691188" y="5572125"/>
          <p14:tracePt t="186836" x="5691188" y="5608638"/>
          <p14:tracePt t="186853" x="5691188" y="5632450"/>
          <p14:tracePt t="186869" x="5691188" y="5667375"/>
          <p14:tracePt t="186886" x="5715000" y="5715000"/>
          <p14:tracePt t="186903" x="5751513" y="5762625"/>
          <p14:tracePt t="186919" x="5799138" y="5786438"/>
          <p14:tracePt t="186936" x="5834063" y="5810250"/>
          <p14:tracePt t="186953" x="5881688" y="5822950"/>
          <p14:tracePt t="186970" x="5918200" y="5846763"/>
          <p14:tracePt t="186986" x="5976938" y="5870575"/>
          <p14:tracePt t="186986" x="5989638" y="5870575"/>
          <p14:tracePt t="187004" x="6061075" y="5881688"/>
          <p14:tracePt t="187020" x="6108700" y="5881688"/>
          <p14:tracePt t="187036" x="6215063" y="5894388"/>
          <p14:tracePt t="187036" x="6227763" y="5894388"/>
          <p14:tracePt t="187054" x="6286500" y="5894388"/>
          <p14:tracePt t="187070" x="6357938" y="5857875"/>
          <p14:tracePt t="187087" x="6405563" y="5822950"/>
          <p14:tracePt t="187103" x="6465888" y="5810250"/>
          <p14:tracePt t="187120" x="6500813" y="5786438"/>
          <p14:tracePt t="187137" x="6537325" y="5751513"/>
          <p14:tracePt t="187153" x="6584950" y="5715000"/>
          <p14:tracePt t="187170" x="6643688" y="5691188"/>
          <p14:tracePt t="187187" x="6667500" y="5656263"/>
          <p14:tracePt t="187204" x="6715125" y="5619750"/>
          <p14:tracePt t="187220" x="6738938" y="5595938"/>
          <p14:tracePt t="187220" x="6751638" y="5595938"/>
          <p14:tracePt t="187238" x="6775450" y="5572125"/>
          <p14:tracePt t="188135" x="6786563" y="5572125"/>
          <p14:tracePt t="188450" x="6786563" y="5561013"/>
          <p14:tracePt t="188454" x="6775450" y="5548313"/>
          <p14:tracePt t="188458" x="6667500" y="5548313"/>
          <p14:tracePt t="188474" x="6524625" y="5537200"/>
          <p14:tracePt t="188491" x="6405563" y="5513388"/>
          <p14:tracePt t="188508" x="6370638" y="5513388"/>
          <p14:tracePt t="188524" x="6346825" y="5500688"/>
          <p14:tracePt t="188541" x="6334125" y="5500688"/>
          <p14:tracePt t="188557" x="6310313" y="5476875"/>
          <p14:tracePt t="188575" x="6310313" y="5465763"/>
          <p14:tracePt t="188888" x="6310313" y="5453063"/>
          <p14:tracePt t="190651" x="6299200" y="5453063"/>
          <p14:tracePt t="191016" x="6238875" y="5453063"/>
          <p14:tracePt t="191020" x="6000750" y="5453063"/>
          <p14:tracePt t="191032" x="5738813" y="5500688"/>
          <p14:tracePt t="191049" x="5357813" y="5561013"/>
          <p14:tracePt t="191066" x="5132388" y="5608638"/>
          <p14:tracePt t="191082" x="5048250" y="5608638"/>
          <p14:tracePt t="191099" x="5024438" y="5608638"/>
          <p14:tracePt t="191115" x="5013325" y="5608638"/>
          <p14:tracePt t="191288" x="5000625" y="5608638"/>
          <p14:tracePt t="191976" x="4989513" y="5608638"/>
          <p14:tracePt t="191982" x="4953000" y="5608638"/>
          <p14:tracePt t="191985" x="4881563" y="5608638"/>
          <p14:tracePt t="192002" x="4775200" y="5608638"/>
          <p14:tracePt t="192018" x="4691063" y="5608638"/>
          <p14:tracePt t="192035" x="4608513" y="5608638"/>
          <p14:tracePt t="192052" x="4500563" y="5608638"/>
          <p14:tracePt t="192068" x="4394200" y="5608638"/>
          <p14:tracePt t="192068" x="4333875" y="5608638"/>
          <p14:tracePt t="192086" x="4167188" y="5608638"/>
          <p14:tracePt t="192102" x="4119563" y="5608638"/>
          <p14:tracePt t="192119" x="3989388" y="5608638"/>
          <p14:tracePt t="192135" x="3846513" y="5608638"/>
          <p14:tracePt t="192152" x="3751263" y="5608638"/>
          <p14:tracePt t="192169" x="3679825" y="5608638"/>
          <p14:tracePt t="192185" x="3643313" y="5595938"/>
          <p14:tracePt t="192202" x="3619500" y="5595938"/>
          <p14:tracePt t="192219" x="3608388" y="5595938"/>
          <p14:tracePt t="192235" x="3595688" y="5584825"/>
          <p14:tracePt t="192274" x="3584575" y="5584825"/>
          <p14:tracePt t="192278" x="3584575" y="5572125"/>
          <p14:tracePt t="192296" x="3571875" y="5572125"/>
          <p14:tracePt t="192308" x="3560763" y="5561013"/>
          <p14:tracePt t="193199" x="3584575" y="5561013"/>
          <p14:tracePt t="193304" x="3595688" y="5561013"/>
          <p14:tracePt t="193308" x="3690938" y="5561013"/>
          <p14:tracePt t="193322" x="3905250" y="5537200"/>
          <p14:tracePt t="193339" x="4048125" y="5524500"/>
          <p14:tracePt t="193355" x="4203700" y="5500688"/>
          <p14:tracePt t="193372" x="4322763" y="5476875"/>
          <p14:tracePt t="193389" x="4476750" y="5476875"/>
          <p14:tracePt t="193406" x="4595813" y="5476875"/>
          <p14:tracePt t="193422" x="4775200" y="5476875"/>
          <p14:tracePt t="193422" x="4833938" y="5476875"/>
          <p14:tracePt t="193440" x="5060950" y="5476875"/>
          <p14:tracePt t="193456" x="5251450" y="5476875"/>
          <p14:tracePt t="193472" x="5476875" y="5465763"/>
          <p14:tracePt t="193472" x="5513388" y="5453063"/>
          <p14:tracePt t="193490" x="5703888" y="5418138"/>
          <p14:tracePt t="193506" x="5834063" y="5394325"/>
          <p14:tracePt t="193523" x="5942013" y="5381625"/>
          <p14:tracePt t="193540" x="6048375" y="5370513"/>
          <p14:tracePt t="193556" x="6108700" y="5357813"/>
          <p14:tracePt t="193573" x="6156325" y="5346700"/>
          <p14:tracePt t="193590" x="6191250" y="5346700"/>
          <p14:tracePt t="193606" x="6262688" y="5346700"/>
          <p14:tracePt t="193623" x="6346825" y="5346700"/>
          <p14:tracePt t="193640" x="6429375" y="5346700"/>
          <p14:tracePt t="193656" x="6548438" y="5334000"/>
          <p14:tracePt t="193656" x="6572250" y="5322888"/>
          <p14:tracePt t="193673" x="6691313" y="5310188"/>
          <p14:tracePt t="193690" x="6799263" y="5310188"/>
          <p14:tracePt t="193707" x="6881813" y="5286375"/>
          <p14:tracePt t="193724" x="6965950" y="5262563"/>
          <p14:tracePt t="193740" x="7013575" y="5286375"/>
          <p14:tracePt t="193757" x="7108825" y="5286375"/>
          <p14:tracePt t="193774" x="7167563" y="5286375"/>
          <p14:tracePt t="193790" x="7299325" y="5286375"/>
          <p14:tracePt t="193807" x="7429500" y="5286375"/>
          <p14:tracePt t="193824" x="7548563" y="5286375"/>
          <p14:tracePt t="193840" x="7680325" y="5275263"/>
          <p14:tracePt t="193857" x="7751763" y="5275263"/>
          <p14:tracePt t="193874" x="7810500" y="5262563"/>
          <p14:tracePt t="193891" x="7881938" y="5251450"/>
          <p14:tracePt t="193908" x="7942263" y="5238750"/>
          <p14:tracePt t="193923" x="7953375" y="5238750"/>
          <p14:tracePt t="193940" x="8013700" y="5227638"/>
          <p14:tracePt t="193957" x="8024813" y="5214938"/>
          <p14:tracePt t="193974" x="8001000" y="5214938"/>
          <p14:tracePt t="194383" x="7977188" y="5227638"/>
          <p14:tracePt t="194400" x="7953375" y="5227638"/>
          <p14:tracePt t="194404" x="7953375" y="5238750"/>
          <p14:tracePt t="194408" x="7870825" y="5238750"/>
          <p14:tracePt t="194426" x="7799388" y="5238750"/>
          <p14:tracePt t="194442" x="7739063" y="5238750"/>
          <p14:tracePt t="194459" x="7691438" y="5238750"/>
          <p14:tracePt t="194475" x="7656513" y="5238750"/>
          <p14:tracePt t="194492" x="7632700" y="5238750"/>
          <p14:tracePt t="194509" x="7608888" y="5238750"/>
          <p14:tracePt t="194526" x="7548563" y="5238750"/>
          <p14:tracePt t="194543" x="7466013" y="5251450"/>
          <p14:tracePt t="194560" x="7381875" y="5262563"/>
          <p14:tracePt t="194576" x="7299325" y="5286375"/>
          <p14:tracePt t="194593" x="7239000" y="5299075"/>
          <p14:tracePt t="194609" x="7215188" y="5299075"/>
          <p14:tracePt t="194626" x="7215188" y="5310188"/>
          <p14:tracePt t="194642" x="7191375" y="5334000"/>
          <p14:tracePt t="194660" x="7180263" y="5346700"/>
          <p14:tracePt t="194676" x="7180263" y="5357813"/>
          <p14:tracePt t="194708" x="7180263" y="5370513"/>
          <p14:tracePt t="194710" x="7180263" y="5381625"/>
          <p14:tracePt t="194730" x="7180263" y="5394325"/>
          <p14:tracePt t="194743" x="7180263" y="5429250"/>
          <p14:tracePt t="194760" x="7180263" y="5465763"/>
          <p14:tracePt t="194777" x="7180263" y="5500688"/>
          <p14:tracePt t="194793" x="7180263" y="5513388"/>
          <p14:tracePt t="194810" x="7191375" y="5537200"/>
          <p14:tracePt t="194826" x="7215188" y="5561013"/>
          <p14:tracePt t="194843" x="7239000" y="5584825"/>
          <p14:tracePt t="194860" x="7262813" y="5584825"/>
          <p14:tracePt t="194877" x="7310438" y="5619750"/>
          <p14:tracePt t="194894" x="7358063" y="5643563"/>
          <p14:tracePt t="194910" x="7453313" y="5643563"/>
          <p14:tracePt t="194928" x="7537450" y="5667375"/>
          <p14:tracePt t="194944" x="7632700" y="5691188"/>
          <p14:tracePt t="194961" x="7704138" y="5703888"/>
          <p14:tracePt t="194976" x="7762875" y="5703888"/>
          <p14:tracePt t="194994" x="7823200" y="5703888"/>
          <p14:tracePt t="195010" x="7894638" y="5715000"/>
          <p14:tracePt t="195027" x="7966075" y="5715000"/>
          <p14:tracePt t="195044" x="8072438" y="5715000"/>
          <p14:tracePt t="195061" x="8204200" y="5715000"/>
          <p14:tracePt t="195077" x="8286750" y="5715000"/>
          <p14:tracePt t="195095" x="8358188" y="5715000"/>
          <p14:tracePt t="195111" x="8429625" y="5715000"/>
          <p14:tracePt t="195128" x="8477250" y="5715000"/>
          <p14:tracePt t="195144" x="8513763" y="5691188"/>
          <p14:tracePt t="195144" x="8524875" y="5691188"/>
          <p14:tracePt t="195162" x="8572500" y="5656263"/>
          <p14:tracePt t="195178" x="8632825" y="5643563"/>
          <p14:tracePt t="195194" x="8680450" y="5608638"/>
          <p14:tracePt t="195211" x="8739188" y="5584825"/>
          <p14:tracePt t="195228" x="8799513" y="5537200"/>
          <p14:tracePt t="195244" x="8847138" y="5500688"/>
          <p14:tracePt t="195261" x="8905875" y="5465763"/>
          <p14:tracePt t="195278" x="8966200" y="5418138"/>
          <p14:tracePt t="195295" x="9024938" y="5370513"/>
          <p14:tracePt t="195311" x="9061450" y="5357813"/>
          <p14:tracePt t="195328" x="9109075" y="5322888"/>
          <p14:tracePt t="195345" x="9144000" y="5299075"/>
          <p14:tracePt t="195362" x="9167813" y="5275263"/>
          <p14:tracePt t="195378" x="9180513" y="5238750"/>
          <p14:tracePt t="195395" x="9167813" y="5203825"/>
          <p14:tracePt t="195412" x="9132888" y="5191125"/>
          <p14:tracePt t="195428" x="9085263" y="5180013"/>
          <p14:tracePt t="195428" x="9072563" y="5180013"/>
          <p14:tracePt t="195446" x="8990013" y="5167313"/>
          <p14:tracePt t="195462" x="8894763" y="5167313"/>
          <p14:tracePt t="195478" x="8786813" y="5143500"/>
          <p14:tracePt t="195495" x="8620125" y="5132388"/>
          <p14:tracePt t="195512" x="8548688" y="5119688"/>
          <p14:tracePt t="195529" x="8477250" y="5119688"/>
          <p14:tracePt t="195546" x="8405813" y="5119688"/>
          <p14:tracePt t="195562" x="8299450" y="5119688"/>
          <p14:tracePt t="195579" x="8251825" y="5119688"/>
          <p14:tracePt t="195596" x="8143875" y="5119688"/>
          <p14:tracePt t="195612" x="8085138" y="5119688"/>
          <p14:tracePt t="195612" x="8048625" y="5119688"/>
          <p14:tracePt t="195630" x="8024813" y="5119688"/>
          <p14:tracePt t="195646" x="7953375" y="5119688"/>
          <p14:tracePt t="195662" x="7881938" y="5119688"/>
          <p14:tracePt t="195662" x="7870825" y="5119688"/>
          <p14:tracePt t="195679" x="7799388" y="5132388"/>
          <p14:tracePt t="195696" x="7739063" y="5156200"/>
          <p14:tracePt t="195713" x="7667625" y="5180013"/>
          <p14:tracePt t="195730" x="7620000" y="5191125"/>
          <p14:tracePt t="195746" x="7572375" y="5214938"/>
          <p14:tracePt t="195763" x="7561263" y="5214938"/>
          <p14:tracePt t="195779" x="7537450" y="5227638"/>
          <p14:tracePt t="195796" x="7537450" y="5238750"/>
          <p14:tracePt t="195820" x="7537450" y="5251450"/>
          <p14:tracePt t="195829" x="7537450" y="5286375"/>
          <p14:tracePt t="195846" x="7537450" y="5334000"/>
          <p14:tracePt t="195846" x="7537450" y="5346700"/>
          <p14:tracePt t="195864" x="7537450" y="5394325"/>
          <p14:tracePt t="195880" x="7537450" y="5441950"/>
          <p14:tracePt t="195896" x="7537450" y="5513388"/>
          <p14:tracePt t="195896" x="7537450" y="5524500"/>
          <p14:tracePt t="195913" x="7561263" y="5608638"/>
          <p14:tracePt t="195930" x="7596188" y="5656263"/>
          <p14:tracePt t="195947" x="7643813" y="5727700"/>
          <p14:tracePt t="195964" x="7704138" y="5775325"/>
          <p14:tracePt t="195980" x="7751763" y="5799138"/>
          <p14:tracePt t="195996" x="7799388" y="5810250"/>
          <p14:tracePt t="195996" x="7810500" y="5810250"/>
          <p14:tracePt t="196014" x="7870825" y="5822950"/>
          <p14:tracePt t="196030" x="7905750" y="5834063"/>
          <p14:tracePt t="196047" x="7953375" y="5834063"/>
          <p14:tracePt t="196064" x="7989888" y="5834063"/>
          <p14:tracePt t="196080" x="8013700" y="5846763"/>
          <p14:tracePt t="196113" x="8061325" y="5857875"/>
          <p14:tracePt t="196127" x="8513763" y="5881688"/>
          <p14:tracePt t="196146" x="8585200" y="5881688"/>
          <p14:tracePt t="196163" x="8632825" y="5881688"/>
          <p14:tracePt t="196180" x="8643938" y="5857875"/>
          <p14:tracePt t="196197" x="8643938" y="5846763"/>
          <p14:tracePt t="196213" x="8656638" y="5799138"/>
          <p14:tracePt t="196230" x="8656638" y="5738813"/>
          <p14:tracePt t="196247" x="8656638" y="5656263"/>
          <p14:tracePt t="196264" x="8656638" y="5584825"/>
          <p14:tracePt t="196280" x="8632825" y="5561013"/>
          <p14:tracePt t="196297" x="8620125" y="5524500"/>
          <p14:tracePt t="196314" x="8596313" y="5500688"/>
          <p14:tracePt t="196330" x="8561388" y="5476875"/>
          <p14:tracePt t="196347" x="8501063" y="5453063"/>
          <p14:tracePt t="196364" x="8442325" y="5441950"/>
          <p14:tracePt t="196381" x="8370888" y="5441950"/>
          <p14:tracePt t="196397" x="8286750" y="5441950"/>
          <p14:tracePt t="196414" x="8180388" y="5441950"/>
          <p14:tracePt t="196431" x="8061325" y="5429250"/>
          <p14:tracePt t="196447" x="8013700" y="5429250"/>
          <p14:tracePt t="196464" x="7977188" y="5429250"/>
          <p14:tracePt t="196464" x="7953375" y="5429250"/>
          <p14:tracePt t="196481" x="7894638" y="5429250"/>
          <p14:tracePt t="196498" x="7870825" y="5429250"/>
          <p14:tracePt t="196514" x="7858125" y="5429250"/>
          <p14:tracePt t="196531" x="7847013" y="5429250"/>
          <p14:tracePt t="196548" x="7834313" y="5429250"/>
          <p14:tracePt t="196564" x="7799388" y="5453063"/>
          <p14:tracePt t="196581" x="7775575" y="5453063"/>
          <p14:tracePt t="196598" x="7751763" y="5465763"/>
          <p14:tracePt t="196615" x="7739063" y="5476875"/>
          <p14:tracePt t="196631" x="7727950" y="5476875"/>
          <p14:tracePt t="196692" x="7727950" y="5489575"/>
          <p14:tracePt t="196696" x="7715250" y="5489575"/>
          <p14:tracePt t="196758" x="7715250" y="5500688"/>
          <p14:tracePt t="196782" x="7739063" y="5500688"/>
          <p14:tracePt t="196793" x="7762875" y="5500688"/>
          <p14:tracePt t="196793" x="7786688" y="5500688"/>
          <p14:tracePt t="196799" x="7977188" y="5500688"/>
          <p14:tracePt t="196816" x="8143875" y="5500688"/>
          <p14:tracePt t="196832" x="8251825" y="5465763"/>
          <p14:tracePt t="196849" x="8310563" y="5453063"/>
          <p14:tracePt t="196866" x="8299450" y="5453063"/>
          <p14:tracePt t="196996" x="8275638" y="5453063"/>
          <p14:tracePt t="196999" x="8167688" y="5453063"/>
          <p14:tracePt t="197017" x="8096250" y="5453063"/>
          <p14:tracePt t="197033" x="8085138" y="5453063"/>
          <p14:tracePt t="197083" x="8072438" y="5453063"/>
          <p14:tracePt t="197087" x="8061325" y="5453063"/>
          <p14:tracePt t="197103" x="8048625" y="5453063"/>
          <p14:tracePt t="197116" x="8013700" y="5453063"/>
          <p14:tracePt t="197133" x="7989888" y="5453063"/>
          <p14:tracePt t="197150" x="7977188" y="5453063"/>
          <p14:tracePt t="197167" x="7989888" y="5453063"/>
          <p14:tracePt t="197472" x="8024813" y="5453063"/>
          <p14:tracePt t="197476" x="8085138" y="5441950"/>
          <p14:tracePt t="197485" x="8204200" y="5429250"/>
          <p14:tracePt t="197501" x="8370888" y="5381625"/>
          <p14:tracePt t="197518" x="8466138" y="5346700"/>
          <p14:tracePt t="197535" x="8501063" y="5334000"/>
          <p14:tracePt t="197552" x="8620125" y="5299075"/>
          <p14:tracePt t="197568" x="8786813" y="5227638"/>
          <p14:tracePt t="197585" x="8942388" y="5167313"/>
          <p14:tracePt t="197602" x="9120188" y="5084763"/>
          <p14:tracePt t="197618" x="9286875" y="5024438"/>
          <p14:tracePt t="197618" x="9334500" y="5000625"/>
          <p14:tracePt t="197636" x="9477375" y="4941888"/>
          <p14:tracePt t="197652" x="9620250" y="4881563"/>
          <p14:tracePt t="197668" x="9763125" y="4822825"/>
          <p14:tracePt t="197686" x="9834563" y="4799013"/>
          <p14:tracePt t="197702" x="9882188" y="4786313"/>
          <p14:tracePt t="197719" x="9894888" y="4751388"/>
          <p14:tracePt t="197736" x="9906000" y="4738688"/>
          <p14:tracePt t="197752" x="9929813" y="4738688"/>
          <p14:tracePt t="197769" x="9942513" y="4727575"/>
          <p14:tracePt t="197798" x="9942513" y="4714875"/>
          <p14:tracePt t="197802" x="9966325" y="4703763"/>
          <p14:tracePt t="197819" x="9977438" y="4703763"/>
          <p14:tracePt t="197835" x="9966325" y="4703763"/>
          <p14:tracePt t="197923" x="9953625" y="4703763"/>
          <p14:tracePt t="197928" x="9929813" y="4714875"/>
          <p14:tracePt t="197936" x="9799638" y="4775200"/>
          <p14:tracePt t="197953" x="9609138" y="4857750"/>
          <p14:tracePt t="197970" x="9442450" y="4905375"/>
          <p14:tracePt t="197986" x="9299575" y="4965700"/>
          <p14:tracePt t="198003" x="9109075" y="5060950"/>
          <p14:tracePt t="198020" x="8977313" y="5119688"/>
          <p14:tracePt t="198036" x="8834438" y="5203825"/>
          <p14:tracePt t="198053" x="8704263" y="5251450"/>
          <p14:tracePt t="198069" x="8561388" y="5346700"/>
          <p14:tracePt t="198086" x="8429625" y="5405438"/>
          <p14:tracePt t="198102" x="8334375" y="5441950"/>
          <p14:tracePt t="198120" x="8262938" y="5465763"/>
          <p14:tracePt t="198137" x="8156575" y="5524500"/>
          <p14:tracePt t="198153" x="8085138" y="5548313"/>
          <p14:tracePt t="198170" x="8048625" y="5584825"/>
          <p14:tracePt t="198187" x="8037513" y="5584825"/>
          <p14:tracePt t="198680" x="7989888" y="5584825"/>
          <p14:tracePt t="198682" x="7881938" y="5595938"/>
          <p14:tracePt t="198688" x="7572375" y="5608638"/>
          <p14:tracePt t="198688" x="7489825" y="5608638"/>
          <p14:tracePt t="198705" x="7180263" y="5632450"/>
          <p14:tracePt t="198722" x="6965950" y="5656263"/>
          <p14:tracePt t="198738" x="6810375" y="5656263"/>
          <p14:tracePt t="198738" x="6762750" y="5656263"/>
          <p14:tracePt t="198756" x="6619875" y="5656263"/>
          <p14:tracePt t="198772" x="6489700" y="5656263"/>
          <p14:tracePt t="198788" x="6370638" y="5656263"/>
          <p14:tracePt t="198806" x="6323013" y="5656263"/>
          <p14:tracePt t="198822" x="6227763" y="5656263"/>
          <p14:tracePt t="198839" x="6108700" y="5656263"/>
          <p14:tracePt t="198856" x="6048375" y="5656263"/>
          <p14:tracePt t="198872" x="6000750" y="5656263"/>
          <p14:tracePt t="198889" x="5965825" y="5656263"/>
          <p14:tracePt t="198906" x="5953125" y="5643563"/>
          <p14:tracePt t="198922" x="5965825" y="5643563"/>
          <p14:tracePt t="199167" x="5976938" y="5643563"/>
          <p14:tracePt t="199171" x="5989638" y="5643563"/>
          <p14:tracePt t="199175" x="6013450" y="5632450"/>
          <p14:tracePt t="199190" x="6037263" y="5619750"/>
          <p14:tracePt t="199206" x="6048375" y="5619750"/>
          <p14:tracePt t="199223" x="6061075" y="5619750"/>
          <p14:tracePt t="199240" x="6072188" y="5608638"/>
          <p14:tracePt t="199276" x="6072188" y="5595938"/>
          <p14:tracePt t="199291" x="6072188" y="5584825"/>
          <p14:tracePt t="199303" x="6072188" y="5572125"/>
          <p14:tracePt t="199311" x="6072188" y="5561013"/>
          <p14:tracePt t="199327" x="6072188" y="5548313"/>
          <p14:tracePt t="199340" x="6072188" y="5524500"/>
          <p14:tracePt t="199357" x="6072188" y="5513388"/>
          <p14:tracePt t="199373" x="6096000" y="5513388"/>
          <p14:tracePt t="199497" x="6096000" y="5524500"/>
          <p14:tracePt t="199514" x="6096000" y="5537200"/>
          <p14:tracePt t="199517" x="6108700" y="5537200"/>
          <p14:tracePt t="199524" x="6119813" y="5561013"/>
          <p14:tracePt t="199541" x="6143625" y="5584825"/>
          <p14:tracePt t="199558" x="6167438" y="5608638"/>
          <p14:tracePt t="199574" x="6215063" y="5608638"/>
          <p14:tracePt t="199574" x="6227763" y="5619750"/>
          <p14:tracePt t="199592" x="6286500" y="5632450"/>
          <p14:tracePt t="199608" x="6334125" y="5656263"/>
          <p14:tracePt t="199624" x="6394450" y="5680075"/>
          <p14:tracePt t="199624" x="6418263" y="5680075"/>
          <p14:tracePt t="199642" x="6465888" y="5703888"/>
          <p14:tracePt t="199658" x="6548438" y="5715000"/>
          <p14:tracePt t="199674" x="6643688" y="5727700"/>
          <p14:tracePt t="199691" x="6786563" y="5738813"/>
          <p14:tracePt t="199708" x="6918325" y="5738813"/>
          <p14:tracePt t="199725" x="7061200" y="5738813"/>
          <p14:tracePt t="199741" x="7227888" y="5738813"/>
          <p14:tracePt t="199758" x="7394575" y="5738813"/>
          <p14:tracePt t="199775" x="7500938" y="5738813"/>
          <p14:tracePt t="199791" x="7608888" y="5738813"/>
          <p14:tracePt t="199809" x="7715250" y="5738813"/>
          <p14:tracePt t="199809" x="7739063" y="5738813"/>
          <p14:tracePt t="199826" x="7810500" y="5727700"/>
          <p14:tracePt t="199842" x="7870825" y="5715000"/>
          <p14:tracePt t="199858" x="7905750" y="5680075"/>
          <p14:tracePt t="199858" x="7918450" y="5667375"/>
          <p14:tracePt t="199875" x="7977188" y="5595938"/>
          <p14:tracePt t="199892" x="8013700" y="5561013"/>
          <p14:tracePt t="199908" x="8061325" y="5513388"/>
          <p14:tracePt t="199925" x="8132763" y="5476875"/>
          <p14:tracePt t="199942" x="8156575" y="5441950"/>
          <p14:tracePt t="199959" x="8167688" y="5418138"/>
          <p14:tracePt t="199975" x="8180388" y="5394325"/>
          <p14:tracePt t="199992" x="8191500" y="5381625"/>
          <p14:tracePt t="200008" x="8191500" y="5370513"/>
          <p14:tracePt t="200025" x="8180388" y="5357813"/>
          <p14:tracePt t="200858" x="8120063" y="5357813"/>
          <p14:tracePt t="200863" x="7989888" y="5357813"/>
          <p14:tracePt t="200878" x="7834313" y="5357813"/>
          <p14:tracePt t="200895" x="7715250" y="5357813"/>
          <p14:tracePt t="200912" x="7667625" y="5370513"/>
          <p14:tracePt t="200928" x="7596188" y="5370513"/>
          <p14:tracePt t="200945" x="7548563" y="5370513"/>
          <p14:tracePt t="200962" x="7466013" y="5370513"/>
          <p14:tracePt t="200979" x="7334250" y="5381625"/>
          <p14:tracePt t="200979" x="7310438" y="5381625"/>
          <p14:tracePt t="200995" x="7167563" y="5418138"/>
          <p14:tracePt t="201012" x="7024688" y="5441950"/>
          <p14:tracePt t="201029" x="6870700" y="5476875"/>
          <p14:tracePt t="201046" x="6786563" y="5489575"/>
          <p14:tracePt t="201062" x="6751638" y="5489575"/>
          <p14:tracePt t="201079" x="6738938" y="5489575"/>
          <p14:tracePt t="201152" x="6727825" y="5489575"/>
          <p14:tracePt t="201157" x="6715125" y="5489575"/>
          <p14:tracePt t="201162" x="6691313" y="5489575"/>
          <p14:tracePt t="201179" x="6667500" y="5489575"/>
          <p14:tracePt t="201196" x="6656388" y="5489575"/>
          <p14:tracePt t="201213" x="6643688" y="5489575"/>
          <p14:tracePt t="201235" x="6632575" y="5500688"/>
          <p14:tracePt t="201555" x="6632575" y="5513388"/>
          <p14:tracePt t="201569" x="6632575" y="5524500"/>
          <p14:tracePt t="201954" x="6632575" y="5513388"/>
          <p14:tracePt t="202039" x="6643688" y="5513388"/>
          <p14:tracePt t="202051" x="6643688" y="5500688"/>
          <p14:tracePt t="202063" x="6656388" y="5489575"/>
          <p14:tracePt t="202079" x="6656388" y="5476875"/>
          <p14:tracePt t="202216" x="6656388" y="5465763"/>
          <p14:tracePt t="204855" x="6643688" y="5465763"/>
          <p14:tracePt t="205095" x="6619875" y="5465763"/>
          <p14:tracePt t="205104" x="6584950" y="5465763"/>
          <p14:tracePt t="205108" x="6477000" y="5465763"/>
          <p14:tracePt t="205124" x="6381750" y="5465763"/>
          <p14:tracePt t="205124" x="6357938" y="5465763"/>
          <p14:tracePt t="205141" x="6334125" y="5465763"/>
          <p14:tracePt t="205158" x="6310313" y="5465763"/>
          <p14:tracePt t="205551" x="6215063" y="5465763"/>
          <p14:tracePt t="205555" x="6119813" y="5465763"/>
          <p14:tracePt t="205559" x="5905500" y="5489575"/>
          <p14:tracePt t="205576" x="5632450" y="5537200"/>
          <p14:tracePt t="205593" x="5381625" y="5572125"/>
          <p14:tracePt t="205593" x="5334000" y="5584825"/>
          <p14:tracePt t="205609" x="5167313" y="5595938"/>
          <p14:tracePt t="205626" x="5119688" y="5595938"/>
          <p14:tracePt t="205642" x="5095875" y="5595938"/>
          <p14:tracePt t="205659" x="5084763" y="5584825"/>
          <p14:tracePt t="205676" x="5060950" y="5572125"/>
          <p14:tracePt t="205693" x="5048250" y="5561013"/>
          <p14:tracePt t="205709" x="5013325" y="5548313"/>
          <p14:tracePt t="205726" x="4976813" y="5537200"/>
          <p14:tracePt t="205743" x="4918075" y="5524500"/>
          <p14:tracePt t="205759" x="4881563" y="5513388"/>
          <p14:tracePt t="205776" x="4846638" y="5513388"/>
          <p14:tracePt t="205776" x="4833938" y="5513388"/>
          <p14:tracePt t="205794" x="4810125" y="5513388"/>
          <p14:tracePt t="205810" x="4799013" y="5513388"/>
          <p14:tracePt t="205826" x="4786313" y="5500688"/>
          <p14:tracePt t="205843" x="4786313" y="5513388"/>
          <p14:tracePt t="206141" x="4799013" y="5513388"/>
          <p14:tracePt t="206149" x="4810125" y="5524500"/>
          <p14:tracePt t="206160" x="4870450" y="5524500"/>
          <p14:tracePt t="206177" x="4894263" y="5537200"/>
          <p14:tracePt t="206194" x="4929188" y="5537200"/>
          <p14:tracePt t="206194" x="4953000" y="5537200"/>
          <p14:tracePt t="206212" x="4965700" y="5537200"/>
          <p14:tracePt t="206227" x="4976813" y="5537200"/>
          <p14:tracePt t="206244" x="4989513" y="5537200"/>
          <p14:tracePt t="206261" x="5000625" y="5537200"/>
          <p14:tracePt t="206363" x="4976813" y="5537200"/>
          <p14:tracePt t="206405" x="4965700" y="5537200"/>
          <p14:tracePt t="206413" x="4953000" y="5537200"/>
          <p14:tracePt t="206421" x="4965700" y="5537200"/>
          <p14:tracePt t="206541" x="4976813" y="5537200"/>
          <p14:tracePt t="206545" x="5060950" y="5537200"/>
          <p14:tracePt t="206562" x="5119688" y="5537200"/>
          <p14:tracePt t="206579" x="5227638" y="5537200"/>
          <p14:tracePt t="206596" x="5286375" y="5537200"/>
          <p14:tracePt t="206612" x="5310188" y="5548313"/>
          <p14:tracePt t="206629" x="5346700" y="5548313"/>
          <p14:tracePt t="206645" x="5381625" y="5561013"/>
          <p14:tracePt t="206662" x="5429250" y="5572125"/>
          <p14:tracePt t="206679" x="5465763" y="5595938"/>
          <p14:tracePt t="206696" x="5489575" y="5619750"/>
          <p14:tracePt t="206713" x="5524500" y="5643563"/>
          <p14:tracePt t="206729" x="5584825" y="5667375"/>
          <p14:tracePt t="206746" x="5619750" y="5691188"/>
          <p14:tracePt t="206762" x="5715000" y="5703888"/>
          <p14:tracePt t="206780" x="5775325" y="5703888"/>
          <p14:tracePt t="206796" x="5846763" y="5703888"/>
          <p14:tracePt t="206813" x="5918200" y="5703888"/>
          <p14:tracePt t="206830" x="5965825" y="5703888"/>
          <p14:tracePt t="206846" x="5989638" y="5703888"/>
          <p14:tracePt t="206863" x="6024563" y="5703888"/>
          <p14:tracePt t="206879" x="6084888" y="5691188"/>
          <p14:tracePt t="206896" x="6119813" y="5680075"/>
          <p14:tracePt t="206913" x="6180138" y="5656263"/>
          <p14:tracePt t="206930" x="6238875" y="5632450"/>
          <p14:tracePt t="206946" x="6286500" y="5608638"/>
          <p14:tracePt t="206963" x="6334125" y="5572125"/>
          <p14:tracePt t="206980" x="6370638" y="5537200"/>
          <p14:tracePt t="206996" x="6405563" y="5513388"/>
          <p14:tracePt t="207013" x="6418263" y="5489575"/>
          <p14:tracePt t="207030" x="6429375" y="5465763"/>
          <p14:tracePt t="207047" x="6442075" y="5441950"/>
          <p14:tracePt t="207063" x="6442075" y="5465763"/>
          <p14:tracePt t="207289" x="6418263" y="5476875"/>
          <p14:tracePt t="207301" x="6405563" y="5489575"/>
          <p14:tracePt t="207308" x="6381750" y="5489575"/>
          <p14:tracePt t="207314" x="6334125" y="5524500"/>
          <p14:tracePt t="207331" x="6262688" y="5548313"/>
          <p14:tracePt t="207348" x="6191250" y="5572125"/>
          <p14:tracePt t="207364" x="6143625" y="5595938"/>
          <p14:tracePt t="207364" x="6132513" y="5595938"/>
          <p14:tracePt t="207382" x="6061075" y="5619750"/>
          <p14:tracePt t="207398" x="5953125" y="5632450"/>
          <p14:tracePt t="207414" x="5846763" y="5656263"/>
          <p14:tracePt t="207432" x="5715000" y="5667375"/>
          <p14:tracePt t="207447" x="5595938" y="5691188"/>
          <p14:tracePt t="207464" x="5500688" y="5715000"/>
          <p14:tracePt t="207481" x="5405438" y="5738813"/>
          <p14:tracePt t="207497" x="5286375" y="5762625"/>
          <p14:tracePt t="207515" x="5143500" y="5775325"/>
          <p14:tracePt t="207531" x="5000625" y="5810250"/>
          <p14:tracePt t="207548" x="4870450" y="5846763"/>
          <p14:tracePt t="207548" x="4833938" y="5857875"/>
          <p14:tracePt t="207566" x="4679950" y="5870575"/>
          <p14:tracePt t="207582" x="4537075" y="5905500"/>
          <p14:tracePt t="207599" x="4346575" y="5942013"/>
          <p14:tracePt t="207616" x="4191000" y="5953125"/>
          <p14:tracePt t="207632" x="4060825" y="5965825"/>
          <p14:tracePt t="207648" x="3917950" y="5965825"/>
          <p14:tracePt t="207666" x="3846513" y="5965825"/>
          <p14:tracePt t="207682" x="3775075" y="5965825"/>
          <p14:tracePt t="207699" x="3703638" y="5965825"/>
          <p14:tracePt t="207715" x="3632200" y="5965825"/>
          <p14:tracePt t="207732" x="3560763" y="5965825"/>
          <p14:tracePt t="207749" x="3513138" y="5965825"/>
          <p14:tracePt t="207765" x="3476625" y="5965825"/>
          <p14:tracePt t="207782" x="3452813" y="5953125"/>
          <p14:tracePt t="207798" x="3441700" y="5953125"/>
          <p14:tracePt t="207815" x="3417888" y="5942013"/>
          <p14:tracePt t="207832" x="3405188" y="5929313"/>
          <p14:tracePt t="207849" x="3381375" y="5918200"/>
          <p14:tracePt t="207865" x="3381375" y="5905500"/>
          <p14:tracePt t="207891" x="3381375" y="5894388"/>
          <p14:tracePt t="207981" x="3394075" y="5881688"/>
          <p14:tracePt t="208023" x="3405188" y="5870575"/>
          <p14:tracePt t="208039" x="3417888" y="5870575"/>
          <p14:tracePt t="208047" x="3429000" y="5870575"/>
          <p14:tracePt t="208051" x="3452813" y="5846763"/>
          <p14:tracePt t="208066" x="3489325" y="5846763"/>
          <p14:tracePt t="208066" x="3500438" y="5834063"/>
          <p14:tracePt t="208084" x="3524250" y="5810250"/>
          <p14:tracePt t="208100" x="3548063" y="5799138"/>
          <p14:tracePt t="208116" x="3571875" y="5775325"/>
          <p14:tracePt t="208134" x="3595688" y="5762625"/>
          <p14:tracePt t="208150" x="3595688" y="5738813"/>
          <p14:tracePt t="208166" x="3608388" y="5738813"/>
          <p14:tracePt t="208184" x="3608388" y="5727700"/>
          <p14:tracePt t="208200" x="3632200" y="5715000"/>
          <p14:tracePt t="208217" x="3643313" y="5703888"/>
          <p14:tracePt t="208234" x="3656013" y="5703888"/>
          <p14:tracePt t="208257" x="3679825" y="5703888"/>
          <p14:tracePt t="208301" x="3690938" y="5703888"/>
          <p14:tracePt t="208305" x="3738563" y="5703888"/>
          <p14:tracePt t="208317" x="3846513" y="5703888"/>
          <p14:tracePt t="208334" x="3894138" y="5703888"/>
          <p14:tracePt t="208350" x="4000500" y="5703888"/>
          <p14:tracePt t="208367" x="4084638" y="5727700"/>
          <p14:tracePt t="208384" x="4179888" y="5738813"/>
          <p14:tracePt t="208401" x="4275138" y="5738813"/>
          <p14:tracePt t="208417" x="4357688" y="5738813"/>
          <p14:tracePt t="208435" x="4429125" y="5738813"/>
          <p14:tracePt t="208451" x="4524375" y="5762625"/>
          <p14:tracePt t="208468" x="4584700" y="5775325"/>
          <p14:tracePt t="208484" x="4656138" y="5786438"/>
          <p14:tracePt t="208500" x="4751388" y="5786438"/>
          <p14:tracePt t="208517" x="4881563" y="5786438"/>
          <p14:tracePt t="208534" x="4976813" y="5786438"/>
          <p14:tracePt t="208551" x="5084763" y="5786438"/>
          <p14:tracePt t="208568" x="5191125" y="5786438"/>
          <p14:tracePt t="208584" x="5357813" y="5786438"/>
          <p14:tracePt t="208602" x="5453063" y="5775325"/>
          <p14:tracePt t="208618" x="5572125" y="5751513"/>
          <p14:tracePt t="208618" x="5595938" y="5738813"/>
          <p14:tracePt t="208636" x="5715000" y="5738813"/>
          <p14:tracePt t="208652" x="5834063" y="5715000"/>
          <p14:tracePt t="208668" x="5894388" y="5703888"/>
          <p14:tracePt t="208668" x="5918200" y="5703888"/>
          <p14:tracePt t="208685" x="6000750" y="5691188"/>
          <p14:tracePt t="208702" x="6072188" y="5667375"/>
          <p14:tracePt t="208718" x="6119813" y="5656263"/>
          <p14:tracePt t="208735" x="6203950" y="5632450"/>
          <p14:tracePt t="208752" x="6238875" y="5595938"/>
          <p14:tracePt t="208768" x="6286500" y="5584825"/>
          <p14:tracePt t="208785" x="6323013" y="5572125"/>
          <p14:tracePt t="208802" x="6357938" y="5537200"/>
          <p14:tracePt t="208819" x="6370638" y="5524500"/>
          <p14:tracePt t="208835" x="6381750" y="5524500"/>
          <p14:tracePt t="208852" x="6381750" y="5513388"/>
          <p14:tracePt t="208869" x="6394450" y="5513388"/>
          <p14:tracePt t="208885" x="6405563" y="5500688"/>
          <p14:tracePt t="208902" x="6418263" y="5489575"/>
          <p14:tracePt t="209013" x="6442075" y="5489575"/>
          <p14:tracePt t="209026" x="6453188" y="5489575"/>
          <p14:tracePt t="209035" x="6477000" y="5489575"/>
          <p14:tracePt t="209047" x="6489700" y="5489575"/>
          <p14:tracePt t="209052" x="6513513" y="5500688"/>
          <p14:tracePt t="209069" x="6572250" y="5513388"/>
          <p14:tracePt t="209086" x="6632575" y="5513388"/>
          <p14:tracePt t="209103" x="6704013" y="5513388"/>
          <p14:tracePt t="209119" x="6715125" y="5513388"/>
          <p14:tracePt t="209136" x="6738938" y="5513388"/>
          <p14:tracePt t="209153" x="6775450" y="5524500"/>
          <p14:tracePt t="209170" x="6786563" y="5537200"/>
          <p14:tracePt t="209187" x="6799263" y="5537200"/>
          <p14:tracePt t="209203" x="6810375" y="5537200"/>
          <p14:tracePt t="209227" x="6823075" y="5537200"/>
          <p14:tracePt t="209241" x="6846888" y="5537200"/>
          <p14:tracePt t="209254" x="6858000" y="5537200"/>
          <p14:tracePt t="209270" x="6870700" y="5548313"/>
          <p14:tracePt t="209286" x="6881813" y="5561013"/>
          <p14:tracePt t="209303" x="6894513" y="5561013"/>
          <p14:tracePt t="209455" x="6894513" y="5572125"/>
          <p14:tracePt t="209467" x="6894513" y="5584825"/>
          <p14:tracePt t="209475" x="6942138" y="5595938"/>
          <p14:tracePt t="209487" x="7024688" y="5632450"/>
          <p14:tracePt t="209504" x="7119938" y="5632450"/>
          <p14:tracePt t="209521" x="7275513" y="5643563"/>
          <p14:tracePt t="209538" x="7394575" y="5643563"/>
          <p14:tracePt t="209554" x="7489825" y="5643563"/>
          <p14:tracePt t="209570" x="7620000" y="5643563"/>
          <p14:tracePt t="209587" x="7751763" y="5643563"/>
          <p14:tracePt t="209604" x="7823200" y="5643563"/>
          <p14:tracePt t="209621" x="7881938" y="5656263"/>
          <p14:tracePt t="209638" x="7918450" y="5656263"/>
          <p14:tracePt t="209655" x="7966075" y="5656263"/>
          <p14:tracePt t="209671" x="8013700" y="5632450"/>
          <p14:tracePt t="209688" x="8061325" y="5632450"/>
          <p14:tracePt t="209705" x="8096250" y="5595938"/>
          <p14:tracePt t="209722" x="8132763" y="5572125"/>
          <p14:tracePt t="209738" x="8156575" y="5548313"/>
          <p14:tracePt t="209755" x="8167688" y="5513388"/>
          <p14:tracePt t="209771" x="8191500" y="5489575"/>
          <p14:tracePt t="209788" x="8191500" y="5476875"/>
          <p14:tracePt t="209805" x="8204200" y="5465763"/>
          <p14:tracePt t="209821" x="8215313" y="5465763"/>
          <p14:tracePt t="209839" x="8215313" y="5453063"/>
          <p14:tracePt t="210585" x="8228013" y="5453063"/>
          <p14:tracePt t="210701" x="8239125" y="5441950"/>
          <p14:tracePt t="211439" x="8251825" y="5441950"/>
          <p14:tracePt t="211449" x="8275638" y="5441950"/>
          <p14:tracePt t="211460" x="8286750" y="5429250"/>
          <p14:tracePt t="213231" x="8299450" y="5418138"/>
          <p14:tracePt t="213555" x="8310563" y="5418138"/>
          <p14:tracePt t="213567" x="8323263" y="5418138"/>
          <p14:tracePt t="214885" x="8310563" y="5418138"/>
          <p14:tracePt t="214948" x="8310563" y="5429250"/>
          <p14:tracePt t="214951" x="8286750" y="5429250"/>
          <p14:tracePt t="214955" x="8262938" y="5429250"/>
          <p14:tracePt t="214970" x="8167688" y="5429250"/>
          <p14:tracePt t="214987" x="8072438" y="5441950"/>
          <p14:tracePt t="215004" x="7942263" y="5465763"/>
          <p14:tracePt t="215021" x="7739063" y="5489575"/>
          <p14:tracePt t="215038" x="7585075" y="5489575"/>
          <p14:tracePt t="215054" x="7394575" y="5500688"/>
          <p14:tracePt t="215071" x="7048500" y="5524500"/>
          <p14:tracePt t="215088" x="6762750" y="5524500"/>
          <p14:tracePt t="215104" x="6418263" y="5524500"/>
          <p14:tracePt t="215121" x="6108700" y="5524500"/>
          <p14:tracePt t="215138" x="5989638" y="5524500"/>
          <p14:tracePt t="215154" x="5894388" y="5524500"/>
          <p14:tracePt t="215171" x="5870575" y="5524500"/>
          <p14:tracePt t="215188" x="5857875" y="5524500"/>
          <p14:tracePt t="215227" x="5870575" y="5537200"/>
          <p14:tracePt t="215543" x="5881688" y="5537200"/>
          <p14:tracePt t="215547" x="5905500" y="5561013"/>
          <p14:tracePt t="215556" x="5976938" y="5595938"/>
          <p14:tracePt t="215572" x="6037263" y="5619750"/>
          <p14:tracePt t="215572" x="6061075" y="5619750"/>
          <p14:tracePt t="215590" x="6132513" y="5643563"/>
          <p14:tracePt t="215606" x="6215063" y="5643563"/>
          <p14:tracePt t="215622" x="6346825" y="5667375"/>
          <p14:tracePt t="215639" x="6405563" y="5667375"/>
          <p14:tracePt t="215656" x="6465888" y="5667375"/>
          <p14:tracePt t="215672" x="6537325" y="5667375"/>
          <p14:tracePt t="215689" x="6608763" y="5667375"/>
          <p14:tracePt t="215706" x="6680200" y="5667375"/>
          <p14:tracePt t="215723" x="6775450" y="5643563"/>
          <p14:tracePt t="215739" x="6834188" y="5619750"/>
          <p14:tracePt t="215756" x="6942138" y="5584825"/>
          <p14:tracePt t="215773" x="7013575" y="5537200"/>
          <p14:tracePt t="215789" x="7061200" y="5524500"/>
          <p14:tracePt t="215806" x="7132638" y="5489575"/>
          <p14:tracePt t="215823" x="7191375" y="5453063"/>
          <p14:tracePt t="215839" x="7239000" y="5405438"/>
          <p14:tracePt t="215856" x="7286625" y="5357813"/>
          <p14:tracePt t="215874" x="7299325" y="5299075"/>
          <p14:tracePt t="215890" x="7310438" y="5238750"/>
          <p14:tracePt t="215907" x="7299325" y="5143500"/>
          <p14:tracePt t="215924" x="7275513" y="5108575"/>
          <p14:tracePt t="215940" x="7227888" y="5084763"/>
          <p14:tracePt t="215957" x="7167563" y="5060950"/>
          <p14:tracePt t="215973" x="7085013" y="5048250"/>
          <p14:tracePt t="215990" x="7013575" y="5037138"/>
          <p14:tracePt t="216007" x="6953250" y="5037138"/>
          <p14:tracePt t="216024" x="6905625" y="5037138"/>
          <p14:tracePt t="216040" x="6823075" y="5037138"/>
          <p14:tracePt t="216057" x="6738938" y="5037138"/>
          <p14:tracePt t="216074" x="6632575" y="5037138"/>
          <p14:tracePt t="216074" x="6619875" y="5037138"/>
          <p14:tracePt t="216091" x="6572250" y="5037138"/>
          <p14:tracePt t="216107" x="6500813" y="5060950"/>
          <p14:tracePt t="216124" x="6442075" y="5072063"/>
          <p14:tracePt t="216141" x="6370638" y="5072063"/>
          <p14:tracePt t="216157" x="6323013" y="5072063"/>
          <p14:tracePt t="216174" x="6238875" y="5084763"/>
          <p14:tracePt t="216191" x="6132513" y="5108575"/>
          <p14:tracePt t="216208" x="6061075" y="5132388"/>
          <p14:tracePt t="216224" x="5989638" y="5143500"/>
          <p14:tracePt t="216241" x="5965825" y="5156200"/>
          <p14:tracePt t="216258" x="5894388" y="5167313"/>
          <p14:tracePt t="216274" x="5857875" y="5191125"/>
          <p14:tracePt t="216291" x="5822950" y="5203825"/>
          <p14:tracePt t="216308" x="5799138" y="5214938"/>
          <p14:tracePt t="216324" x="5775325" y="5238750"/>
          <p14:tracePt t="216341" x="5751513" y="5262563"/>
          <p14:tracePt t="216358" x="5738813" y="5275263"/>
          <p14:tracePt t="216374" x="5715000" y="5310188"/>
          <p14:tracePt t="216391" x="5703888" y="5346700"/>
          <p14:tracePt t="216408" x="5691188" y="5381625"/>
          <p14:tracePt t="216408" x="5691188" y="5394325"/>
          <p14:tracePt t="216425" x="5691188" y="5441950"/>
          <p14:tracePt t="216442" x="5691188" y="5489575"/>
          <p14:tracePt t="216458" x="5691188" y="5537200"/>
          <p14:tracePt t="216475" x="5691188" y="5595938"/>
          <p14:tracePt t="216492" x="5703888" y="5656263"/>
          <p14:tracePt t="216508" x="5727700" y="5703888"/>
          <p14:tracePt t="216525" x="5762625" y="5738813"/>
          <p14:tracePt t="216542" x="5799138" y="5786438"/>
          <p14:tracePt t="216542" x="5810250" y="5810250"/>
          <p14:tracePt t="216559" x="5857875" y="5857875"/>
          <p14:tracePt t="216575" x="5881688" y="5870575"/>
          <p14:tracePt t="216592" x="5918200" y="5894388"/>
          <p14:tracePt t="216592" x="5918200" y="5905500"/>
          <p14:tracePt t="216609" x="5965825" y="5918200"/>
          <p14:tracePt t="216625" x="6000750" y="5942013"/>
          <p14:tracePt t="216642" x="6024563" y="5942013"/>
          <p14:tracePt t="216642" x="6048375" y="5953125"/>
          <p14:tracePt t="216659" x="6096000" y="5965825"/>
          <p14:tracePt t="216676" x="6191250" y="5965825"/>
          <p14:tracePt t="216692" x="6275388" y="5989638"/>
          <p14:tracePt t="216692" x="6286500" y="6000750"/>
          <p14:tracePt t="216710" x="6394450" y="6037263"/>
          <p14:tracePt t="216726" x="6442075" y="6037263"/>
          <p14:tracePt t="216743" x="6513513" y="6037263"/>
          <p14:tracePt t="216759" x="6619875" y="6037263"/>
          <p14:tracePt t="216776" x="6656388" y="6037263"/>
          <p14:tracePt t="216792" x="6715125" y="6037263"/>
          <p14:tracePt t="216810" x="6751638" y="6037263"/>
          <p14:tracePt t="216826" x="6810375" y="6024563"/>
          <p14:tracePt t="216842" x="6881813" y="5989638"/>
          <p14:tracePt t="216859" x="6942138" y="5942013"/>
          <p14:tracePt t="216875" x="6977063" y="5905500"/>
          <p14:tracePt t="216892" x="7024688" y="5857875"/>
          <p14:tracePt t="216910" x="7085013" y="5810250"/>
          <p14:tracePt t="216926" x="7132638" y="5738813"/>
          <p14:tracePt t="216944" x="7143750" y="5703888"/>
          <p14:tracePt t="216960" x="7156450" y="5643563"/>
          <p14:tracePt t="216977" x="7156450" y="5595938"/>
          <p14:tracePt t="216993" x="7156450" y="5548313"/>
          <p14:tracePt t="217010" x="7156450" y="5500688"/>
          <p14:tracePt t="217027" x="7156450" y="5465763"/>
          <p14:tracePt t="217043" x="7143750" y="5441950"/>
          <p14:tracePt t="217060" x="7119938" y="5418138"/>
          <p14:tracePt t="217077" x="7108825" y="5381625"/>
          <p14:tracePt t="217094" x="7061200" y="5357813"/>
          <p14:tracePt t="217110" x="7024688" y="5322888"/>
          <p14:tracePt t="217127" x="6989763" y="5299075"/>
          <p14:tracePt t="217144" x="6953250" y="5286375"/>
          <p14:tracePt t="217160" x="6918325" y="5262563"/>
          <p14:tracePt t="217177" x="6870700" y="5251450"/>
          <p14:tracePt t="217194" x="6846888" y="5251450"/>
          <p14:tracePt t="217210" x="6810375" y="5227638"/>
          <p14:tracePt t="217227" x="6786563" y="5227638"/>
          <p14:tracePt t="217244" x="6762750" y="5227638"/>
          <p14:tracePt t="217260" x="6727825" y="5227638"/>
          <p14:tracePt t="217278" x="6691313" y="5227638"/>
          <p14:tracePt t="217294" x="6704013" y="5227638"/>
          <p14:tracePt t="217413" x="6727825" y="5227638"/>
          <p14:tracePt t="217417" x="6810375" y="5227638"/>
          <p14:tracePt t="217428" x="7013575" y="5214938"/>
          <p14:tracePt t="217445" x="7215188" y="5180013"/>
          <p14:tracePt t="217462" x="7334250" y="5156200"/>
          <p14:tracePt t="217478" x="7442200" y="5119688"/>
          <p14:tracePt t="217478" x="7466013" y="5108575"/>
          <p14:tracePt t="217495" x="7596188" y="5084763"/>
          <p14:tracePt t="217512" x="7691438" y="5072063"/>
          <p14:tracePt t="217528" x="7847013" y="5048250"/>
          <p14:tracePt t="217545" x="8108950" y="5013325"/>
          <p14:tracePt t="217562" x="8429625" y="4965700"/>
          <p14:tracePt t="217578" x="8799513" y="4881563"/>
          <p14:tracePt t="217595" x="9228138" y="4810125"/>
          <p14:tracePt t="217612" x="9644063" y="4714875"/>
          <p14:tracePt t="217628" x="9847263" y="4691063"/>
          <p14:tracePt t="217645" x="9977438" y="4667250"/>
          <p14:tracePt t="217662" x="10085388" y="4667250"/>
          <p14:tracePt t="217678" x="10167938" y="4667250"/>
          <p14:tracePt t="217695" x="10228263" y="4656138"/>
          <p14:tracePt t="217712" x="10287000" y="4632325"/>
          <p14:tracePt t="217712" x="10310813" y="4632325"/>
          <p14:tracePt t="217729" x="10382250" y="4619625"/>
          <p14:tracePt t="217746" x="10442575" y="4608513"/>
          <p14:tracePt t="217762" x="10477500" y="4608513"/>
          <p14:tracePt t="217762" x="10490200" y="4608513"/>
          <p14:tracePt t="217779" x="10514013" y="4608513"/>
          <p14:tracePt t="217796" x="10525125" y="4608513"/>
          <p14:tracePt t="217877" x="10537825" y="4608513"/>
          <p14:tracePt t="217881" x="10561638" y="4608513"/>
          <p14:tracePt t="218790" x="10537825" y="4608513"/>
          <p14:tracePt t="219108" x="10406063" y="4608513"/>
          <p14:tracePt t="219111" x="10310813" y="4608513"/>
          <p14:tracePt t="219116" x="10001250" y="4667250"/>
          <p14:tracePt t="219133" x="9691688" y="4751388"/>
          <p14:tracePt t="219150" x="9429750" y="4810125"/>
          <p14:tracePt t="219166" x="9204325" y="4846638"/>
          <p14:tracePt t="219183" x="9061450" y="4870450"/>
          <p14:tracePt t="219200" x="8929688" y="4905375"/>
          <p14:tracePt t="219217" x="8739188" y="4941888"/>
          <p14:tracePt t="219233" x="8548688" y="4965700"/>
          <p14:tracePt t="219250" x="8334375" y="5013325"/>
          <p14:tracePt t="219267" x="8096250" y="5060950"/>
          <p14:tracePt t="219284" x="7905750" y="5095875"/>
          <p14:tracePt t="219300" x="7704138" y="5156200"/>
          <p14:tracePt t="219300" x="7667625" y="5167313"/>
          <p14:tracePt t="219317" x="7513638" y="5214938"/>
          <p14:tracePt t="219334" x="7370763" y="5238750"/>
          <p14:tracePt t="219350" x="7239000" y="5275263"/>
          <p14:tracePt t="219367" x="7108825" y="5299075"/>
          <p14:tracePt t="219384" x="6942138" y="5357813"/>
          <p14:tracePt t="219401" x="6738938" y="5405438"/>
          <p14:tracePt t="219417" x="6584950" y="5453063"/>
          <p14:tracePt t="219434" x="6381750" y="5524500"/>
          <p14:tracePt t="219450" x="6215063" y="5572125"/>
          <p14:tracePt t="219467" x="6119813" y="5608638"/>
          <p14:tracePt t="219484" x="6000750" y="5632450"/>
          <p14:tracePt t="219501" x="5905500" y="5656263"/>
          <p14:tracePt t="219518" x="5846763" y="5691188"/>
          <p14:tracePt t="219534" x="5762625" y="5727700"/>
          <p14:tracePt t="219534" x="5738813" y="5738813"/>
          <p14:tracePt t="219551" x="5656263" y="5751513"/>
          <p14:tracePt t="219568" x="5595938" y="5775325"/>
          <p14:tracePt t="219584" x="5561013" y="5786438"/>
          <p14:tracePt t="219602" x="5537200" y="5786438"/>
          <p14:tracePt t="219618" x="5524500" y="5786438"/>
          <p14:tracePt t="219637" x="5524500" y="5810250"/>
          <p14:tracePt t="220241" x="5524500" y="5822950"/>
          <p14:tracePt t="220695" x="5513388" y="5822950"/>
          <p14:tracePt t="220699" x="5500688" y="5822950"/>
          <p14:tracePt t="220703" x="5453063" y="5822950"/>
          <p14:tracePt t="220720" x="5394325" y="5834063"/>
          <p14:tracePt t="220737" x="5275263" y="5846763"/>
          <p14:tracePt t="220754" x="5214938" y="5846763"/>
          <p14:tracePt t="220771" x="5143500" y="5846763"/>
          <p14:tracePt t="220787" x="5084763" y="5846763"/>
          <p14:tracePt t="220804" x="5037138" y="5846763"/>
          <p14:tracePt t="220804" x="5024438" y="5846763"/>
          <p14:tracePt t="220821" x="4989513" y="5846763"/>
          <p14:tracePt t="220838" x="4953000" y="5846763"/>
          <p14:tracePt t="220854" x="4929188" y="5822950"/>
          <p14:tracePt t="220871" x="4905375" y="5810250"/>
          <p14:tracePt t="220888" x="4905375" y="5775325"/>
          <p14:tracePt t="220905" x="4905375" y="5751513"/>
          <p14:tracePt t="220922" x="4905375" y="5715000"/>
          <p14:tracePt t="220938" x="4905375" y="5680075"/>
          <p14:tracePt t="220955" x="4905375" y="5656263"/>
          <p14:tracePt t="220972" x="4905375" y="5632450"/>
          <p14:tracePt t="220989" x="4905375" y="5608638"/>
          <p14:tracePt t="221004" x="4905375" y="5595938"/>
          <p14:tracePt t="221021" x="4905375" y="5572125"/>
          <p14:tracePt t="221038" x="4905375" y="5548313"/>
          <p14:tracePt t="221055" x="4894263" y="5537200"/>
          <p14:tracePt t="221072" x="4894263" y="5524500"/>
          <p14:tracePt t="221072" x="4881563" y="5524500"/>
          <p14:tracePt t="221090" x="4881563" y="5513388"/>
          <p14:tracePt t="221105" x="4870450" y="5500688"/>
          <p14:tracePt t="221122" x="4857750" y="5476875"/>
          <p14:tracePt t="221139" x="4822825" y="5465763"/>
          <p14:tracePt t="221156" x="4799013" y="5465763"/>
          <p14:tracePt t="221172" x="4751388" y="5441950"/>
          <p14:tracePt t="221189" x="4738688" y="5441950"/>
          <p14:tracePt t="221206" x="4703763" y="5441950"/>
          <p14:tracePt t="221222" x="4667250" y="5418138"/>
          <p14:tracePt t="221239" x="4619625" y="5418138"/>
          <p14:tracePt t="221256" x="4572000" y="5418138"/>
          <p14:tracePt t="221273" x="4524375" y="5418138"/>
          <p14:tracePt t="221289" x="4465638" y="5418138"/>
          <p14:tracePt t="221306" x="4418013" y="5418138"/>
          <p14:tracePt t="221306" x="4405313" y="5418138"/>
          <p14:tracePt t="221323" x="4370388" y="5429250"/>
          <p14:tracePt t="221340" x="4310063" y="5429250"/>
          <p14:tracePt t="221356" x="4238625" y="5429250"/>
          <p14:tracePt t="221373" x="4179888" y="5429250"/>
          <p14:tracePt t="221390" x="4119563" y="5429250"/>
          <p14:tracePt t="221406" x="4084638" y="5429250"/>
          <p14:tracePt t="221423" x="4024313" y="5429250"/>
          <p14:tracePt t="221440" x="3989388" y="5453063"/>
          <p14:tracePt t="221457" x="3965575" y="5453063"/>
          <p14:tracePt t="221473" x="3929063" y="5453063"/>
          <p14:tracePt t="221490" x="3905250" y="5453063"/>
          <p14:tracePt t="221507" x="3881438" y="5453063"/>
          <p14:tracePt t="221529" x="3881438" y="5465763"/>
          <p14:tracePt t="221637" x="3870325" y="5465763"/>
          <p14:tracePt t="221653" x="3870325" y="5476875"/>
          <p14:tracePt t="221657" x="3870325" y="5489575"/>
          <p14:tracePt t="221677" x="3857625" y="5500688"/>
          <p14:tracePt t="221677" x="3857625" y="5513388"/>
          <p14:tracePt t="221691" x="3857625" y="5524500"/>
          <p14:tracePt t="221735" x="3857625" y="5537200"/>
          <p14:tracePt t="221739" x="3857625" y="5548313"/>
          <p14:tracePt t="221757" x="3857625" y="5561013"/>
          <p14:tracePt t="221765" x="3857625" y="5584825"/>
          <p14:tracePt t="221777" x="3870325" y="5608638"/>
          <p14:tracePt t="221791" x="3881438" y="5619750"/>
          <p14:tracePt t="221808" x="3917950" y="5643563"/>
          <p14:tracePt t="221824" x="3941763" y="5667375"/>
          <p14:tracePt t="221841" x="4000500" y="5691188"/>
          <p14:tracePt t="221858" x="4037013" y="5715000"/>
          <p14:tracePt t="221874" x="4071938" y="5738813"/>
          <p14:tracePt t="221891" x="4119563" y="5762625"/>
          <p14:tracePt t="221908" x="4203700" y="5775325"/>
          <p14:tracePt t="221925" x="4333875" y="5799138"/>
          <p14:tracePt t="221942" x="4405313" y="5810250"/>
          <p14:tracePt t="221958" x="4476750" y="5834063"/>
          <p14:tracePt t="221958" x="4500563" y="5834063"/>
          <p14:tracePt t="221975" x="4584700" y="5857875"/>
          <p14:tracePt t="221992" x="4667250" y="5894388"/>
          <p14:tracePt t="222008" x="4738688" y="5894388"/>
          <p14:tracePt t="222025" x="4857750" y="5894388"/>
          <p14:tracePt t="222042" x="5000625" y="5894388"/>
          <p14:tracePt t="222058" x="5119688" y="5894388"/>
          <p14:tracePt t="222074" x="5238750" y="5894388"/>
          <p14:tracePt t="222091" x="5357813" y="5894388"/>
          <p14:tracePt t="222108" x="5500688" y="5894388"/>
          <p14:tracePt t="222125" x="5608638" y="5894388"/>
          <p14:tracePt t="222142" x="5680075" y="5894388"/>
          <p14:tracePt t="222142" x="5703888" y="5894388"/>
          <p14:tracePt t="222159" x="5775325" y="5894388"/>
          <p14:tracePt t="222176" x="5846763" y="5894388"/>
          <p14:tracePt t="222192" x="5918200" y="5894388"/>
          <p14:tracePt t="222192" x="5953125" y="5894388"/>
          <p14:tracePt t="222209" x="6061075" y="5894388"/>
          <p14:tracePt t="222225" x="6156325" y="5894388"/>
          <p14:tracePt t="222242" x="6275388" y="5894388"/>
          <p14:tracePt t="222260" x="6357938" y="5894388"/>
          <p14:tracePt t="222276" x="6465888" y="5894388"/>
          <p14:tracePt t="222292" x="6561138" y="5881688"/>
          <p14:tracePt t="222309" x="6643688" y="5870575"/>
          <p14:tracePt t="222326" x="6727825" y="5870575"/>
          <p14:tracePt t="222342" x="6786563" y="5857875"/>
          <p14:tracePt t="222359" x="6846888" y="5846763"/>
          <p14:tracePt t="222376" x="6918325" y="5846763"/>
          <p14:tracePt t="222376" x="6918325" y="5834063"/>
          <p14:tracePt t="222393" x="6989763" y="5834063"/>
          <p14:tracePt t="222409" x="7037388" y="5810250"/>
          <p14:tracePt t="222426" x="7108825" y="5799138"/>
          <p14:tracePt t="222426" x="7108825" y="5786438"/>
          <p14:tracePt t="222443" x="7143750" y="5762625"/>
          <p14:tracePt t="222460" x="7215188" y="5738813"/>
          <p14:tracePt t="222476" x="7310438" y="5727700"/>
          <p14:tracePt t="222493" x="7394575" y="5691188"/>
          <p14:tracePt t="222510" x="7489825" y="5680075"/>
          <p14:tracePt t="222526" x="7643813" y="5632450"/>
          <p14:tracePt t="222543" x="7786688" y="5595938"/>
          <p14:tracePt t="222560" x="7870825" y="5572125"/>
          <p14:tracePt t="222577" x="7942263" y="5548313"/>
          <p14:tracePt t="222594" x="7989888" y="5537200"/>
          <p14:tracePt t="222610" x="8072438" y="5489575"/>
          <p14:tracePt t="222627" x="8120063" y="5453063"/>
          <p14:tracePt t="222643" x="8143875" y="5441950"/>
          <p14:tracePt t="222660" x="8167688" y="5429250"/>
          <p14:tracePt t="222677" x="8191500" y="5405438"/>
          <p14:tracePt t="222694" x="8204200" y="5381625"/>
          <p14:tracePt t="222710" x="8228013" y="5370513"/>
          <p14:tracePt t="222727" x="8239125" y="5357813"/>
          <p14:tracePt t="222744" x="8275638" y="5322888"/>
          <p14:tracePt t="222761" x="8286750" y="5310188"/>
          <p14:tracePt t="223666" x="8299450" y="5310188"/>
          <p14:tracePt t="224001" x="8323263" y="5310188"/>
          <p14:tracePt t="224005" x="8382000" y="5286375"/>
          <p14:tracePt t="224014" x="8561388" y="5238750"/>
          <p14:tracePt t="224031" x="8810625" y="5143500"/>
          <p14:tracePt t="224048" x="8977313" y="5095875"/>
          <p14:tracePt t="224064" x="9120188" y="5072063"/>
          <p14:tracePt t="224081" x="9204325" y="5060950"/>
          <p14:tracePt t="224098" x="9251950" y="5060950"/>
          <p14:tracePt t="224115" x="9310688" y="5048250"/>
          <p14:tracePt t="224131" x="9358313" y="5024438"/>
          <p14:tracePt t="224147" x="9429750" y="5013325"/>
          <p14:tracePt t="224164" x="9525000" y="4989513"/>
          <p14:tracePt t="224164" x="9548813" y="4989513"/>
          <p14:tracePt t="224181" x="9667875" y="4953000"/>
          <p14:tracePt t="224198" x="9810750" y="4918075"/>
          <p14:tracePt t="224215" x="9918700" y="4870450"/>
          <p14:tracePt t="224232" x="10001250" y="4846638"/>
          <p14:tracePt t="224248" x="10085388" y="4810125"/>
          <p14:tracePt t="224265" x="10133013" y="4799013"/>
          <p14:tracePt t="224282" x="10180638" y="4775200"/>
          <p14:tracePt t="224298" x="10228263" y="4751388"/>
          <p14:tracePt t="224315" x="10299700" y="4738688"/>
          <p14:tracePt t="224332" x="10347325" y="4714875"/>
          <p14:tracePt t="224349" x="10382250" y="4703763"/>
          <p14:tracePt t="224365" x="10394950" y="4703763"/>
          <p14:tracePt t="225261" x="10358438" y="4703763"/>
          <p14:tracePt t="225357" x="10228263" y="4738688"/>
          <p14:tracePt t="225361" x="10167938" y="4762500"/>
          <p14:tracePt t="225368" x="9786938" y="4870450"/>
          <p14:tracePt t="225385" x="9572625" y="4918075"/>
          <p14:tracePt t="225402" x="9334500" y="4976813"/>
          <p14:tracePt t="225418" x="9156700" y="5000625"/>
          <p14:tracePt t="225435" x="9061450" y="5013325"/>
          <p14:tracePt t="225452" x="8966200" y="5024438"/>
          <p14:tracePt t="225469" x="8847138" y="5048250"/>
          <p14:tracePt t="225485" x="8382000" y="5132388"/>
          <p14:tracePt t="225502" x="8024813" y="5214938"/>
          <p14:tracePt t="225519" x="7691438" y="5310188"/>
          <p14:tracePt t="225536" x="7381875" y="5405438"/>
          <p14:tracePt t="225552" x="7085013" y="5465763"/>
          <p14:tracePt t="225569" x="6881813" y="5513388"/>
          <p14:tracePt t="225586" x="6751638" y="5548313"/>
          <p14:tracePt t="225586" x="6715125" y="5548313"/>
          <p14:tracePt t="225603" x="6548438" y="5572125"/>
          <p14:tracePt t="225620" x="6346825" y="5608638"/>
          <p14:tracePt t="225636" x="6143625" y="5643563"/>
          <p14:tracePt t="225652" x="5822950" y="5715000"/>
          <p14:tracePt t="225669" x="5595938" y="5751513"/>
          <p14:tracePt t="225686" x="5394325" y="5799138"/>
          <p14:tracePt t="225703" x="5251450" y="5834063"/>
          <p14:tracePt t="225720" x="5214938" y="5834063"/>
          <p14:tracePt t="225736" x="5203825" y="5834063"/>
          <p14:tracePt t="225771" x="5214938" y="5834063"/>
          <p14:tracePt t="225985" x="5227638" y="5834063"/>
          <p14:tracePt t="225989" x="5346700" y="5822950"/>
          <p14:tracePt t="226004" x="5524500" y="5775325"/>
          <p14:tracePt t="226020" x="5680075" y="5727700"/>
          <p14:tracePt t="226037" x="5762625" y="5691188"/>
          <p14:tracePt t="226054" x="5799138" y="5656263"/>
          <p14:tracePt t="226070" x="5881688" y="5619750"/>
          <p14:tracePt t="226087" x="5929313" y="5595938"/>
          <p14:tracePt t="226104" x="5942013" y="5584825"/>
          <p14:tracePt t="226125" x="5953125" y="5572125"/>
          <p14:tracePt t="226175" x="5965825" y="5572125"/>
          <p14:tracePt t="226183" x="5976938" y="5572125"/>
          <p14:tracePt t="226188" x="6024563" y="5561013"/>
          <p14:tracePt t="226204" x="6108700" y="5561013"/>
          <p14:tracePt t="226221" x="6156325" y="5561013"/>
          <p14:tracePt t="226237" x="6180138" y="5548313"/>
          <p14:tracePt t="226254" x="6191250" y="5548313"/>
          <p14:tracePt t="226335" x="6203950" y="5548313"/>
          <p14:tracePt t="226339" x="6227763" y="5548313"/>
          <p14:tracePt t="226355" x="6238875" y="5548313"/>
          <p14:tracePt t="226371" x="6262688" y="5548313"/>
          <p14:tracePt t="226388" x="6262688" y="5537200"/>
          <p14:tracePt t="226509" x="6275388" y="5537200"/>
          <p14:tracePt t="226811" x="6286500" y="5537200"/>
          <p14:tracePt t="226823" x="6299200" y="5537200"/>
          <p14:tracePt t="226839" x="6310313" y="5524500"/>
          <p14:tracePt t="226939" x="6323013" y="5500688"/>
          <p14:tracePt t="226963" x="6323013" y="5489575"/>
          <p14:tracePt t="227371" x="6262688" y="5489575"/>
          <p14:tracePt t="227377" x="6084888" y="5489575"/>
          <p14:tracePt t="227391" x="5929313" y="5513388"/>
          <p14:tracePt t="227408" x="5786438" y="5524500"/>
          <p14:tracePt t="227424" x="5680075" y="5537200"/>
          <p14:tracePt t="227441" x="5537200" y="5561013"/>
          <p14:tracePt t="227458" x="5394325" y="5561013"/>
          <p14:tracePt t="227475" x="5227638" y="5595938"/>
          <p14:tracePt t="227491" x="5048250" y="5608638"/>
          <p14:tracePt t="227508" x="4799013" y="5656263"/>
          <p14:tracePt t="227525" x="4643438" y="5667375"/>
          <p14:tracePt t="227542" x="4465638" y="5691188"/>
          <p14:tracePt t="227559" x="4286250" y="5691188"/>
          <p14:tracePt t="227575" x="4132263" y="5703888"/>
          <p14:tracePt t="227592" x="4024313" y="5703888"/>
          <p14:tracePt t="227608" x="3941763" y="5703888"/>
          <p14:tracePt t="227625" x="3894138" y="5703888"/>
          <p14:tracePt t="227642" x="3833813" y="5703888"/>
          <p14:tracePt t="227659" x="3810000" y="5691188"/>
          <p14:tracePt t="227675" x="3762375" y="5680075"/>
          <p14:tracePt t="227692" x="3656013" y="5667375"/>
          <p14:tracePt t="227709" x="3536950" y="5667375"/>
          <p14:tracePt t="227725" x="3286125" y="5667375"/>
          <p14:tracePt t="227742" x="3132138" y="5667375"/>
          <p14:tracePt t="227759" x="3024188" y="5667375"/>
          <p14:tracePt t="227776" x="2976563" y="5667375"/>
          <p14:tracePt t="227792" x="2965450" y="5667375"/>
          <p14:tracePt t="227809" x="2941638" y="5667375"/>
          <p14:tracePt t="227825" x="2928938" y="5667375"/>
          <p14:tracePt t="227879" x="2941638" y="5667375"/>
          <p14:tracePt t="228085" x="2952750" y="5667375"/>
          <p14:tracePt t="228093" x="2952750" y="5656263"/>
          <p14:tracePt t="228095" x="2989263" y="5632450"/>
          <p14:tracePt t="228110" x="3036888" y="5632450"/>
          <p14:tracePt t="228127" x="3108325" y="5619750"/>
          <p14:tracePt t="228144" x="3190875" y="5595938"/>
          <p14:tracePt t="228160" x="3275013" y="5584825"/>
          <p14:tracePt t="228160" x="3286125" y="5584825"/>
          <p14:tracePt t="228177" x="3333750" y="5572125"/>
          <p14:tracePt t="228194" x="3357563" y="5572125"/>
          <p14:tracePt t="228210" x="3417888" y="5572125"/>
          <p14:tracePt t="228227" x="3500438" y="5572125"/>
          <p14:tracePt t="228244" x="3560763" y="5572125"/>
          <p14:tracePt t="228260" x="3619500" y="5572125"/>
          <p14:tracePt t="228277" x="3679825" y="5548313"/>
          <p14:tracePt t="228294" x="3751263" y="5548313"/>
          <p14:tracePt t="228311" x="3798888" y="5524500"/>
          <p14:tracePt t="228327" x="3846513" y="5513388"/>
          <p14:tracePt t="228343" x="3870325" y="5500688"/>
          <p14:tracePt t="228361" x="3905250" y="5500688"/>
          <p14:tracePt t="228377" x="3917950" y="5489575"/>
          <p14:tracePt t="228394" x="3929063" y="5489575"/>
          <p14:tracePt t="228410" x="3952875" y="5489575"/>
          <p14:tracePt t="228427" x="3965575" y="5489575"/>
          <p14:tracePt t="228444" x="3976688" y="5489575"/>
          <p14:tracePt t="228501" x="3976688" y="5476875"/>
          <p14:tracePt t="228605" x="4000500" y="5465763"/>
          <p14:tracePt t="228847" x="4024313" y="5465763"/>
          <p14:tracePt t="228851" x="4143375" y="5453063"/>
          <p14:tracePt t="228862" x="4524375" y="5381625"/>
          <p14:tracePt t="228879" x="4775200" y="5310188"/>
          <p14:tracePt t="228896" x="5048250" y="5262563"/>
          <p14:tracePt t="228912" x="5381625" y="5203825"/>
          <p14:tracePt t="228929" x="5643563" y="5143500"/>
          <p14:tracePt t="228946" x="5929313" y="5095875"/>
          <p14:tracePt t="228946" x="6013450" y="5072063"/>
          <p14:tracePt t="228963" x="6275388" y="5060950"/>
          <p14:tracePt t="228980" x="6548438" y="5000625"/>
          <p14:tracePt t="228996" x="6858000" y="4953000"/>
          <p14:tracePt t="229013" x="7346950" y="4857750"/>
          <p14:tracePt t="229030" x="7691438" y="4775200"/>
          <p14:tracePt t="229046" x="8013700" y="4703763"/>
          <p14:tracePt t="229063" x="8286750" y="4643438"/>
          <p14:tracePt t="229079" x="8524875" y="4572000"/>
          <p14:tracePt t="229079" x="8585200" y="4560888"/>
          <p14:tracePt t="229097" x="8870950" y="4500563"/>
          <p14:tracePt t="229113" x="9109075" y="4489450"/>
          <p14:tracePt t="229130" x="9275763" y="4465638"/>
          <p14:tracePt t="229146" x="9442450" y="4429125"/>
          <p14:tracePt t="229163" x="9561513" y="4405313"/>
          <p14:tracePt t="229180" x="9691688" y="4381500"/>
          <p14:tracePt t="229196" x="9847263" y="4346575"/>
          <p14:tracePt t="229214" x="9953625" y="4333875"/>
          <p14:tracePt t="229230" x="10061575" y="4310063"/>
          <p14:tracePt t="229247" x="10167938" y="4298950"/>
          <p14:tracePt t="229263" x="10263188" y="4286250"/>
          <p14:tracePt t="229280" x="10371138" y="4275138"/>
          <p14:tracePt t="229297" x="10453688" y="4262438"/>
          <p14:tracePt t="229313" x="10490200" y="4262438"/>
          <p14:tracePt t="229331" x="10514013" y="4262438"/>
          <p14:tracePt t="229346" x="10525125" y="4262438"/>
          <p14:tracePt t="229377" x="10537825" y="4262438"/>
          <p14:tracePt t="229443" x="10548938" y="4262438"/>
          <p14:tracePt t="229465" x="10561638" y="4262438"/>
          <p14:tracePt t="229477" x="10572750" y="4262438"/>
          <p14:tracePt t="229485" x="10572750" y="4275138"/>
          <p14:tracePt t="229513" x="10572750" y="4286250"/>
          <p14:tracePt t="229521" x="10585450" y="4286250"/>
          <p14:tracePt t="229531" x="10585450" y="4310063"/>
          <p14:tracePt t="229548" x="10585450" y="4333875"/>
          <p14:tracePt t="229564" x="10585450" y="4357688"/>
          <p14:tracePt t="229581" x="10585450" y="4394200"/>
          <p14:tracePt t="229598" x="10585450" y="4405313"/>
          <p14:tracePt t="229614" x="10561638" y="4405313"/>
          <p14:tracePt t="229631" x="10514013" y="4441825"/>
          <p14:tracePt t="229648" x="10466388" y="4465638"/>
          <p14:tracePt t="229665" x="10406063" y="4500563"/>
          <p14:tracePt t="229681" x="10371138" y="4524375"/>
          <p14:tracePt t="229698" x="10334625" y="4548188"/>
          <p14:tracePt t="229698" x="10323513" y="4548188"/>
          <p14:tracePt t="229715" x="10299700" y="4572000"/>
          <p14:tracePt t="229731" x="10287000" y="4584700"/>
          <p14:tracePt t="229749" x="10287000" y="4595813"/>
          <p14:tracePt t="229765" x="10287000" y="4608513"/>
          <p14:tracePt t="229793" x="10287000" y="4619625"/>
          <p14:tracePt t="229801" x="10287000" y="4632325"/>
          <p14:tracePt t="229863" x="10287000" y="4643438"/>
          <p14:tracePt t="229905" x="10287000" y="4656138"/>
          <p14:tracePt t="229909" x="10299700" y="4667250"/>
          <p14:tracePt t="229917" x="10358438" y="4667250"/>
          <p14:tracePt t="229932" x="10442575" y="4667250"/>
          <p14:tracePt t="229932" x="10453688" y="4667250"/>
          <p14:tracePt t="229949" x="10537825" y="4679950"/>
          <p14:tracePt t="229965" x="10620375" y="4679950"/>
          <p14:tracePt t="229982" x="10715625" y="4679950"/>
          <p14:tracePt t="229999" x="10752138" y="4679950"/>
          <p14:tracePt t="230016" x="10775950" y="4679950"/>
          <p14:tracePt t="230032" x="10787063" y="4691063"/>
          <p14:tracePt t="230049" x="10799763" y="4691063"/>
          <p14:tracePt t="230171" x="10810875" y="4703763"/>
          <p14:tracePt t="230407" x="10810875" y="4727575"/>
          <p14:tracePt t="230415" x="10787063" y="4738688"/>
          <p14:tracePt t="230419" x="10633075" y="4786313"/>
          <p14:tracePt t="230434" x="10334625" y="4870450"/>
          <p14:tracePt t="230450" x="10001250" y="4953000"/>
          <p14:tracePt t="230467" x="9704388" y="5024438"/>
          <p14:tracePt t="230484" x="9477375" y="5072063"/>
          <p14:tracePt t="230484" x="9418638" y="5084763"/>
          <p14:tracePt t="230501" x="9228138" y="5132388"/>
          <p14:tracePt t="230517" x="9048750" y="5191125"/>
          <p14:tracePt t="230534" x="8858250" y="5251450"/>
          <p14:tracePt t="230551" x="8680450" y="5299075"/>
          <p14:tracePt t="230568" x="8561388" y="5334000"/>
          <p14:tracePt t="230584" x="8501063" y="5370513"/>
          <p14:tracePt t="230601" x="8442325" y="5405438"/>
          <p14:tracePt t="230617" x="8429625" y="5405438"/>
          <p14:tracePt t="230634" x="8418513" y="5418138"/>
          <p14:tracePt t="230653" x="8405813" y="5418138"/>
          <p14:tracePt t="230667" x="8405813" y="5405438"/>
          <p14:tracePt t="231105" x="8405813" y="5394325"/>
          <p14:tracePt t="231111" x="8405813" y="5370513"/>
          <p14:tracePt t="231119" x="8382000" y="5322888"/>
          <p14:tracePt t="231136" x="8382000" y="5275263"/>
          <p14:tracePt t="231152" x="8382000" y="5214938"/>
          <p14:tracePt t="231169" x="8382000" y="5072063"/>
          <p14:tracePt t="231186" x="8429625" y="4965700"/>
          <p14:tracePt t="231203" x="8537575" y="4857750"/>
          <p14:tracePt t="231219" x="8704263" y="4751388"/>
          <p14:tracePt t="231236" x="8882063" y="4632325"/>
          <p14:tracePt t="231253" x="9072563" y="4537075"/>
          <p14:tracePt t="231269" x="9204325" y="4476750"/>
          <p14:tracePt t="231286" x="9347200" y="4405313"/>
          <p14:tracePt t="231286" x="9382125" y="4394200"/>
          <p14:tracePt t="231303" x="9501188" y="4333875"/>
          <p14:tracePt t="231320" x="9620250" y="4310063"/>
          <p14:tracePt t="231336" x="9715500" y="4298950"/>
          <p14:tracePt t="231353" x="9786938" y="4286250"/>
          <p14:tracePt t="231370" x="9858375" y="4275138"/>
          <p14:tracePt t="231386" x="9929813" y="4275138"/>
          <p14:tracePt t="231404" x="9990138" y="4275138"/>
          <p14:tracePt t="231420" x="10025063" y="4275138"/>
          <p14:tracePt t="231437" x="10037763" y="4275138"/>
          <p14:tracePt t="231453" x="10072688" y="4286250"/>
          <p14:tracePt t="231469" x="10096500" y="4310063"/>
          <p14:tracePt t="231487" x="10120313" y="4322763"/>
          <p14:tracePt t="231503" x="10133013" y="4346575"/>
          <p14:tracePt t="231520" x="10156825" y="4370388"/>
          <p14:tracePt t="231537" x="10167938" y="4405313"/>
          <p14:tracePt t="231553" x="10180638" y="4418013"/>
          <p14:tracePt t="231570" x="10191750" y="4465638"/>
          <p14:tracePt t="231587" x="10204450" y="4500563"/>
          <p14:tracePt t="231604" x="10215563" y="4524375"/>
          <p14:tracePt t="231620" x="10228263" y="4572000"/>
          <p14:tracePt t="231637" x="10239375" y="4595813"/>
          <p14:tracePt t="231669" x="10252075" y="4595813"/>
          <p14:tracePt t="231683" x="10252075" y="4608513"/>
          <p14:tracePt t="231691" x="10252075" y="4619625"/>
          <p14:tracePt t="231704" x="10263188" y="4643438"/>
          <p14:tracePt t="231721" x="10275888" y="4667250"/>
          <p14:tracePt t="231737" x="10287000" y="4691063"/>
          <p14:tracePt t="231754" x="10299700" y="4703763"/>
          <p14:tracePt t="231771" x="10299700" y="4714875"/>
          <p14:tracePt t="231805" x="10310813" y="4714875"/>
          <p14:tracePt t="232173" x="10323513" y="4714875"/>
          <p14:tracePt t="232443" x="10334625" y="4714875"/>
          <p14:tracePt t="232463" x="10358438" y="4727575"/>
          <p14:tracePt t="232479" x="10371138" y="4738688"/>
          <p14:tracePt t="232537" x="10358438" y="4762500"/>
          <p14:tracePt t="232933" x="10310813" y="4762500"/>
          <p14:tracePt t="232937" x="10263188" y="4775200"/>
          <p14:tracePt t="232941" x="9977438" y="4846638"/>
          <p14:tracePt t="232958" x="9739313" y="4905375"/>
          <p14:tracePt t="232974" x="9429750" y="4976813"/>
          <p14:tracePt t="232991" x="9013825" y="5108575"/>
          <p14:tracePt t="233008" x="8728075" y="5191125"/>
          <p14:tracePt t="233025" x="8501063" y="5299075"/>
          <p14:tracePt t="233041" x="8251825" y="5357813"/>
          <p14:tracePt t="233058" x="7847013" y="5429250"/>
          <p14:tracePt t="233075" x="7405688" y="5489575"/>
          <p14:tracePt t="233092" x="6965950" y="5572125"/>
          <p14:tracePt t="233108" x="6442075" y="5643563"/>
          <p14:tracePt t="233125" x="6048375" y="5703888"/>
          <p14:tracePt t="233142" x="5667375" y="5775325"/>
          <p14:tracePt t="233158" x="5370513" y="5846763"/>
          <p14:tracePt t="233175" x="5214938" y="5857875"/>
          <p14:tracePt t="233192" x="5084763" y="5894388"/>
          <p14:tracePt t="233208" x="4976813" y="5929313"/>
          <p14:tracePt t="233225" x="4941888" y="5953125"/>
          <p14:tracePt t="233242" x="4881563" y="5976938"/>
          <p14:tracePt t="233259" x="4822825" y="5976938"/>
          <p14:tracePt t="233276" x="4751388" y="6000750"/>
          <p14:tracePt t="233292" x="4727575" y="6000750"/>
          <p14:tracePt t="233309" x="4714875" y="6000750"/>
          <p14:tracePt t="233401" x="4703763" y="6000750"/>
          <p14:tracePt t="233409" x="4691063" y="6000750"/>
          <p14:tracePt t="233557" x="4786313" y="5965825"/>
          <p14:tracePt t="233857" x="4881563" y="5942013"/>
          <p14:tracePt t="233861" x="5310188" y="5810250"/>
          <p14:tracePt t="233877" x="5822950" y="5632450"/>
          <p14:tracePt t="233894" x="6251575" y="5537200"/>
          <p14:tracePt t="233911" x="6762750" y="5381625"/>
          <p14:tracePt t="233927" x="7048500" y="5262563"/>
          <p14:tracePt t="233944" x="7370763" y="5156200"/>
          <p14:tracePt t="233961" x="7715250" y="5024438"/>
          <p14:tracePt t="233977" x="8191500" y="4870450"/>
          <p14:tracePt t="233994" x="8548688" y="4727575"/>
          <p14:tracePt t="234011" x="8882063" y="4632325"/>
          <p14:tracePt t="234028" x="9156700" y="4548188"/>
          <p14:tracePt t="234045" x="9453563" y="4452938"/>
          <p14:tracePt t="234061" x="9632950" y="4346575"/>
          <p14:tracePt t="234078" x="9752013" y="4310063"/>
          <p14:tracePt t="234078" x="9775825" y="4298950"/>
          <p14:tracePt t="234096" x="9858375" y="4275138"/>
          <p14:tracePt t="234111" x="9882188" y="4262438"/>
          <p14:tracePt t="234128" x="9918700" y="4251325"/>
          <p14:tracePt t="234128" x="9942513" y="4238625"/>
          <p14:tracePt t="234145" x="10037763" y="4214813"/>
          <p14:tracePt t="234161" x="10167938" y="4179888"/>
          <p14:tracePt t="234178" x="10323513" y="4132263"/>
          <p14:tracePt t="234195" x="10477500" y="4084638"/>
          <p14:tracePt t="234212" x="10514013" y="4060825"/>
          <p14:tracePt t="234228" x="10525125" y="4060825"/>
          <p14:tracePt t="234245" x="10548938" y="4060825"/>
          <p14:tracePt t="234267" x="10561638" y="4060825"/>
          <p14:tracePt t="234309" x="10572750" y="4060825"/>
          <p14:tracePt t="234313" x="10585450" y="4060825"/>
          <p14:tracePt t="234328" x="10620375" y="4060825"/>
          <p14:tracePt t="234345" x="10633075" y="4071938"/>
          <p14:tracePt t="234362" x="10656888" y="4095750"/>
          <p14:tracePt t="234379" x="10691813" y="4132263"/>
          <p14:tracePt t="234395" x="10728325" y="4167188"/>
          <p14:tracePt t="234412" x="10752138" y="4214813"/>
          <p14:tracePt t="234412" x="10775950" y="4227513"/>
          <p14:tracePt t="234429" x="10799763" y="4298950"/>
          <p14:tracePt t="234446" x="10823575" y="4322763"/>
          <p14:tracePt t="234462" x="10847388" y="4370388"/>
          <p14:tracePt t="234479" x="10847388" y="4394200"/>
          <p14:tracePt t="234496" x="10858500" y="4405313"/>
          <p14:tracePt t="234555" x="10858500" y="4418013"/>
          <p14:tracePt t="234558" x="10858500" y="4429125"/>
          <p14:tracePt t="234581" x="10858500" y="4452938"/>
          <p14:tracePt t="234609" x="10871200" y="4465638"/>
          <p14:tracePt t="234629" x="10871200" y="4476750"/>
          <p14:tracePt t="234651" x="10882313" y="4489450"/>
          <p14:tracePt t="234659" x="10882313" y="4500563"/>
          <p14:tracePt t="234675" x="10882313" y="4524375"/>
          <p14:tracePt t="234687" x="10882313" y="4537075"/>
          <p14:tracePt t="234705" x="10882313" y="4560888"/>
          <p14:tracePt t="234717" x="10906125" y="4572000"/>
          <p14:tracePt t="234730" x="10906125" y="4584700"/>
          <p14:tracePt t="234746" x="10906125" y="4608513"/>
          <p14:tracePt t="234763" x="10906125" y="4643438"/>
          <p14:tracePt t="234780" x="10906125" y="4656138"/>
          <p14:tracePt t="234803" x="10906125" y="4667250"/>
          <p14:tracePt t="234835" x="10895013" y="4679950"/>
          <p14:tracePt t="235407" x="10847388" y="4714875"/>
          <p14:tracePt t="235411" x="10728325" y="4751388"/>
          <p14:tracePt t="235415" x="10406063" y="4833938"/>
          <p14:tracePt t="235432" x="10072688" y="4881563"/>
          <p14:tracePt t="235449" x="9525000" y="4905375"/>
          <p14:tracePt t="235465" x="9109075" y="4929188"/>
          <p14:tracePt t="235482" x="8489950" y="4965700"/>
          <p14:tracePt t="235499" x="7643813" y="5095875"/>
          <p14:tracePt t="235515" x="6619875" y="5203825"/>
          <p14:tracePt t="235532" x="5953125" y="5251450"/>
          <p14:tracePt t="235549" x="5275263" y="5357813"/>
          <p14:tracePt t="235566" x="4703763" y="5453063"/>
          <p14:tracePt t="235583" x="4167188" y="5561013"/>
          <p14:tracePt t="235600" x="3833813" y="5595938"/>
          <p14:tracePt t="235615" x="3524250" y="5608638"/>
          <p14:tracePt t="235632" x="3251200" y="5643563"/>
          <p14:tracePt t="235649" x="2870200" y="5680075"/>
          <p14:tracePt t="235665" x="2571750" y="5715000"/>
          <p14:tracePt t="235683" x="2405063" y="5727700"/>
          <p14:tracePt t="235699" x="2262188" y="5751513"/>
          <p14:tracePt t="235716" x="2119313" y="5762625"/>
          <p14:tracePt t="235733" x="2012950" y="5786438"/>
          <p14:tracePt t="235749" x="1989138" y="5786438"/>
          <p14:tracePt t="235766" x="1965325" y="5810250"/>
          <p14:tracePt t="235783" x="1952625" y="5810250"/>
          <p14:tracePt t="235799" x="1941513" y="5822950"/>
          <p14:tracePt t="235827" x="1928813" y="5822950"/>
          <p14:tracePt t="235889" x="1928813" y="5834063"/>
          <p14:tracePt t="235925" x="1928813" y="5846763"/>
          <p14:tracePt t="235929" x="1941513" y="5846763"/>
          <p14:tracePt t="235949" x="1952625" y="5857875"/>
          <p14:tracePt t="235955" x="2000250" y="5857875"/>
          <p14:tracePt t="235967" x="2071688" y="5857875"/>
          <p14:tracePt t="235983" x="2155825" y="5857875"/>
          <p14:tracePt t="236000" x="2262188" y="5857875"/>
          <p14:tracePt t="236017" x="2417763" y="5857875"/>
          <p14:tracePt t="236034" x="2476500" y="5857875"/>
          <p14:tracePt t="236050" x="2513013" y="5857875"/>
          <p14:tracePt t="236067" x="2536825" y="5857875"/>
          <p14:tracePt t="236084" x="2584450" y="5857875"/>
          <p14:tracePt t="236101" x="2667000" y="5846763"/>
          <p14:tracePt t="236117" x="2786063" y="5846763"/>
          <p14:tracePt t="236134" x="2905125" y="5846763"/>
          <p14:tracePt t="236134" x="2928938" y="5846763"/>
          <p14:tracePt t="236151" x="3013075" y="5846763"/>
          <p14:tracePt t="236168" x="3084513" y="5822950"/>
          <p14:tracePt t="236184" x="3132138" y="5822950"/>
          <p14:tracePt t="236184" x="3143250" y="5822950"/>
          <p14:tracePt t="236201" x="3179763" y="5822950"/>
          <p14:tracePt t="236218" x="3203575" y="5799138"/>
          <p14:tracePt t="236234" x="3214688" y="5799138"/>
          <p14:tracePt t="236251" x="3251200" y="5799138"/>
          <p14:tracePt t="236268" x="3286125" y="5799138"/>
          <p14:tracePt t="236284" x="3322638" y="5799138"/>
          <p14:tracePt t="236301" x="3417888" y="5799138"/>
          <p14:tracePt t="236318" x="3500438" y="5799138"/>
          <p14:tracePt t="236335" x="3513138" y="5799138"/>
          <p14:tracePt t="236351" x="3524250" y="5799138"/>
          <p14:tracePt t="236368" x="3536950" y="5799138"/>
          <p14:tracePt t="236384" x="3548063" y="5786438"/>
          <p14:tracePt t="236793" x="3548063" y="5775325"/>
          <p14:tracePt t="236805" x="3548063" y="5762625"/>
          <p14:tracePt t="236823" x="3548063" y="5751513"/>
          <p14:tracePt t="236831" x="3536950" y="5751513"/>
          <p14:tracePt t="236836" x="3524250" y="5751513"/>
          <p14:tracePt t="236871" x="3513138" y="5751513"/>
          <p14:tracePt t="236879" x="3500438" y="5751513"/>
          <p14:tracePt t="236886" x="3465513" y="5738813"/>
          <p14:tracePt t="236903" x="3441700" y="5727700"/>
          <p14:tracePt t="236920" x="3441700" y="5715000"/>
          <p14:tracePt t="236936" x="3417888" y="5703888"/>
          <p14:tracePt t="236953" x="3405188" y="5691188"/>
          <p14:tracePt t="236970" x="3394075" y="5691188"/>
          <p14:tracePt t="237097" x="3394075" y="5680075"/>
          <p14:tracePt t="237127" x="3394075" y="5656263"/>
          <p14:tracePt t="237189" x="3394075" y="5643563"/>
          <p14:tracePt t="237237" x="3394075" y="5632450"/>
          <p14:tracePt t="237247" x="3394075" y="5619750"/>
          <p14:tracePt t="237259" x="3394075" y="5608638"/>
          <p14:tracePt t="237271" x="3394075" y="5595938"/>
          <p14:tracePt t="237287" x="3394075" y="5584825"/>
          <p14:tracePt t="237304" x="3394075" y="5561013"/>
          <p14:tracePt t="237321" x="3405188" y="5561013"/>
          <p14:tracePt t="237353" x="3417888" y="5548313"/>
          <p14:tracePt t="237357" x="3417888" y="5537200"/>
          <p14:tracePt t="237373" x="3429000" y="5537200"/>
          <p14:tracePt t="237391" x="3441700" y="5537200"/>
          <p14:tracePt t="237404" x="3513138" y="5513388"/>
          <p14:tracePt t="237421" x="3584575" y="5513388"/>
          <p14:tracePt t="237438" x="3656013" y="5489575"/>
          <p14:tracePt t="237438" x="3679825" y="5489575"/>
          <p14:tracePt t="237455" x="3738563" y="5489575"/>
          <p14:tracePt t="237471" x="3786188" y="5489575"/>
          <p14:tracePt t="237488" x="3846513" y="5489575"/>
          <p14:tracePt t="237505" x="3894138" y="5513388"/>
          <p14:tracePt t="237521" x="3941763" y="5548313"/>
          <p14:tracePt t="237538" x="4000500" y="5595938"/>
          <p14:tracePt t="237555" x="4037013" y="5608638"/>
          <p14:tracePt t="237572" x="4084638" y="5643563"/>
          <p14:tracePt t="237589" x="4143375" y="5703888"/>
          <p14:tracePt t="237605" x="4191000" y="5762625"/>
          <p14:tracePt t="237622" x="4227513" y="5810250"/>
          <p14:tracePt t="237638" x="4298950" y="5870575"/>
          <p14:tracePt t="237655" x="4394200" y="5965825"/>
          <p14:tracePt t="237672" x="4452938" y="6013450"/>
          <p14:tracePt t="237688" x="4524375" y="6024563"/>
          <p14:tracePt t="237705" x="4548188" y="6037263"/>
          <p14:tracePt t="237721" x="4667250" y="6072188"/>
          <p14:tracePt t="237738" x="4870450" y="6108700"/>
          <p14:tracePt t="237755" x="5024438" y="6119813"/>
          <p14:tracePt t="237772" x="5227638" y="6156325"/>
          <p14:tracePt t="237789" x="5405438" y="6156325"/>
          <p14:tracePt t="237806" x="5595938" y="6156325"/>
          <p14:tracePt t="237822" x="5834063" y="6156325"/>
          <p14:tracePt t="237840" x="6061075" y="6108700"/>
          <p14:tracePt t="237856" x="6262688" y="6096000"/>
          <p14:tracePt t="237872" x="6500813" y="6048375"/>
          <p14:tracePt t="237889" x="6619875" y="6024563"/>
          <p14:tracePt t="237906" x="6762750" y="5989638"/>
          <p14:tracePt t="237923" x="6905625" y="5976938"/>
          <p14:tracePt t="237939" x="7061200" y="5942013"/>
          <p14:tracePt t="237956" x="7204075" y="5918200"/>
          <p14:tracePt t="237973" x="7310438" y="5870575"/>
          <p14:tracePt t="237990" x="7442200" y="5834063"/>
          <p14:tracePt t="238006" x="7572375" y="5799138"/>
          <p14:tracePt t="238023" x="7680325" y="5762625"/>
          <p14:tracePt t="238040" x="7799388" y="5727700"/>
          <p14:tracePt t="238057" x="7953375" y="5667375"/>
          <p14:tracePt t="238073" x="8037513" y="5632450"/>
          <p14:tracePt t="238091" x="8108950" y="5584825"/>
          <p14:tracePt t="238091" x="8120063" y="5584825"/>
          <p14:tracePt t="238107" x="8180388" y="5537200"/>
          <p14:tracePt t="238123" x="8239125" y="5500688"/>
          <p14:tracePt t="238140" x="8286750" y="5476875"/>
          <p14:tracePt t="238157" x="8358188" y="5429250"/>
          <p14:tracePt t="238173" x="8370888" y="5405438"/>
          <p14:tracePt t="238190" x="8382000" y="5405438"/>
          <p14:tracePt t="238207" x="8382000" y="5394325"/>
          <p14:tracePt t="238233" x="8394700" y="5394325"/>
          <p14:tracePt t="238259" x="8382000" y="5370513"/>
          <p14:tracePt t="238275" x="8370888" y="5370513"/>
          <p14:tracePt t="238279" x="8347075" y="5370513"/>
          <p14:tracePt t="238279" x="8334375" y="5370513"/>
          <p14:tracePt t="238291" x="8228013" y="5381625"/>
          <p14:tracePt t="238308" x="8108950" y="5405438"/>
          <p14:tracePt t="238324" x="7966075" y="5429250"/>
          <p14:tracePt t="238324" x="7929563" y="5429250"/>
          <p14:tracePt t="238341" x="7834313" y="5453063"/>
          <p14:tracePt t="238358" x="7775575" y="5465763"/>
          <p14:tracePt t="238374" x="7751763" y="5476875"/>
          <p14:tracePt t="238374" x="7739063" y="5476875"/>
          <p14:tracePt t="238391" x="7715250" y="5500688"/>
          <p14:tracePt t="238408" x="7667625" y="5500688"/>
          <p14:tracePt t="238424" x="7608888" y="5524500"/>
          <p14:tracePt t="238441" x="7548563" y="5537200"/>
          <p14:tracePt t="238458" x="7418388" y="5572125"/>
          <p14:tracePt t="238474" x="7299325" y="5584825"/>
          <p14:tracePt t="238491" x="7204075" y="5608638"/>
          <p14:tracePt t="238508" x="7072313" y="5619750"/>
          <p14:tracePt t="238524" x="6918325" y="5643563"/>
          <p14:tracePt t="238541" x="6834188" y="5656263"/>
          <p14:tracePt t="238558" x="6751638" y="5656263"/>
          <p14:tracePt t="238575" x="6691313" y="5656263"/>
          <p14:tracePt t="238592" x="6632575" y="5656263"/>
          <p14:tracePt t="238608" x="6572250" y="5656263"/>
          <p14:tracePt t="238608" x="6548438" y="5656263"/>
          <p14:tracePt t="238625" x="6524625" y="5656263"/>
          <p14:tracePt t="238642" x="6477000" y="5632450"/>
          <p14:tracePt t="238658" x="6442075" y="5619750"/>
          <p14:tracePt t="238675" x="6405563" y="5595938"/>
          <p14:tracePt t="238692" x="6357938" y="5572125"/>
          <p14:tracePt t="238709" x="6334125" y="5561013"/>
          <p14:tracePt t="238725" x="6286500" y="5548313"/>
          <p14:tracePt t="238741" x="6215063" y="5537200"/>
          <p14:tracePt t="238758" x="6156325" y="5513388"/>
          <p14:tracePt t="238775" x="6084888" y="5500688"/>
          <p14:tracePt t="238791" x="6000750" y="5489575"/>
          <p14:tracePt t="238810" x="5965825" y="5476875"/>
          <p14:tracePt t="238825" x="5894388" y="5465763"/>
          <p14:tracePt t="238842" x="5857875" y="5465763"/>
          <p14:tracePt t="238859" x="5822950" y="5465763"/>
          <p14:tracePt t="238875" x="5786438" y="5465763"/>
          <p14:tracePt t="238892" x="5775325" y="5465763"/>
          <p14:tracePt t="239007" x="5775325" y="5476875"/>
          <p14:tracePt t="239147" x="5775325" y="5489575"/>
          <p14:tracePt t="239151" x="5786438" y="5489575"/>
          <p14:tracePt t="239167" x="5810250" y="5489575"/>
          <p14:tracePt t="239177" x="5918200" y="5489575"/>
          <p14:tracePt t="239193" x="6048375" y="5489575"/>
          <p14:tracePt t="239210" x="6156325" y="5489575"/>
          <p14:tracePt t="239227" x="6323013" y="5489575"/>
          <p14:tracePt t="239243" x="6405563" y="5489575"/>
          <p14:tracePt t="239260" x="6465888" y="5489575"/>
          <p14:tracePt t="239277" x="6513513" y="5489575"/>
          <p14:tracePt t="239293" x="6561138" y="5489575"/>
          <p14:tracePt t="239310" x="6608763" y="5489575"/>
          <p14:tracePt t="239327" x="6691313" y="5489575"/>
          <p14:tracePt t="239344" x="6775450" y="5489575"/>
          <p14:tracePt t="239360" x="6894513" y="5465763"/>
          <p14:tracePt t="239377" x="6953250" y="5453063"/>
          <p14:tracePt t="239394" x="6989763" y="5453063"/>
          <p14:tracePt t="239394" x="7000875" y="5441950"/>
          <p14:tracePt t="239411" x="7013575" y="5441950"/>
          <p14:tracePt t="239649" x="7013575" y="5429250"/>
          <p14:tracePt t="239653" x="7037388" y="5394325"/>
          <p14:tracePt t="239661" x="7132638" y="5370513"/>
          <p14:tracePt t="239678" x="7227888" y="5370513"/>
          <p14:tracePt t="239678" x="7239000" y="5370513"/>
          <p14:tracePt t="239695" x="7334250" y="5370513"/>
          <p14:tracePt t="239711" x="7381875" y="5370513"/>
          <p14:tracePt t="239728" x="7405688" y="5370513"/>
          <p14:tracePt t="239745" x="7442200" y="5346700"/>
          <p14:tracePt t="239762" x="7453313" y="5346700"/>
          <p14:tracePt t="239778" x="7466013" y="5334000"/>
          <p14:tracePt t="239794" x="7477125" y="5334000"/>
          <p14:tracePt t="239811" x="7500938" y="5334000"/>
          <p14:tracePt t="239828" x="7524750" y="5334000"/>
          <p14:tracePt t="239845" x="7537450" y="5334000"/>
          <p14:tracePt t="239862" x="7548563" y="5346700"/>
          <p14:tracePt t="239878" x="7561263" y="5357813"/>
          <p14:tracePt t="239895" x="7561263" y="5370513"/>
          <p14:tracePt t="239971" x="7548563" y="5370513"/>
          <p14:tracePt t="239979" x="7537450" y="5370513"/>
          <p14:tracePt t="239983" x="7453313" y="5381625"/>
          <p14:tracePt t="239996" x="7262813" y="5418138"/>
          <p14:tracePt t="240012" x="7108825" y="5429250"/>
          <p14:tracePt t="240029" x="6870700" y="5489575"/>
          <p14:tracePt t="240046" x="6738938" y="5500688"/>
          <p14:tracePt t="240062" x="6643688" y="5513388"/>
          <p14:tracePt t="240079" x="6596063" y="5513388"/>
          <p14:tracePt t="240097" x="6561138" y="5513388"/>
          <p14:tracePt t="240113" x="6537325" y="5513388"/>
          <p14:tracePt t="240129" x="6500813" y="5513388"/>
          <p14:tracePt t="240146" x="6477000" y="5513388"/>
          <p14:tracePt t="240163" x="6442075" y="5513388"/>
          <p14:tracePt t="240179" x="6429375" y="5500688"/>
          <p14:tracePt t="240225" x="6442075" y="5500688"/>
          <p14:tracePt t="240693" x="6453188" y="5500688"/>
          <p14:tracePt t="240709" x="6465888" y="5500688"/>
          <p14:tracePt t="240717" x="6477000" y="5500688"/>
          <p14:tracePt t="240731" x="6513513" y="5500688"/>
          <p14:tracePt t="240748" x="6524625" y="5500688"/>
          <p14:tracePt t="240767" x="6537325" y="5500688"/>
          <p14:tracePt t="240781" x="6548438" y="5500688"/>
          <p14:tracePt t="240799" x="6561138" y="5513388"/>
          <p14:tracePt t="240815" x="6561138" y="5524500"/>
          <p14:tracePt t="240831" x="6572250" y="5524500"/>
          <p14:tracePt t="240847" x="6584950" y="5524500"/>
          <p14:tracePt t="240973" x="6596063" y="5524500"/>
          <p14:tracePt t="241223" x="6608763" y="5524500"/>
          <p14:tracePt t="241227" x="6619875" y="5524500"/>
          <p14:tracePt t="241235" x="6643688" y="5524500"/>
          <p14:tracePt t="241249" x="6632575" y="5524500"/>
          <p14:tracePt t="241310" x="6608763" y="5524500"/>
          <p14:tracePt t="241313" x="6584950" y="5524500"/>
          <p14:tracePt t="241316" x="6370638" y="5548313"/>
          <p14:tracePt t="241333" x="6096000" y="5595938"/>
          <p14:tracePt t="241350" x="5762625" y="5632450"/>
          <p14:tracePt t="241366" x="5429250" y="5656263"/>
          <p14:tracePt t="241383" x="5227638" y="5667375"/>
          <p14:tracePt t="241400" x="5108575" y="5667375"/>
          <p14:tracePt t="241416" x="5024438" y="5656263"/>
          <p14:tracePt t="241434" x="4976813" y="5656263"/>
          <p14:tracePt t="241450" x="4881563" y="5632450"/>
          <p14:tracePt t="241450" x="4870450" y="5632450"/>
          <p14:tracePt t="241467" x="4679950" y="5619750"/>
          <p14:tracePt t="241483" x="4513263" y="5619750"/>
          <p14:tracePt t="241500" x="4370388" y="5619750"/>
          <p14:tracePt t="241517" x="4179888" y="5608638"/>
          <p14:tracePt t="241534" x="4060825" y="5608638"/>
          <p14:tracePt t="241550" x="3989388" y="5608638"/>
          <p14:tracePt t="241567" x="3952875" y="5608638"/>
          <p14:tracePt t="241584" x="3894138" y="5608638"/>
          <p14:tracePt t="241584" x="3881438" y="5608638"/>
          <p14:tracePt t="241602" x="3833813" y="5608638"/>
          <p14:tracePt t="241617" x="3762375" y="5608638"/>
          <p14:tracePt t="241634" x="3714750" y="5608638"/>
          <p14:tracePt t="241634" x="3690938" y="5608638"/>
          <p14:tracePt t="241651" x="3632200" y="5608638"/>
          <p14:tracePt t="241667" x="3571875" y="5608638"/>
          <p14:tracePt t="241684" x="3536950" y="5608638"/>
          <p14:tracePt t="241684" x="3513138" y="5608638"/>
          <p14:tracePt t="241701" x="3452813" y="5608638"/>
          <p14:tracePt t="241717" x="3394075" y="5608638"/>
          <p14:tracePt t="241734" x="3286125" y="5608638"/>
          <p14:tracePt t="241751" x="3190875" y="5608638"/>
          <p14:tracePt t="241768" x="3071813" y="5619750"/>
          <p14:tracePt t="241784" x="2976563" y="5619750"/>
          <p14:tracePt t="241801" x="2941638" y="5632450"/>
          <p14:tracePt t="241818" x="2928938" y="5632450"/>
          <p14:tracePt t="241834" x="2917825" y="5643563"/>
          <p14:tracePt t="242013" x="2941638" y="5656263"/>
          <p14:tracePt t="242039" x="2952750" y="5656263"/>
          <p14:tracePt t="242043" x="2989263" y="5656263"/>
          <p14:tracePt t="242052" x="3048000" y="5656263"/>
          <p14:tracePt t="242068" x="3167063" y="5656263"/>
          <p14:tracePt t="242085" x="3322638" y="5656263"/>
          <p14:tracePt t="242102" x="3500438" y="5656263"/>
          <p14:tracePt t="242119" x="3643313" y="5632450"/>
          <p14:tracePt t="242135" x="3738563" y="5608638"/>
          <p14:tracePt t="242152" x="3833813" y="5584825"/>
          <p14:tracePt t="242169" x="3941763" y="5537200"/>
          <p14:tracePt t="242185" x="4167188" y="5465763"/>
          <p14:tracePt t="242202" x="4346575" y="5394325"/>
          <p14:tracePt t="242219" x="4500563" y="5370513"/>
          <p14:tracePt t="242236" x="4738688" y="5346700"/>
          <p14:tracePt t="242252" x="5060950" y="5275263"/>
          <p14:tracePt t="242269" x="5238750" y="5251450"/>
          <p14:tracePt t="242286" x="5346700" y="5251450"/>
          <p14:tracePt t="242302" x="5394325" y="5227638"/>
          <p14:tracePt t="242319" x="5405438" y="5227638"/>
          <p14:tracePt t="242397" x="5418138" y="5227638"/>
          <p14:tracePt t="242405" x="5429250" y="5238750"/>
          <p14:tracePt t="242421" x="5441950" y="5238750"/>
          <p14:tracePt t="242437" x="5441950" y="5251450"/>
          <p14:tracePt t="242713" x="5418138" y="5251450"/>
          <p14:tracePt t="242721" x="5394325" y="5262563"/>
          <p14:tracePt t="242725" x="5334000" y="5286375"/>
          <p14:tracePt t="242737" x="5203825" y="5334000"/>
          <p14:tracePt t="242754" x="5072063" y="5370513"/>
          <p14:tracePt t="242754" x="5048250" y="5381625"/>
          <p14:tracePt t="242771" x="4941888" y="5405438"/>
          <p14:tracePt t="242787" x="4881563" y="5418138"/>
          <p14:tracePt t="242804" x="4857750" y="5429250"/>
          <p14:tracePt t="242804" x="4833938" y="5441950"/>
          <p14:tracePt t="242821" x="4822825" y="5441950"/>
          <p14:tracePt t="242841" x="4810125" y="5441950"/>
          <p14:tracePt t="242857" x="4799013" y="5441950"/>
          <p14:tracePt t="242871" x="4775200" y="5441950"/>
          <p14:tracePt t="242888" x="4799013" y="5441950"/>
          <p14:tracePt t="243281" x="4810125" y="5441950"/>
          <p14:tracePt t="243293" x="4822825" y="5441950"/>
          <p14:tracePt t="243297" x="4846638" y="5453063"/>
          <p14:tracePt t="243305" x="4894263" y="5476875"/>
          <p14:tracePt t="243322" x="4965700" y="5476875"/>
          <p14:tracePt t="243339" x="5095875" y="5489575"/>
          <p14:tracePt t="243356" x="5238750" y="5489575"/>
          <p14:tracePt t="243372" x="5394325" y="5489575"/>
          <p14:tracePt t="243389" x="5513388" y="5489575"/>
          <p14:tracePt t="243406" x="5632450" y="5465763"/>
          <p14:tracePt t="243422" x="5680075" y="5465763"/>
          <p14:tracePt t="243439" x="5751513" y="5453063"/>
          <p14:tracePt t="243456" x="5870575" y="5429250"/>
          <p14:tracePt t="243473" x="5965825" y="5418138"/>
          <p14:tracePt t="243489" x="6072188" y="5405438"/>
          <p14:tracePt t="243506" x="6191250" y="5370513"/>
          <p14:tracePt t="243523" x="6262688" y="5357813"/>
          <p14:tracePt t="243540" x="6299200" y="5334000"/>
          <p14:tracePt t="243556" x="6310313" y="5334000"/>
          <p14:tracePt t="244413" x="6323013" y="5334000"/>
          <p14:tracePt t="246308" x="6334125" y="5334000"/>
          <p14:tracePt t="246603" x="6346825" y="5334000"/>
          <p14:tracePt t="247317" x="6370638" y="5334000"/>
          <p14:tracePt t="247321" x="6394450" y="5334000"/>
          <p14:tracePt t="247334" x="6429375" y="5334000"/>
          <p14:tracePt t="247351" x="6477000" y="5334000"/>
          <p14:tracePt t="247368" x="6524625" y="5334000"/>
          <p14:tracePt t="247384" x="6548438" y="5334000"/>
          <p14:tracePt t="247401" x="6596063" y="5334000"/>
          <p14:tracePt t="247418" x="6632575" y="5334000"/>
          <p14:tracePt t="247435" x="6691313" y="5334000"/>
          <p14:tracePt t="247451" x="6799263" y="5334000"/>
          <p14:tracePt t="247468" x="6905625" y="5334000"/>
          <p14:tracePt t="247485" x="7037388" y="5334000"/>
          <p14:tracePt t="247501" x="7119938" y="5334000"/>
          <p14:tracePt t="247518" x="7204075" y="5334000"/>
          <p14:tracePt t="247535" x="7286625" y="5334000"/>
          <p14:tracePt t="247552" x="7370763" y="5310188"/>
          <p14:tracePt t="247568" x="7477125" y="5310188"/>
          <p14:tracePt t="247585" x="7548563" y="5286375"/>
          <p14:tracePt t="247602" x="7632700" y="5286375"/>
          <p14:tracePt t="247619" x="7715250" y="5286375"/>
          <p14:tracePt t="247635" x="7775575" y="5286375"/>
          <p14:tracePt t="247652" x="7870825" y="5286375"/>
          <p14:tracePt t="247669" x="7966075" y="5238750"/>
          <p14:tracePt t="247686" x="7977188" y="5238750"/>
          <p14:tracePt t="247715" x="7977188" y="5227638"/>
          <p14:tracePt t="247793" x="7966075" y="5227638"/>
          <p14:tracePt t="247811" x="7966075" y="5214938"/>
          <p14:tracePt t="247819" x="7953375" y="5214938"/>
          <p14:tracePt t="247859" x="7942263" y="5203825"/>
          <p14:tracePt t="247873" x="7929563" y="5191125"/>
          <p14:tracePt t="247885" x="7918450" y="5191125"/>
          <p14:tracePt t="247901" x="7894638" y="5180013"/>
          <p14:tracePt t="247909" x="7881938" y="5180013"/>
          <p14:tracePt t="247921" x="7834313" y="5180013"/>
          <p14:tracePt t="247936" x="7739063" y="5180013"/>
          <p14:tracePt t="247953" x="7680325" y="5180013"/>
          <p14:tracePt t="247969" x="7632700" y="5180013"/>
          <p14:tracePt t="247986" x="7608888" y="5180013"/>
          <p14:tracePt t="248003" x="7596188" y="5191125"/>
          <p14:tracePt t="248025" x="7596188" y="5203825"/>
          <p14:tracePt t="248087" x="7585075" y="5203825"/>
          <p14:tracePt t="248095" x="7585075" y="5214938"/>
          <p14:tracePt t="248103" x="7572375" y="5227638"/>
          <p14:tracePt t="248120" x="7572375" y="5262563"/>
          <p14:tracePt t="248136" x="7548563" y="5299075"/>
          <p14:tracePt t="248153" x="7548563" y="5322888"/>
          <p14:tracePt t="248170" x="7548563" y="5357813"/>
          <p14:tracePt t="248187" x="7548563" y="5405438"/>
          <p14:tracePt t="248204" x="7548563" y="5441950"/>
          <p14:tracePt t="248220" x="7548563" y="5500688"/>
          <p14:tracePt t="248237" x="7548563" y="5524500"/>
          <p14:tracePt t="248254" x="7561263" y="5548313"/>
          <p14:tracePt t="248270" x="7585075" y="5608638"/>
          <p14:tracePt t="248287" x="7632700" y="5667375"/>
          <p14:tracePt t="248304" x="7691438" y="5703888"/>
          <p14:tracePt t="248304" x="7704138" y="5715000"/>
          <p14:tracePt t="248321" x="7786688" y="5762625"/>
          <p14:tracePt t="248338" x="7870825" y="5786438"/>
          <p14:tracePt t="248354" x="7966075" y="5810250"/>
          <p14:tracePt t="248371" x="8143875" y="5822950"/>
          <p14:tracePt t="248387" x="8275638" y="5834063"/>
          <p14:tracePt t="248404" x="8394700" y="5810250"/>
          <p14:tracePt t="248421" x="8501063" y="5799138"/>
          <p14:tracePt t="248438" x="8656638" y="5762625"/>
          <p14:tracePt t="248454" x="8739188" y="5738813"/>
          <p14:tracePt t="248471" x="8834438" y="5715000"/>
          <p14:tracePt t="248488" x="8966200" y="5703888"/>
          <p14:tracePt t="248488" x="9001125" y="5691188"/>
          <p14:tracePt t="248505" x="9191625" y="5656263"/>
          <p14:tracePt t="248521" x="9358313" y="5608638"/>
          <p14:tracePt t="248538" x="9477375" y="5572125"/>
          <p14:tracePt t="248538" x="9501188" y="5561013"/>
          <p14:tracePt t="248555" x="9561513" y="5537200"/>
          <p14:tracePt t="248571" x="9609138" y="5489575"/>
          <p14:tracePt t="248571" x="9609138" y="5476875"/>
          <p14:tracePt t="248589" x="9632950" y="5453063"/>
          <p14:tracePt t="248605" x="9632950" y="5405438"/>
          <p14:tracePt t="248621" x="9632950" y="5346700"/>
          <p14:tracePt t="248638" x="9632950" y="5322888"/>
          <p14:tracePt t="248655" x="9632950" y="5262563"/>
          <p14:tracePt t="248672" x="9632950" y="5214938"/>
          <p14:tracePt t="248688" x="9632950" y="5167313"/>
          <p14:tracePt t="248705" x="9620250" y="5119688"/>
          <p14:tracePt t="248722" x="9609138" y="5108575"/>
          <p14:tracePt t="248738" x="9585325" y="5095875"/>
          <p14:tracePt t="248755" x="9490075" y="5095875"/>
          <p14:tracePt t="248772" x="9371013" y="5095875"/>
          <p14:tracePt t="248772" x="9310688" y="5095875"/>
          <p14:tracePt t="248789" x="9180513" y="5095875"/>
          <p14:tracePt t="248805" x="9109075" y="5108575"/>
          <p14:tracePt t="248822" x="9061450" y="5108575"/>
          <p14:tracePt t="248839" x="9048750" y="5108575"/>
          <p14:tracePt t="248856" x="9037638" y="5108575"/>
          <p14:tracePt t="248872" x="8990013" y="5108575"/>
          <p14:tracePt t="248889" x="8966200" y="5108575"/>
          <p14:tracePt t="248906" x="8894763" y="5108575"/>
          <p14:tracePt t="248922" x="8786813" y="5108575"/>
          <p14:tracePt t="248939" x="8656638" y="5108575"/>
          <p14:tracePt t="248956" x="8548688" y="5108575"/>
          <p14:tracePt t="248972" x="8477250" y="5108575"/>
          <p14:tracePt t="248989" x="8418513" y="5108575"/>
          <p14:tracePt t="249006" x="8334375" y="5108575"/>
          <p14:tracePt t="249023" x="8275638" y="5108575"/>
          <p14:tracePt t="249039" x="8191500" y="5108575"/>
          <p14:tracePt t="249039" x="8167688" y="5108575"/>
          <p14:tracePt t="249057" x="8085138" y="5108575"/>
          <p14:tracePt t="249073" x="7894638" y="5108575"/>
          <p14:tracePt t="249090" x="7762875" y="5119688"/>
          <p14:tracePt t="249106" x="7620000" y="5156200"/>
          <p14:tracePt t="249123" x="7537450" y="5156200"/>
          <p14:tracePt t="249140" x="7489825" y="5180013"/>
          <p14:tracePt t="249157" x="7453313" y="5180013"/>
          <p14:tracePt t="249173" x="7394575" y="5180013"/>
          <p14:tracePt t="249189" x="7346950" y="5180013"/>
          <p14:tracePt t="249207" x="7299325" y="5203825"/>
          <p14:tracePt t="249223" x="7227888" y="5227638"/>
          <p14:tracePt t="249240" x="7204075" y="5238750"/>
          <p14:tracePt t="249257" x="7167563" y="5251450"/>
          <p14:tracePt t="249273" x="7156450" y="5275263"/>
          <p14:tracePt t="249290" x="7143750" y="5286375"/>
          <p14:tracePt t="249307" x="7132638" y="5299075"/>
          <p14:tracePt t="249323" x="7132638" y="5322888"/>
          <p14:tracePt t="249340" x="7132638" y="5357813"/>
          <p14:tracePt t="249357" x="7132638" y="5394325"/>
          <p14:tracePt t="249374" x="7132638" y="5429250"/>
          <p14:tracePt t="249391" x="7132638" y="5476875"/>
          <p14:tracePt t="249407" x="7156450" y="5513388"/>
          <p14:tracePt t="249424" x="7204075" y="5561013"/>
          <p14:tracePt t="249441" x="7227888" y="5595938"/>
          <p14:tracePt t="249457" x="7299325" y="5632450"/>
          <p14:tracePt t="249474" x="7323138" y="5643563"/>
          <p14:tracePt t="249491" x="7394575" y="5680075"/>
          <p14:tracePt t="249507" x="7466013" y="5703888"/>
          <p14:tracePt t="249524" x="7524750" y="5738813"/>
          <p14:tracePt t="249541" x="7585075" y="5738813"/>
          <p14:tracePt t="249558" x="7632700" y="5738813"/>
          <p14:tracePt t="249574" x="7680325" y="5751513"/>
          <p14:tracePt t="249591" x="7727950" y="5762625"/>
          <p14:tracePt t="249608" x="7775575" y="5762625"/>
          <p14:tracePt t="249608" x="7786688" y="5762625"/>
          <p14:tracePt t="249625" x="7847013" y="5786438"/>
          <p14:tracePt t="249641" x="7905750" y="5786438"/>
          <p14:tracePt t="249658" x="7977188" y="5786438"/>
          <p14:tracePt t="249675" x="8085138" y="5786438"/>
          <p14:tracePt t="249691" x="8180388" y="5786438"/>
          <p14:tracePt t="249708" x="8299450" y="5786438"/>
          <p14:tracePt t="249725" x="8477250" y="5786438"/>
          <p14:tracePt t="249741" x="8596313" y="5762625"/>
          <p14:tracePt t="249758" x="8680450" y="5751513"/>
          <p14:tracePt t="249775" x="8786813" y="5727700"/>
          <p14:tracePt t="249792" x="8870950" y="5691188"/>
          <p14:tracePt t="249792" x="8882063" y="5680075"/>
          <p14:tracePt t="249809" x="8942388" y="5656263"/>
          <p14:tracePt t="249825" x="9037638" y="5619750"/>
          <p14:tracePt t="249842" x="9109075" y="5595938"/>
          <p14:tracePt t="249842" x="9120188" y="5584825"/>
          <p14:tracePt t="249859" x="9156700" y="5537200"/>
          <p14:tracePt t="249875" x="9191625" y="5513388"/>
          <p14:tracePt t="249892" x="9215438" y="5453063"/>
          <p14:tracePt t="249909" x="9239250" y="5441950"/>
          <p14:tracePt t="249925" x="9239250" y="5405438"/>
          <p14:tracePt t="249942" x="9239250" y="5357813"/>
          <p14:tracePt t="249959" x="9251950" y="5322888"/>
          <p14:tracePt t="249976" x="9251950" y="5286375"/>
          <p14:tracePt t="249992" x="9251950" y="5251450"/>
          <p14:tracePt t="250009" x="9251950" y="5214938"/>
          <p14:tracePt t="250026" x="9204325" y="5191125"/>
          <p14:tracePt t="250042" x="9167813" y="5180013"/>
          <p14:tracePt t="250060" x="9096375" y="5180013"/>
          <p14:tracePt t="250076" x="8977313" y="5180013"/>
          <p14:tracePt t="250093" x="8894763" y="5180013"/>
          <p14:tracePt t="250109" x="8847138" y="5180013"/>
          <p14:tracePt t="250126" x="8775700" y="5180013"/>
          <p14:tracePt t="250143" x="8704263" y="5180013"/>
          <p14:tracePt t="250160" x="8632825" y="5180013"/>
          <p14:tracePt t="250160" x="8609013" y="5180013"/>
          <p14:tracePt t="250177" x="8524875" y="5180013"/>
          <p14:tracePt t="250193" x="8418513" y="5180013"/>
          <p14:tracePt t="250209" x="8323263" y="5180013"/>
          <p14:tracePt t="250226" x="8262938" y="5191125"/>
          <p14:tracePt t="250226" x="8239125" y="5191125"/>
          <p14:tracePt t="250243" x="8191500" y="5203825"/>
          <p14:tracePt t="250260" x="8180388" y="5214938"/>
          <p14:tracePt t="250501" x="8167688" y="5214938"/>
          <p14:tracePt t="250809" x="8096250" y="5214938"/>
          <p14:tracePt t="250813" x="7929563" y="5214938"/>
          <p14:tracePt t="250828" x="7500938" y="5275263"/>
          <p14:tracePt t="250845" x="7239000" y="5299075"/>
          <p14:tracePt t="250862" x="6953250" y="5334000"/>
          <p14:tracePt t="250878" x="6680200" y="5334000"/>
          <p14:tracePt t="250895" x="6524625" y="5334000"/>
          <p14:tracePt t="250912" x="6429375" y="5346700"/>
          <p14:tracePt t="250928" x="6370638" y="5334000"/>
          <p14:tracePt t="250945" x="6334125" y="5334000"/>
          <p14:tracePt t="250962" x="6286500" y="5334000"/>
          <p14:tracePt t="250979" x="6238875" y="5334000"/>
          <p14:tracePt t="250995" x="6203950" y="5334000"/>
          <p14:tracePt t="251012" x="6191250" y="5334000"/>
          <p14:tracePt t="251029" x="6180138" y="5322888"/>
          <p14:tracePt t="251121" x="6167438" y="5322888"/>
          <p14:tracePt t="251385" x="6167438" y="5334000"/>
          <p14:tracePt t="251433" x="6167438" y="5346700"/>
          <p14:tracePt t="251437" x="6167438" y="5357813"/>
          <p14:tracePt t="251447" x="6167438" y="5381625"/>
          <p14:tracePt t="251463" x="6167438" y="5418138"/>
          <p14:tracePt t="251480" x="6191250" y="5429250"/>
          <p14:tracePt t="251497" x="6203950" y="5453063"/>
          <p14:tracePt t="251513" x="6203950" y="5465763"/>
          <p14:tracePt t="251530" x="6203950" y="5489575"/>
          <p14:tracePt t="251547" x="6215063" y="5489575"/>
          <p14:tracePt t="251563" x="6215063" y="5500688"/>
          <p14:tracePt t="251580" x="6215063" y="5513388"/>
          <p14:tracePt t="251597" x="6215063" y="5500688"/>
          <p14:tracePt t="251759" x="6215063" y="5489575"/>
          <p14:tracePt t="251767" x="6215063" y="5465763"/>
          <p14:tracePt t="251771" x="6215063" y="5453063"/>
          <p14:tracePt t="251781" x="6215063" y="5418138"/>
          <p14:tracePt t="251798" x="6203950" y="5370513"/>
          <p14:tracePt t="251815" x="6180138" y="5346700"/>
          <p14:tracePt t="251831" x="6167438" y="5334000"/>
          <p14:tracePt t="251848" x="6167438" y="5322888"/>
          <p14:tracePt t="251864" x="6167438" y="5334000"/>
          <p14:tracePt t="252009" x="6167438" y="5346700"/>
          <p14:tracePt t="252013" x="6167438" y="5370513"/>
          <p14:tracePt t="252027" x="6167438" y="5381625"/>
          <p14:tracePt t="252031" x="6167438" y="5394325"/>
          <p14:tracePt t="252048" x="6167438" y="5405438"/>
          <p14:tracePt t="252067" x="6167438" y="5418138"/>
          <p14:tracePt t="252085" x="6180138" y="5418138"/>
          <p14:tracePt t="252171" x="6180138" y="5405438"/>
          <p14:tracePt t="252175" x="6180138" y="5394325"/>
          <p14:tracePt t="252183" x="6191250" y="5370513"/>
          <p14:tracePt t="252199" x="6203950" y="5357813"/>
          <p14:tracePt t="252216" x="6203950" y="5334000"/>
          <p14:tracePt t="252232" x="6203950" y="5346700"/>
          <p14:tracePt t="252393" x="6203950" y="5357813"/>
          <p14:tracePt t="252397" x="6215063" y="5370513"/>
          <p14:tracePt t="252401" x="6227763" y="5405438"/>
          <p14:tracePt t="252416" x="6227763" y="5441950"/>
          <p14:tracePt t="252433" x="6227763" y="5465763"/>
          <p14:tracePt t="252450" x="6227763" y="5476875"/>
          <p14:tracePt t="252466" x="6238875" y="5476875"/>
          <p14:tracePt t="252599" x="6238875" y="5465763"/>
          <p14:tracePt t="252623" x="6238875" y="5453063"/>
          <p14:tracePt t="252635" x="6238875" y="5441950"/>
          <p14:tracePt t="252651" x="6238875" y="5429250"/>
          <p14:tracePt t="252661" x="6238875" y="5418138"/>
          <p14:tracePt t="252669" x="6238875" y="5405438"/>
          <p14:tracePt t="252684" x="6238875" y="5381625"/>
          <p14:tracePt t="252705" x="6238875" y="5370513"/>
          <p14:tracePt t="252729" x="6238875" y="5357813"/>
          <p14:tracePt t="252733" x="6238875" y="5346700"/>
          <p14:tracePt t="252759" x="6251575" y="5346700"/>
          <p14:tracePt t="252869" x="6251575" y="5357813"/>
          <p14:tracePt t="252887" x="6251575" y="5370513"/>
          <p14:tracePt t="252895" x="6251575" y="5381625"/>
          <p14:tracePt t="252903" x="6262688" y="5405438"/>
          <p14:tracePt t="252918" x="6275388" y="5429250"/>
          <p14:tracePt t="252935" x="6275388" y="5441950"/>
          <p14:tracePt t="252951" x="6286500" y="5453063"/>
          <p14:tracePt t="252968" x="6310313" y="5465763"/>
          <p14:tracePt t="252985" x="6310313" y="5476875"/>
          <p14:tracePt t="253083" x="6323013" y="5476875"/>
          <p14:tracePt t="253090" x="6334125" y="5465763"/>
          <p14:tracePt t="254089" x="6346825" y="5453063"/>
          <p14:tracePt t="254261" x="6357938" y="5453063"/>
          <p14:tracePt t="254265" x="6357938" y="5441950"/>
          <p14:tracePt t="254272" x="6370638" y="5418138"/>
          <p14:tracePt t="254289" x="6381750" y="5405438"/>
          <p14:tracePt t="254829" x="6394450" y="5405438"/>
          <p14:tracePt t="254853" x="6405563" y="5381625"/>
          <p14:tracePt t="254927" x="6405563" y="5370513"/>
          <p14:tracePt t="255105" x="6418263" y="5370513"/>
          <p14:tracePt t="255184" x="6418263" y="5357813"/>
          <p14:tracePt t="255239" x="6429375" y="5357813"/>
          <p14:tracePt t="255311" x="6442075" y="5346700"/>
          <p14:tracePt t="255315" x="6453188" y="5346700"/>
          <p14:tracePt t="255325" x="6453188" y="5334000"/>
          <p14:tracePt t="255341" x="6453188" y="5322888"/>
          <p14:tracePt t="255358" x="6442075" y="5322888"/>
          <p14:tracePt t="256069" x="6442075" y="5310188"/>
          <p14:tracePt t="256263" x="6418263" y="5310188"/>
          <p14:tracePt t="256641" x="6227763" y="5310188"/>
          <p14:tracePt t="256645" x="5870575" y="5381625"/>
          <p14:tracePt t="256662" x="5548313" y="5465763"/>
          <p14:tracePt t="256679" x="5262563" y="5513388"/>
          <p14:tracePt t="256696" x="5000625" y="5548313"/>
          <p14:tracePt t="256696" x="4941888" y="5548313"/>
          <p14:tracePt t="256713" x="4751388" y="5561013"/>
          <p14:tracePt t="256729" x="4667250" y="5561013"/>
          <p14:tracePt t="256746" x="4632325" y="5561013"/>
          <p14:tracePt t="256763" x="4619625" y="5561013"/>
          <p14:tracePt t="256779" x="4608513" y="5561013"/>
          <p14:tracePt t="256796" x="4584700" y="5561013"/>
          <p14:tracePt t="256812" x="4560888" y="5548313"/>
          <p14:tracePt t="256829" x="4513263" y="5524500"/>
          <p14:tracePt t="256846" x="4465638" y="5513388"/>
          <p14:tracePt t="256863" x="4429125" y="5489575"/>
          <p14:tracePt t="256880" x="4418013" y="5476875"/>
          <p14:tracePt t="256896" x="4405313" y="5476875"/>
          <p14:tracePt t="256913" x="4394200" y="5476875"/>
          <p14:tracePt t="256929" x="4405313" y="5476875"/>
          <p14:tracePt t="257035" x="4418013" y="5476875"/>
          <p14:tracePt t="257043" x="4429125" y="5476875"/>
          <p14:tracePt t="257047" x="4476750" y="5476875"/>
          <p14:tracePt t="257064" x="4548188" y="5476875"/>
          <p14:tracePt t="257080" x="4679950" y="5476875"/>
          <p14:tracePt t="257098" x="4833938" y="5476875"/>
          <p14:tracePt t="257114" x="5037138" y="5465763"/>
          <p14:tracePt t="257130" x="5227638" y="5441950"/>
          <p14:tracePt t="257147" x="5405438" y="5394325"/>
          <p14:tracePt t="257164" x="5561013" y="5334000"/>
          <p14:tracePt t="257180" x="5656263" y="5310188"/>
          <p14:tracePt t="257197" x="5715000" y="5286375"/>
          <p14:tracePt t="257214" x="5762625" y="5251450"/>
          <p14:tracePt t="257231" x="5775325" y="5238750"/>
          <p14:tracePt t="257247" x="5799138" y="5214938"/>
          <p14:tracePt t="257264" x="5857875" y="5180013"/>
          <p14:tracePt t="257281" x="5905500" y="5180013"/>
          <p14:tracePt t="257297" x="5989638" y="5132388"/>
          <p14:tracePt t="257314" x="6084888" y="5084763"/>
          <p14:tracePt t="257331" x="6191250" y="5037138"/>
          <p14:tracePt t="257348" x="6251575" y="5037138"/>
          <p14:tracePt t="257348" x="6262688" y="5037138"/>
          <p14:tracePt t="257365" x="6334125" y="5013325"/>
          <p14:tracePt t="257381" x="6418263" y="5000625"/>
          <p14:tracePt t="257398" x="6489700" y="4989513"/>
          <p14:tracePt t="257415" x="6584950" y="4965700"/>
          <p14:tracePt t="257431" x="6667500" y="4953000"/>
          <p14:tracePt t="257448" x="6775450" y="4953000"/>
          <p14:tracePt t="257465" x="6870700" y="4929188"/>
          <p14:tracePt t="257482" x="7013575" y="4918075"/>
          <p14:tracePt t="257498" x="7143750" y="4918075"/>
          <p14:tracePt t="257514" x="7251700" y="4918075"/>
          <p14:tracePt t="257531" x="7358063" y="4918075"/>
          <p14:tracePt t="257531" x="7381875" y="4918075"/>
          <p14:tracePt t="257549" x="7477125" y="4918075"/>
          <p14:tracePt t="257565" x="7548563" y="4918075"/>
          <p14:tracePt t="257582" x="7656513" y="4918075"/>
          <p14:tracePt t="257582" x="7680325" y="4918075"/>
          <p14:tracePt t="257600" x="7751763" y="4918075"/>
          <p14:tracePt t="257615" x="7786688" y="4918075"/>
          <p14:tracePt t="257632" x="7834313" y="4918075"/>
          <p14:tracePt t="257632" x="7847013" y="4918075"/>
          <p14:tracePt t="257649" x="7870825" y="4918075"/>
          <p14:tracePt t="257689" x="7881938" y="4918075"/>
          <p14:tracePt t="257709" x="7894638" y="4918075"/>
          <p14:tracePt t="257735" x="7905750" y="4918075"/>
          <p14:tracePt t="257743" x="7929563" y="4918075"/>
          <p14:tracePt t="257751" x="7942263" y="4918075"/>
          <p14:tracePt t="257765" x="7966075" y="4918075"/>
          <p14:tracePt t="257783" x="7977188" y="4918075"/>
          <p14:tracePt t="257799" x="7989888" y="4929188"/>
          <p14:tracePt t="257815" x="8013700" y="4929188"/>
          <p14:tracePt t="257815" x="8024813" y="4941888"/>
          <p14:tracePt t="257833" x="8037513" y="4941888"/>
          <p14:tracePt t="257849" x="8061325" y="4953000"/>
          <p14:tracePt t="257866" x="8096250" y="4953000"/>
          <p14:tracePt t="257883" x="8132763" y="4965700"/>
          <p14:tracePt t="257899" x="8156575" y="4965700"/>
          <p14:tracePt t="257916" x="8191500" y="4965700"/>
          <p14:tracePt t="257933" x="8228013" y="4976813"/>
          <p14:tracePt t="257950" x="8262938" y="4976813"/>
          <p14:tracePt t="257966" x="8286750" y="4976813"/>
          <p14:tracePt t="257983" x="8310563" y="4976813"/>
          <p14:tracePt t="257999" x="8347075" y="4976813"/>
          <p14:tracePt t="258016" x="8358188" y="4976813"/>
          <p14:tracePt t="258033" x="8370888" y="4989513"/>
          <p14:tracePt t="258050" x="8382000" y="4989513"/>
          <p14:tracePt t="258066" x="8418513" y="4989513"/>
          <p14:tracePt t="258083" x="8453438" y="4989513"/>
          <p14:tracePt t="258100" x="8489950" y="4989513"/>
          <p14:tracePt t="258117" x="8524875" y="4989513"/>
          <p14:tracePt t="258133" x="8537575" y="4989513"/>
          <p14:tracePt t="258150" x="8561388" y="4989513"/>
          <p14:tracePt t="258385" x="8561388" y="5000625"/>
          <p14:tracePt t="258505" x="8572500" y="5000625"/>
          <p14:tracePt t="258545" x="8596313" y="5000625"/>
          <p14:tracePt t="258549" x="8620125" y="5000625"/>
          <p14:tracePt t="258553" x="8691563" y="5000625"/>
          <p14:tracePt t="258567" x="8728075" y="5000625"/>
          <p14:tracePt t="258584" x="8739188" y="5000625"/>
          <p14:tracePt t="258602" x="8751888" y="5000625"/>
          <p14:tracePt t="258697" x="8763000" y="5013325"/>
          <p14:tracePt t="258743" x="8763000" y="5024438"/>
          <p14:tracePt t="258763" x="8775700" y="5024438"/>
          <p14:tracePt t="258931" x="8799513" y="5024438"/>
          <p14:tracePt t="258937" x="8905875" y="5024438"/>
          <p14:tracePt t="258953" x="9037638" y="5024438"/>
          <p14:tracePt t="258969" x="9156700" y="5013325"/>
          <p14:tracePt t="258986" x="9275763" y="5000625"/>
          <p14:tracePt t="259003" x="9371013" y="4989513"/>
          <p14:tracePt t="259019" x="9394825" y="4989513"/>
          <p14:tracePt t="259036" x="9405938" y="4976813"/>
          <p14:tracePt t="259053" x="9453563" y="4976813"/>
          <p14:tracePt t="259885" x="9477375" y="4976813"/>
          <p14:tracePt t="259887" x="9667875" y="4941888"/>
          <p14:tracePt t="259906" x="9799638" y="4929188"/>
          <p14:tracePt t="259922" x="9929813" y="4905375"/>
          <p14:tracePt t="259939" x="10013950" y="4905375"/>
          <p14:tracePt t="259955" x="10085388" y="4905375"/>
          <p14:tracePt t="259972" x="10109200" y="4905375"/>
          <p14:tracePt t="259989" x="10133013" y="4905375"/>
          <p14:tracePt t="260006" x="10180638" y="4929188"/>
          <p14:tracePt t="260022" x="10228263" y="4929188"/>
          <p14:tracePt t="260039" x="10252075" y="4929188"/>
          <p14:tracePt t="260056" x="10275888" y="4953000"/>
          <p14:tracePt t="260056" x="10287000" y="4953000"/>
          <p14:tracePt t="260073" x="10334625" y="4976813"/>
          <p14:tracePt t="260090" x="10382250" y="4989513"/>
          <p14:tracePt t="260106" x="10429875" y="5000625"/>
          <p14:tracePt t="260123" x="10442575" y="5013325"/>
          <p14:tracePt t="260139" x="10477500" y="5013325"/>
          <p14:tracePt t="260156" x="10490200" y="5013325"/>
          <p14:tracePt t="260173" x="10501313" y="5013325"/>
          <p14:tracePt t="260189" x="10514013" y="5024438"/>
          <p14:tracePt t="260703" x="10514013" y="5037138"/>
          <p14:tracePt t="260711" x="10429875" y="5072063"/>
          <p14:tracePt t="260725" x="10156825" y="5143500"/>
          <p14:tracePt t="260741" x="9752013" y="5251450"/>
          <p14:tracePt t="260758" x="9239250" y="5346700"/>
          <p14:tracePt t="260775" x="8942388" y="5405438"/>
          <p14:tracePt t="260791" x="8691563" y="5465763"/>
          <p14:tracePt t="260791" x="8632825" y="5476875"/>
          <p14:tracePt t="260809" x="8442325" y="5476875"/>
          <p14:tracePt t="260825" x="8191500" y="5489575"/>
          <p14:tracePt t="260842" x="7858125" y="5500688"/>
          <p14:tracePt t="260858" x="7346950" y="5513388"/>
          <p14:tracePt t="260875" x="6918325" y="5548313"/>
          <p14:tracePt t="260892" x="6465888" y="5608638"/>
          <p14:tracePt t="260908" x="5929313" y="5667375"/>
          <p14:tracePt t="260925" x="5595938" y="5680075"/>
          <p14:tracePt t="260942" x="5322888" y="5680075"/>
          <p14:tracePt t="260958" x="5108575" y="5680075"/>
          <p14:tracePt t="260975" x="4965700" y="5680075"/>
          <p14:tracePt t="260992" x="4941888" y="5667375"/>
          <p14:tracePt t="261009" x="4905375" y="5656263"/>
          <p14:tracePt t="261026" x="4881563" y="5643563"/>
          <p14:tracePt t="261042" x="4870450" y="5643563"/>
          <p14:tracePt t="261059" x="4857750" y="5632450"/>
          <p14:tracePt t="261075" x="4857750" y="5619750"/>
          <p14:tracePt t="261092" x="4846638" y="5619750"/>
          <p14:tracePt t="261217" x="4857750" y="5619750"/>
          <p14:tracePt t="261245" x="4881563" y="5619750"/>
          <p14:tracePt t="261253" x="4905375" y="5619750"/>
          <p14:tracePt t="261259" x="4989513" y="5619750"/>
          <p14:tracePt t="261276" x="5095875" y="5619750"/>
          <p14:tracePt t="261293" x="5251450" y="5619750"/>
          <p14:tracePt t="261310" x="5405438" y="5595938"/>
          <p14:tracePt t="261310" x="5429250" y="5584825"/>
          <p14:tracePt t="261327" x="5619750" y="5561013"/>
          <p14:tracePt t="261343" x="5822950" y="5524500"/>
          <p14:tracePt t="261360" x="5953125" y="5500688"/>
          <p14:tracePt t="261360" x="5989638" y="5500688"/>
          <p14:tracePt t="261377" x="6072188" y="5465763"/>
          <p14:tracePt t="261393" x="6119813" y="5465763"/>
          <p14:tracePt t="261410" x="6132513" y="5465763"/>
          <p14:tracePt t="261426" x="6143625" y="5465763"/>
          <p14:tracePt t="261443" x="6156325" y="5465763"/>
          <p14:tracePt t="261505" x="6167438" y="5465763"/>
          <p14:tracePt t="261537" x="6180138" y="5465763"/>
          <p14:tracePt t="261567" x="6191250" y="5465763"/>
          <p14:tracePt t="261587" x="6203950" y="5465763"/>
          <p14:tracePt t="261603" x="6215063" y="5465763"/>
          <p14:tracePt t="261681" x="6215063" y="5476875"/>
          <p14:tracePt t="261689" x="6227763" y="5476875"/>
          <p14:tracePt t="261694" x="6275388" y="5489575"/>
          <p14:tracePt t="261711" x="6323013" y="5513388"/>
          <p14:tracePt t="261728" x="6394450" y="5537200"/>
          <p14:tracePt t="261744" x="6453188" y="5537200"/>
          <p14:tracePt t="261761" x="6513513" y="5537200"/>
          <p14:tracePt t="261778" x="6548438" y="5548313"/>
          <p14:tracePt t="261794" x="6572250" y="5548313"/>
          <p14:tracePt t="261811" x="6596063" y="5548313"/>
          <p14:tracePt t="261828" x="6619875" y="5561013"/>
          <p14:tracePt t="261845" x="6632575" y="5561013"/>
          <p14:tracePt t="261861" x="6643688" y="5561013"/>
          <p14:tracePt t="261878" x="6656388" y="5561013"/>
          <p14:tracePt t="261899" x="6680200" y="5561013"/>
          <p14:tracePt t="261912" x="6727825" y="5476875"/>
          <p14:tracePt t="261928" x="6751638" y="5357813"/>
          <p14:tracePt t="261945" x="6762750" y="5286375"/>
          <p14:tracePt t="261962" x="6762750" y="5262563"/>
          <p14:tracePt t="261978" x="6762750" y="5251450"/>
          <p14:tracePt t="262051" x="6762750" y="5262563"/>
          <p14:tracePt t="262065" x="6762750" y="5275263"/>
          <p14:tracePt t="262069" x="6762750" y="5286375"/>
          <p14:tracePt t="262078" x="6762750" y="5322888"/>
          <p14:tracePt t="262096" x="6762750" y="5334000"/>
          <p14:tracePt t="262112" x="6762750" y="5346700"/>
          <p14:tracePt t="262143" x="6775450" y="5357813"/>
          <p14:tracePt t="262303" x="6775450" y="5370513"/>
          <p14:tracePt t="262327" x="6775450" y="5381625"/>
          <p14:tracePt t="262353" x="6775450" y="5394325"/>
          <p14:tracePt t="262373" x="6775450" y="5405438"/>
          <p14:tracePt t="262393" x="6775450" y="5418138"/>
          <p14:tracePt t="262409" x="6775450" y="5429250"/>
          <p14:tracePt t="262717" x="6846888" y="5441950"/>
          <p14:tracePt t="262721" x="6894513" y="5441950"/>
          <p14:tracePt t="262730" x="7013575" y="5465763"/>
          <p14:tracePt t="262747" x="7072313" y="5465763"/>
          <p14:tracePt t="262764" x="7119938" y="5476875"/>
          <p14:tracePt t="262781" x="7143750" y="5489575"/>
          <p14:tracePt t="262797" x="7156450" y="5500688"/>
          <p14:tracePt t="262814" x="7167563" y="5500688"/>
          <p14:tracePt t="262831" x="7191375" y="5500688"/>
          <p14:tracePt t="262848" x="7215188" y="5500688"/>
          <p14:tracePt t="262864" x="7239000" y="5500688"/>
          <p14:tracePt t="262881" x="7262813" y="5500688"/>
          <p14:tracePt t="262901" x="7275513" y="5500688"/>
          <p14:tracePt t="263029" x="7286625" y="5500688"/>
          <p14:tracePt t="263033" x="7299325" y="5500688"/>
          <p14:tracePt t="263048" x="7346950" y="5500688"/>
          <p14:tracePt t="263065" x="7381875" y="5500688"/>
          <p14:tracePt t="263082" x="7405688" y="5500688"/>
          <p14:tracePt t="263098" x="7418388" y="5500688"/>
          <p14:tracePt t="263123" x="7429500" y="5513388"/>
          <p14:tracePt t="263199" x="7442200" y="5524500"/>
          <p14:tracePt t="263255" x="7453313" y="5537200"/>
          <p14:tracePt t="263565" x="7477125" y="5537200"/>
          <p14:tracePt t="263569" x="7585075" y="5537200"/>
          <p14:tracePt t="263583" x="7691438" y="5524500"/>
          <p14:tracePt t="263583" x="7715250" y="5524500"/>
          <p14:tracePt t="263601" x="7799388" y="5500688"/>
          <p14:tracePt t="263616" x="7918450" y="5489575"/>
          <p14:tracePt t="263633" x="7989888" y="5489575"/>
          <p14:tracePt t="263650" x="8037513" y="5476875"/>
          <p14:tracePt t="263667" x="8096250" y="5465763"/>
          <p14:tracePt t="263683" x="8191500" y="5441950"/>
          <p14:tracePt t="263700" x="8405813" y="5394325"/>
          <p14:tracePt t="263717" x="8632825" y="5346700"/>
          <p14:tracePt t="263734" x="8775700" y="5310188"/>
          <p14:tracePt t="263751" x="8905875" y="5286375"/>
          <p14:tracePt t="263766" x="9001125" y="5275263"/>
          <p14:tracePt t="263783" x="9072563" y="5275263"/>
          <p14:tracePt t="263800" x="9120188" y="5262563"/>
          <p14:tracePt t="263817" x="9144000" y="5262563"/>
          <p14:tracePt t="263834" x="9156700" y="5251450"/>
          <p14:tracePt t="263851" x="9167813" y="5251450"/>
          <p14:tracePt t="263939" x="9180513" y="5251450"/>
          <p14:tracePt t="263943" x="9239250" y="5251450"/>
          <p14:tracePt t="263951" x="9418638" y="5227638"/>
          <p14:tracePt t="263968" x="9609138" y="5203825"/>
          <p14:tracePt t="263984" x="9775825" y="5203825"/>
          <p14:tracePt t="264001" x="9834563" y="5203825"/>
          <p14:tracePt t="264018" x="9858375" y="5203825"/>
          <p14:tracePt t="264035" x="9871075" y="5203825"/>
          <p14:tracePt t="264177" x="9871075" y="5214938"/>
          <p14:tracePt t="264207" x="9871075" y="5227638"/>
          <p14:tracePt t="264211" x="9871075" y="5238750"/>
          <p14:tracePt t="264219" x="9871075" y="5262563"/>
          <p14:tracePt t="264235" x="9858375" y="5299075"/>
          <p14:tracePt t="264252" x="9834563" y="5322888"/>
          <p14:tracePt t="264268" x="9823450" y="5334000"/>
          <p14:tracePt t="264285" x="9799638" y="5346700"/>
          <p14:tracePt t="264302" x="9775825" y="5357813"/>
          <p14:tracePt t="264319" x="9715500" y="5370513"/>
          <p14:tracePt t="264335" x="9704388" y="5370513"/>
          <p14:tracePt t="264355" x="9691688" y="5370513"/>
          <p14:tracePt t="264649" x="9644063" y="5370513"/>
          <p14:tracePt t="264653" x="9548813" y="5370513"/>
          <p14:tracePt t="264670" x="9371013" y="5370513"/>
          <p14:tracePt t="264686" x="9191625" y="5370513"/>
          <p14:tracePt t="264703" x="8918575" y="5418138"/>
          <p14:tracePt t="264720" x="8728075" y="5441950"/>
          <p14:tracePt t="264737" x="8585200" y="5441950"/>
          <p14:tracePt t="264754" x="8453438" y="5441950"/>
          <p14:tracePt t="264770" x="8310563" y="5441950"/>
          <p14:tracePt t="264787" x="8167688" y="5465763"/>
          <p14:tracePt t="264804" x="8013700" y="5476875"/>
          <p14:tracePt t="264820" x="7799388" y="5548313"/>
          <p14:tracePt t="264837" x="7667625" y="5584825"/>
          <p14:tracePt t="264854" x="7537450" y="5608638"/>
          <p14:tracePt t="264854" x="7513638" y="5619750"/>
          <p14:tracePt t="264871" x="7442200" y="5632450"/>
          <p14:tracePt t="264887" x="7418388" y="5643563"/>
          <p14:tracePt t="264904" x="7405688" y="5643563"/>
          <p14:tracePt t="264925" x="7405688" y="5656263"/>
          <p14:tracePt t="264989" x="7405688" y="5667375"/>
          <p14:tracePt t="265007" x="7405688" y="5680075"/>
          <p14:tracePt t="265015" x="7405688" y="5691188"/>
          <p14:tracePt t="265020" x="7500938" y="5691188"/>
          <p14:tracePt t="265037" x="7751763" y="5691188"/>
          <p14:tracePt t="265054" x="8180388" y="5656263"/>
          <p14:tracePt t="265071" x="8561388" y="5572125"/>
          <p14:tracePt t="265071" x="8656638" y="5548313"/>
          <p14:tracePt t="265089" x="8942388" y="5465763"/>
          <p14:tracePt t="265089" x="9024938" y="5441950"/>
          <p14:tracePt t="265105" x="9251950" y="5370513"/>
          <p14:tracePt t="265121" x="9347200" y="5370513"/>
          <p14:tracePt t="265138" x="9358313" y="5357813"/>
          <p14:tracePt t="265154" x="9358313" y="5346700"/>
          <p14:tracePt t="265245" x="9347200" y="5346700"/>
          <p14:tracePt t="265253" x="9323388" y="5346700"/>
          <p14:tracePt t="265257" x="9191625" y="5381625"/>
          <p14:tracePt t="265271" x="8990013" y="5441950"/>
          <p14:tracePt t="265288" x="8858250" y="5465763"/>
          <p14:tracePt t="265305" x="8775700" y="5489575"/>
          <p14:tracePt t="265322" x="8739188" y="5500688"/>
          <p14:tracePt t="265339" x="8751888" y="5500688"/>
          <p14:tracePt t="265405" x="8763000" y="5500688"/>
          <p14:tracePt t="265409" x="8882063" y="5500688"/>
          <p14:tracePt t="265422" x="9037638" y="5500688"/>
          <p14:tracePt t="265439" x="9144000" y="5476875"/>
          <p14:tracePt t="265455" x="9156700" y="5465763"/>
          <p14:tracePt t="265513" x="9132888" y="5465763"/>
          <p14:tracePt t="265521" x="9085263" y="5465763"/>
          <p14:tracePt t="265525" x="8905875" y="5465763"/>
          <p14:tracePt t="265539" x="8704263" y="5500688"/>
          <p14:tracePt t="265556" x="8513763" y="5572125"/>
          <p14:tracePt t="265572" x="8453438" y="5584825"/>
          <p14:tracePt t="265590" x="8429625" y="5595938"/>
          <p14:tracePt t="265606" x="8429625" y="5608638"/>
          <p14:tracePt t="265627" x="8442325" y="5608638"/>
          <p14:tracePt t="265645" x="8524875" y="5608638"/>
          <p14:tracePt t="265656" x="8728075" y="5548313"/>
          <p14:tracePt t="265673" x="8929688" y="5500688"/>
          <p14:tracePt t="265689" x="9085263" y="5465763"/>
          <p14:tracePt t="265706" x="9144000" y="5441950"/>
          <p14:tracePt t="265723" x="9132888" y="5441950"/>
          <p14:tracePt t="265783" x="9120188" y="5441950"/>
          <p14:tracePt t="265785" x="9085263" y="5441950"/>
          <p14:tracePt t="265789" x="8953500" y="5453063"/>
          <p14:tracePt t="265807" x="8834438" y="5489575"/>
          <p14:tracePt t="265823" x="8763000" y="5500688"/>
          <p14:tracePt t="265839" x="8739188" y="5513388"/>
          <p14:tracePt t="265856" x="8739188" y="5524500"/>
          <p14:tracePt t="265915" x="8751888" y="5524500"/>
          <p14:tracePt t="265927" x="8775700" y="5524500"/>
          <p14:tracePt t="265929" x="8834438" y="5524500"/>
          <p14:tracePt t="265940" x="8942388" y="5500688"/>
          <p14:tracePt t="265957" x="9024938" y="5453063"/>
          <p14:tracePt t="265974" x="9037638" y="5453063"/>
          <p14:tracePt t="265990" x="9013825" y="5453063"/>
          <p14:tracePt t="266031" x="8977313" y="5453063"/>
          <p14:tracePt t="266035" x="8942388" y="5453063"/>
          <p14:tracePt t="266040" x="8728075" y="5513388"/>
          <p14:tracePt t="266057" x="8548688" y="5572125"/>
          <p14:tracePt t="266074" x="8334375" y="5619750"/>
          <p14:tracePt t="266091" x="8204200" y="5656263"/>
          <p14:tracePt t="266107" x="8180388" y="5667375"/>
          <p14:tracePt t="266124" x="8191500" y="5667375"/>
          <p14:tracePt t="266183" x="8215313" y="5667375"/>
          <p14:tracePt t="266187" x="8228013" y="5667375"/>
          <p14:tracePt t="266191" x="8299450" y="5643563"/>
          <p14:tracePt t="266208" x="8358188" y="5619750"/>
          <p14:tracePt t="266208" x="8370888" y="5619750"/>
          <p14:tracePt t="266225" x="8405813" y="5619750"/>
          <p14:tracePt t="266241" x="8429625" y="5619750"/>
          <p14:tracePt t="266265" x="8429625" y="5608638"/>
          <p14:tracePt t="266303" x="8418513" y="5608638"/>
          <p14:tracePt t="266307" x="8405813" y="5608638"/>
          <p14:tracePt t="266315" x="8382000" y="5608638"/>
          <p14:tracePt t="266324" x="8323263" y="5632450"/>
          <p14:tracePt t="266341" x="8275638" y="5643563"/>
          <p14:tracePt t="266358" x="8262938" y="5643563"/>
          <p14:tracePt t="267260" x="8262938" y="5656263"/>
          <p14:tracePt t="267383" x="8262938" y="5643563"/>
          <p14:tracePt t="267571" x="8262938" y="5632450"/>
          <p14:tracePt t="267579" x="8251825" y="5619750"/>
          <p14:tracePt t="267583" x="8239125" y="5619750"/>
          <p14:tracePt t="267597" x="8191500" y="5584825"/>
          <p14:tracePt t="267612" x="8108950" y="5572125"/>
          <p14:tracePt t="267629" x="8037513" y="5572125"/>
          <p14:tracePt t="267645" x="7953375" y="5572125"/>
          <p14:tracePt t="267662" x="7823200" y="5572125"/>
          <p14:tracePt t="267679" x="7715250" y="5572125"/>
          <p14:tracePt t="267695" x="7537450" y="5572125"/>
          <p14:tracePt t="267712" x="7418388" y="5584825"/>
          <p14:tracePt t="267729" x="7167563" y="5619750"/>
          <p14:tracePt t="267746" x="6929438" y="5643563"/>
          <p14:tracePt t="267762" x="6715125" y="5680075"/>
          <p14:tracePt t="267779" x="6537325" y="5691188"/>
          <p14:tracePt t="267796" x="6405563" y="5715000"/>
          <p14:tracePt t="267812" x="6346825" y="5715000"/>
          <p14:tracePt t="267829" x="6323013" y="5715000"/>
          <p14:tracePt t="267846" x="6310313" y="5715000"/>
          <p14:tracePt t="267867" x="6299200" y="5703888"/>
          <p14:tracePt t="267879" x="6286500" y="5703888"/>
          <p14:tracePt t="267896" x="6262688" y="5703888"/>
          <p14:tracePt t="267913" x="6238875" y="5703888"/>
          <p14:tracePt t="267929" x="6227763" y="5703888"/>
          <p14:tracePt t="267945" x="6180138" y="5703888"/>
          <p14:tracePt t="267963" x="6096000" y="5703888"/>
          <p14:tracePt t="267980" x="6000750" y="5703888"/>
          <p14:tracePt t="267996" x="5905500" y="5703888"/>
          <p14:tracePt t="268013" x="5810250" y="5703888"/>
          <p14:tracePt t="268030" x="5715000" y="5703888"/>
          <p14:tracePt t="268046" x="5691188" y="5703888"/>
          <p14:tracePt t="268063" x="5680075" y="5703888"/>
          <p14:tracePt t="268080" x="5667375" y="5703888"/>
          <p14:tracePt t="268099" x="5691188" y="5703888"/>
          <p14:tracePt t="268155" x="5715000" y="5703888"/>
          <p14:tracePt t="268159" x="5738813" y="5703888"/>
          <p14:tracePt t="268163" x="5953125" y="5703888"/>
          <p14:tracePt t="268163" x="6000750" y="5703888"/>
          <p14:tracePt t="268181" x="6215063" y="5656263"/>
          <p14:tracePt t="268197" x="6357938" y="5619750"/>
          <p14:tracePt t="268214" x="6489700" y="5608638"/>
          <p14:tracePt t="268230" x="6537325" y="5595938"/>
          <p14:tracePt t="268247" x="6561138" y="5584825"/>
          <p14:tracePt t="268264" x="6561138" y="5572125"/>
          <p14:tracePt t="268313" x="6548438" y="5572125"/>
          <p14:tracePt t="268325" x="6524625" y="5572125"/>
          <p14:tracePt t="268330" x="6394450" y="5572125"/>
          <p14:tracePt t="268347" x="6251575" y="5595938"/>
          <p14:tracePt t="268364" x="6143625" y="5632450"/>
          <p14:tracePt t="268381" x="6108700" y="5632450"/>
          <p14:tracePt t="268398" x="6119813" y="5632450"/>
          <p14:tracePt t="268497" x="6132513" y="5632450"/>
          <p14:tracePt t="268505" x="6167438" y="5632450"/>
          <p14:tracePt t="268515" x="6203950" y="5619750"/>
          <p14:tracePt t="268531" x="6215063" y="5608638"/>
          <p14:tracePt t="268548" x="6238875" y="5608638"/>
          <p14:tracePt t="268564" x="6251575" y="5608638"/>
          <p14:tracePt t="268663" x="6275388" y="5608638"/>
          <p14:tracePt t="268667" x="6346825" y="5608638"/>
          <p14:tracePt t="268682" x="6453188" y="5608638"/>
          <p14:tracePt t="268699" x="6572250" y="5608638"/>
          <p14:tracePt t="268715" x="6799263" y="5595938"/>
          <p14:tracePt t="268732" x="6942138" y="5595938"/>
          <p14:tracePt t="268732" x="6977063" y="5595938"/>
          <p14:tracePt t="268749" x="7096125" y="5595938"/>
          <p14:tracePt t="268765" x="7204075" y="5572125"/>
          <p14:tracePt t="268782" x="7334250" y="5572125"/>
          <p14:tracePt t="268799" x="7477125" y="5548313"/>
          <p14:tracePt t="268815" x="7608888" y="5537200"/>
          <p14:tracePt t="268832" x="7775575" y="5513388"/>
          <p14:tracePt t="268849" x="7929563" y="5489575"/>
          <p14:tracePt t="268866" x="8108950" y="5453063"/>
          <p14:tracePt t="268882" x="8191500" y="5441950"/>
          <p14:tracePt t="268899" x="8239125" y="5429250"/>
          <p14:tracePt t="268916" x="8262938" y="5418138"/>
          <p14:tracePt t="268933" x="8275638" y="5405438"/>
          <p14:tracePt t="268999" x="8275638" y="5394325"/>
          <p14:tracePt t="269025" x="8275638" y="5381625"/>
          <p14:tracePt t="269041" x="8275638" y="5370513"/>
          <p14:tracePt t="269045" x="8262938" y="5357813"/>
          <p14:tracePt t="269061" x="8251825" y="5357813"/>
          <p14:tracePt t="269073" x="8228013" y="5357813"/>
          <p14:tracePt t="269093" x="8215313" y="5357813"/>
          <p14:tracePt t="269349" x="8204200" y="5370513"/>
          <p14:tracePt t="269357" x="8191500" y="5381625"/>
          <p14:tracePt t="269367" x="8167688" y="5405438"/>
          <p14:tracePt t="269384" x="8156575" y="5418138"/>
          <p14:tracePt t="269401" x="8143875" y="5429250"/>
          <p14:tracePt t="269417" x="8120063" y="5453063"/>
          <p14:tracePt t="269434" x="8085138" y="5489575"/>
          <p14:tracePt t="269451" x="8024813" y="5524500"/>
          <p14:tracePt t="269467" x="7989888" y="5561013"/>
          <p14:tracePt t="269484" x="7905750" y="5608638"/>
          <p14:tracePt t="269501" x="7858125" y="5632450"/>
          <p14:tracePt t="269518" x="7810500" y="5667375"/>
          <p14:tracePt t="269535" x="7762875" y="5691188"/>
          <p14:tracePt t="269551" x="7715250" y="5703888"/>
          <p14:tracePt t="269568" x="7656513" y="5738813"/>
          <p14:tracePt t="269584" x="7585075" y="5762625"/>
          <p14:tracePt t="269602" x="7524750" y="5799138"/>
          <p14:tracePt t="269618" x="7442200" y="5834063"/>
          <p14:tracePt t="269635" x="7346950" y="5881688"/>
          <p14:tracePt t="269652" x="7227888" y="5905500"/>
          <p14:tracePt t="269668" x="7132638" y="5929313"/>
          <p14:tracePt t="269685" x="6942138" y="5953125"/>
          <p14:tracePt t="269702" x="6775450" y="5965825"/>
          <p14:tracePt t="269718" x="6619875" y="5976938"/>
          <p14:tracePt t="269735" x="6453188" y="5976938"/>
          <p14:tracePt t="269752" x="6299200" y="5976938"/>
          <p14:tracePt t="269752" x="6275388" y="5976938"/>
          <p14:tracePt t="269769" x="6227763" y="5953125"/>
          <p14:tracePt t="269785" x="6191250" y="5953125"/>
          <p14:tracePt t="269802" x="6143625" y="5942013"/>
          <p14:tracePt t="269802" x="6132513" y="5942013"/>
          <p14:tracePt t="269819" x="6108700" y="5918200"/>
          <p14:tracePt t="269835" x="6096000" y="5905500"/>
          <p14:tracePt t="269852" x="6084888" y="5894388"/>
          <p14:tracePt t="269868" x="6061075" y="5870575"/>
          <p14:tracePt t="269885" x="6048375" y="5857875"/>
          <p14:tracePt t="269902" x="6048375" y="5846763"/>
          <p14:tracePt t="269919" x="6037263" y="5834063"/>
          <p14:tracePt t="269935" x="6037263" y="5810250"/>
          <p14:tracePt t="269935" x="6024563" y="5810250"/>
          <p14:tracePt t="269953" x="6013450" y="5799138"/>
          <p14:tracePt t="269969" x="6013450" y="5786438"/>
          <p14:tracePt t="269986" x="6013450" y="5775325"/>
          <p14:tracePt t="270019" x="6013450" y="5762625"/>
          <p14:tracePt t="270029" x="6000750" y="5751513"/>
          <p14:tracePt t="270041" x="6000750" y="5738813"/>
          <p14:tracePt t="270089" x="6000750" y="5727700"/>
          <p14:tracePt t="270103" x="6000750" y="5715000"/>
          <p14:tracePt t="270107" x="6000750" y="5703888"/>
          <p14:tracePt t="270119" x="6000750" y="5691188"/>
          <p14:tracePt t="270136" x="6000750" y="5656263"/>
          <p14:tracePt t="270153" x="6000750" y="5643563"/>
          <p14:tracePt t="270169" x="6024563" y="5632450"/>
          <p14:tracePt t="270186" x="6024563" y="5619750"/>
          <p14:tracePt t="270387" x="6037263" y="5619750"/>
          <p14:tracePt t="270527" x="6061075" y="5619750"/>
          <p14:tracePt t="270531" x="6084888" y="5619750"/>
          <p14:tracePt t="270537" x="6156325" y="5643563"/>
          <p14:tracePt t="270554" x="6286500" y="5680075"/>
          <p14:tracePt t="270571" x="6381750" y="5703888"/>
          <p14:tracePt t="270588" x="6465888" y="5727700"/>
          <p14:tracePt t="270605" x="6513513" y="5751513"/>
          <p14:tracePt t="270621" x="6548438" y="5762625"/>
          <p14:tracePt t="270638" x="6596063" y="5786438"/>
          <p14:tracePt t="270654" x="6680200" y="5822950"/>
          <p14:tracePt t="270671" x="6762750" y="5846763"/>
          <p14:tracePt t="270688" x="6858000" y="5846763"/>
          <p14:tracePt t="270704" x="6965950" y="5870575"/>
          <p14:tracePt t="270721" x="7061200" y="5881688"/>
          <p14:tracePt t="270738" x="7132638" y="5881688"/>
          <p14:tracePt t="270755" x="7239000" y="5881688"/>
          <p14:tracePt t="270771" x="7310438" y="5881688"/>
          <p14:tracePt t="270788" x="7418388" y="5870575"/>
          <p14:tracePt t="270805" x="7500938" y="5857875"/>
          <p14:tracePt t="270822" x="7585075" y="5822950"/>
          <p14:tracePt t="270822" x="7620000" y="5822950"/>
          <p14:tracePt t="270839" x="7715250" y="5775325"/>
          <p14:tracePt t="270855" x="7870825" y="5727700"/>
          <p14:tracePt t="270872" x="7977188" y="5703888"/>
          <p14:tracePt t="270872" x="7989888" y="5703888"/>
          <p14:tracePt t="270889" x="8061325" y="5680075"/>
          <p14:tracePt t="270905" x="8085138" y="5656263"/>
          <p14:tracePt t="270922" x="8120063" y="5643563"/>
          <p14:tracePt t="270939" x="8132763" y="5632450"/>
          <p14:tracePt t="270955" x="8156575" y="5608638"/>
          <p14:tracePt t="270972" x="8167688" y="5595938"/>
          <p14:tracePt t="270995" x="8167688" y="5584825"/>
          <p14:tracePt t="271005" x="8180388" y="5572125"/>
          <p14:tracePt t="271022" x="8204200" y="5537200"/>
          <p14:tracePt t="271039" x="8204200" y="5500688"/>
          <p14:tracePt t="271055" x="8204200" y="5489575"/>
          <p14:tracePt t="271071" x="8204200" y="5429250"/>
          <p14:tracePt t="271089" x="8204200" y="5418138"/>
          <p14:tracePt t="271105" x="8191500" y="5418138"/>
          <p14:tracePt t="271535" x="8180388" y="5418138"/>
          <p14:tracePt t="271539" x="8167688" y="5418138"/>
          <p14:tracePt t="271543" x="8120063" y="5429250"/>
          <p14:tracePt t="271557" x="8037513" y="5476875"/>
          <p14:tracePt t="271574" x="7918450" y="5524500"/>
          <p14:tracePt t="271591" x="7847013" y="5537200"/>
          <p14:tracePt t="271607" x="7810500" y="5561013"/>
          <p14:tracePt t="271624" x="7691438" y="5632450"/>
          <p14:tracePt t="271641" x="7572375" y="5643563"/>
          <p14:tracePt t="271657" x="7394575" y="5691188"/>
          <p14:tracePt t="271674" x="7143750" y="5715000"/>
          <p14:tracePt t="271691" x="6894513" y="5751513"/>
          <p14:tracePt t="271708" x="6691313" y="5762625"/>
          <p14:tracePt t="271724" x="6572250" y="5762625"/>
          <p14:tracePt t="271741" x="6477000" y="5715000"/>
          <p14:tracePt t="271758" x="6394450" y="5680075"/>
          <p14:tracePt t="271774" x="6370638" y="5680075"/>
          <p14:tracePt t="271791" x="6323013" y="5643563"/>
          <p14:tracePt t="271808" x="6299200" y="5619750"/>
          <p14:tracePt t="271824" x="6275388" y="5608638"/>
          <p14:tracePt t="271841" x="6275388" y="5595938"/>
          <p14:tracePt t="271858" x="6262688" y="5572125"/>
          <p14:tracePt t="271875" x="6262688" y="5584825"/>
          <p14:tracePt t="272115" x="6262688" y="5595938"/>
          <p14:tracePt t="272131" x="6262688" y="5608638"/>
          <p14:tracePt t="272135" x="6262688" y="5619750"/>
          <p14:tracePt t="272143" x="6275388" y="5656263"/>
          <p14:tracePt t="272159" x="6286500" y="5691188"/>
          <p14:tracePt t="272176" x="6346825" y="5738813"/>
          <p14:tracePt t="272176" x="6370638" y="5738813"/>
          <p14:tracePt t="272193" x="6418263" y="5762625"/>
          <p14:tracePt t="272209" x="6513513" y="5810250"/>
          <p14:tracePt t="272226" x="6643688" y="5822950"/>
          <p14:tracePt t="272243" x="6762750" y="5834063"/>
          <p14:tracePt t="272259" x="6942138" y="5834063"/>
          <p14:tracePt t="272276" x="7132638" y="5822950"/>
          <p14:tracePt t="272293" x="7334250" y="5799138"/>
          <p14:tracePt t="272310" x="7548563" y="5775325"/>
          <p14:tracePt t="272326" x="7667625" y="5727700"/>
          <p14:tracePt t="272343" x="7762875" y="5667375"/>
          <p14:tracePt t="272360" x="7847013" y="5632450"/>
          <p14:tracePt t="272360" x="7858125" y="5608638"/>
          <p14:tracePt t="272377" x="7953375" y="5548313"/>
          <p14:tracePt t="272393" x="8013700" y="5476875"/>
          <p14:tracePt t="272410" x="8048625" y="5441950"/>
          <p14:tracePt t="272410" x="8048625" y="5429250"/>
          <p14:tracePt t="272427" x="8061325" y="5381625"/>
          <p14:tracePt t="272443" x="8061325" y="5357813"/>
          <p14:tracePt t="272460" x="8061325" y="5322888"/>
          <p14:tracePt t="272477" x="8061325" y="5310188"/>
          <p14:tracePt t="272493" x="8061325" y="5299075"/>
          <p14:tracePt t="272513" x="8061325" y="5322888"/>
          <p14:tracePt t="272677" x="8061325" y="5334000"/>
          <p14:tracePt t="272679" x="8037513" y="5357813"/>
          <p14:tracePt t="272694" x="7918450" y="5405438"/>
          <p14:tracePt t="272711" x="7810500" y="5465763"/>
          <p14:tracePt t="272727" x="7691438" y="5524500"/>
          <p14:tracePt t="272744" x="7572375" y="5572125"/>
          <p14:tracePt t="272761" x="7466013" y="5608638"/>
          <p14:tracePt t="272777" x="7323138" y="5643563"/>
          <p14:tracePt t="272794" x="7180263" y="5656263"/>
          <p14:tracePt t="272811" x="7000875" y="5691188"/>
          <p14:tracePt t="272828" x="6810375" y="5691188"/>
          <p14:tracePt t="272844" x="6667500" y="5691188"/>
          <p14:tracePt t="272861" x="6500813" y="5691188"/>
          <p14:tracePt t="272878" x="6310313" y="5691188"/>
          <p14:tracePt t="272894" x="6203950" y="5680075"/>
          <p14:tracePt t="272911" x="6143625" y="5656263"/>
          <p14:tracePt t="272928" x="6024563" y="5632450"/>
          <p14:tracePt t="272945" x="5953125" y="5608638"/>
          <p14:tracePt t="272961" x="5918200" y="5584825"/>
          <p14:tracePt t="272978" x="5905500" y="5572125"/>
          <p14:tracePt t="272995" x="5881688" y="5561013"/>
          <p14:tracePt t="273011" x="5881688" y="5548313"/>
          <p14:tracePt t="273028" x="5894388" y="5548313"/>
          <p14:tracePt t="273523" x="5894388" y="5561013"/>
          <p14:tracePt t="273531" x="5905500" y="5572125"/>
          <p14:tracePt t="273535" x="5918200" y="5572125"/>
          <p14:tracePt t="273571" x="5929313" y="5584825"/>
          <p14:tracePt t="273597" x="5942013" y="5584825"/>
          <p14:tracePt t="273609" x="5953125" y="5595938"/>
          <p14:tracePt t="273617" x="5965825" y="5608638"/>
          <p14:tracePt t="273630" x="5976938" y="5619750"/>
          <p14:tracePt t="273646" x="6000750" y="5632450"/>
          <p14:tracePt t="273663" x="6013450" y="5632450"/>
          <p14:tracePt t="273703" x="6013450" y="5643563"/>
          <p14:tracePt t="273757" x="6024563" y="5643563"/>
          <p14:tracePt t="273789" x="6037263" y="5656263"/>
          <p14:tracePt t="273947" x="6048375" y="5667375"/>
          <p14:tracePt t="274021" x="6061075" y="5680075"/>
          <p14:tracePt t="274825" x="6061075" y="5691188"/>
          <p14:tracePt t="274829" x="6084888" y="5703888"/>
          <p14:tracePt t="274833" x="6132513" y="5727700"/>
          <p14:tracePt t="274850" x="6143625" y="5738813"/>
          <p14:tracePt t="274867" x="6180138" y="5775325"/>
          <p14:tracePt t="274884" x="6215063" y="5799138"/>
          <p14:tracePt t="274900" x="6215063" y="5810250"/>
          <p14:tracePt t="274917" x="6227763" y="5810250"/>
          <p14:tracePt t="275005" x="6238875" y="5810250"/>
          <p14:tracePt t="275007" x="6262688" y="5822950"/>
          <p14:tracePt t="275017" x="6286500" y="5834063"/>
          <p14:tracePt t="275034" x="6299200" y="5834063"/>
          <p14:tracePt t="275051" x="6310313" y="5834063"/>
          <p14:tracePt t="275137" x="6323013" y="5846763"/>
          <p14:tracePt t="275207" x="6346825" y="5846763"/>
          <p14:tracePt t="275211" x="6370638" y="5846763"/>
          <p14:tracePt t="275217" x="6524625" y="5834063"/>
          <p14:tracePt t="275234" x="6691313" y="5822950"/>
          <p14:tracePt t="275251" x="6918325" y="5786438"/>
          <p14:tracePt t="275268" x="7323138" y="5727700"/>
          <p14:tracePt t="275285" x="7762875" y="5643563"/>
          <p14:tracePt t="275302" x="8453438" y="5465763"/>
          <p14:tracePt t="275302" x="8643938" y="5405438"/>
          <p14:tracePt t="275319" x="9429750" y="5203825"/>
          <p14:tracePt t="275335" x="10133013" y="4965700"/>
          <p14:tracePt t="275352" x="10728325" y="4738688"/>
          <p14:tracePt t="275369" x="11072813" y="4619625"/>
          <p14:tracePt t="275385" x="11287125" y="4489450"/>
          <p14:tracePt t="275402" x="11453813" y="4394200"/>
          <p14:tracePt t="275419" x="11633200" y="4333875"/>
          <p14:tracePt t="275435" x="11799888" y="4227513"/>
          <p14:tracePt t="275452" x="11977688" y="4119563"/>
          <p14:tracePt t="275469" x="12085638" y="4048125"/>
          <p14:tracePt t="275486" x="12109450" y="4024313"/>
          <p14:tracePt t="275502" x="12109450" y="3989388"/>
          <p14:tracePt t="275519" x="12109450" y="3952875"/>
          <p14:tracePt t="275536" x="12072938" y="3952875"/>
          <p14:tracePt t="275536" x="12049125" y="3941763"/>
          <p14:tracePt t="275553" x="12025313" y="3941763"/>
          <p14:tracePt t="275569" x="11990388" y="3941763"/>
          <p14:tracePt t="275586" x="11966575" y="3929063"/>
          <p14:tracePt t="275603" x="11942763" y="3917950"/>
          <p14:tracePt t="275619" x="11930063" y="3917950"/>
          <p14:tracePt t="275636" x="11906250" y="3905250"/>
          <p14:tracePt t="275653" x="11882438" y="3905250"/>
          <p14:tracePt t="275669" x="11834813" y="3905250"/>
          <p14:tracePt t="275686" x="11811000" y="3905250"/>
          <p14:tracePt t="275703" x="11776075" y="3905250"/>
          <p14:tracePt t="275720" x="11728450" y="3929063"/>
          <p14:tracePt t="275736" x="11691938" y="3965575"/>
          <p14:tracePt t="275753" x="11657013" y="3989388"/>
          <p14:tracePt t="275770" x="11633200" y="4037013"/>
          <p14:tracePt t="275786" x="11609388" y="4071938"/>
          <p14:tracePt t="275803" x="11585575" y="4119563"/>
          <p14:tracePt t="275820" x="11561763" y="4191000"/>
          <p14:tracePt t="275837" x="11549063" y="4238625"/>
          <p14:tracePt t="275853" x="11525250" y="4262438"/>
          <p14:tracePt t="275870" x="11501438" y="4310063"/>
          <p14:tracePt t="275887" x="11501438" y="4357688"/>
          <p14:tracePt t="275903" x="11477625" y="4429125"/>
          <p14:tracePt t="275920" x="11442700" y="4537075"/>
          <p14:tracePt t="275937" x="11430000" y="4608513"/>
          <p14:tracePt t="275954" x="11418888" y="4667250"/>
          <p14:tracePt t="275970" x="11418888" y="4691063"/>
          <p14:tracePt t="275987" x="11418888" y="4703763"/>
          <p14:tracePt t="276004" x="11418888" y="4714875"/>
          <p14:tracePt t="276020" x="11418888" y="4727575"/>
          <p14:tracePt t="276037" x="11418888" y="4738688"/>
          <p14:tracePt t="276054" x="11406188" y="4738688"/>
          <p14:tracePt t="276121" x="11406188" y="4751388"/>
          <p14:tracePt t="276125" x="11371263" y="4751388"/>
          <p14:tracePt t="276137" x="11287125" y="4727575"/>
          <p14:tracePt t="276137" x="11276013" y="4727575"/>
          <p14:tracePt t="276155" x="11014075" y="4703763"/>
          <p14:tracePt t="276171" x="10752138" y="4703763"/>
          <p14:tracePt t="276188" x="10514013" y="4703763"/>
          <p14:tracePt t="276204" x="10310813" y="4703763"/>
          <p14:tracePt t="276221" x="10156825" y="4703763"/>
          <p14:tracePt t="276238" x="10096500" y="4691063"/>
          <p14:tracePt t="276255" x="10037763" y="4691063"/>
          <p14:tracePt t="276271" x="9977438" y="4691063"/>
          <p14:tracePt t="276287" x="9894888" y="4691063"/>
          <p14:tracePt t="276305" x="9810750" y="4691063"/>
          <p14:tracePt t="276321" x="9704388" y="4691063"/>
          <p14:tracePt t="276321" x="9680575" y="4691063"/>
          <p14:tracePt t="276339" x="9585325" y="4691063"/>
          <p14:tracePt t="276355" x="9477375" y="4691063"/>
          <p14:tracePt t="276371" x="9442450" y="4691063"/>
          <p14:tracePt t="276371" x="9405938" y="4691063"/>
          <p14:tracePt t="276389" x="9347200" y="4691063"/>
          <p14:tracePt t="276405" x="9310688" y="4703763"/>
          <p14:tracePt t="276422" x="9286875" y="4727575"/>
          <p14:tracePt t="276438" x="9263063" y="4762500"/>
          <p14:tracePt t="276455" x="9263063" y="4810125"/>
          <p14:tracePt t="276472" x="9263063" y="4881563"/>
          <p14:tracePt t="276489" x="9299575" y="4953000"/>
          <p14:tracePt t="276505" x="9371013" y="5013325"/>
          <p14:tracePt t="276522" x="9466263" y="5060950"/>
          <p14:tracePt t="276539" x="9525000" y="5084763"/>
          <p14:tracePt t="276555" x="9548813" y="5119688"/>
          <p14:tracePt t="276572" x="9596438" y="5167313"/>
          <p14:tracePt t="276589" x="9632950" y="5203825"/>
          <p14:tracePt t="276606" x="9715500" y="5238750"/>
          <p14:tracePt t="276606" x="9739313" y="5251450"/>
          <p14:tracePt t="276623" x="9834563" y="5262563"/>
          <p14:tracePt t="276639" x="10085388" y="5286375"/>
          <p14:tracePt t="276656" x="10287000" y="5286375"/>
          <p14:tracePt t="276656" x="10358438" y="5286375"/>
          <p14:tracePt t="276673" x="10548938" y="5286375"/>
          <p14:tracePt t="276689" x="10728325" y="5286375"/>
          <p14:tracePt t="276706" x="10823575" y="5286375"/>
          <p14:tracePt t="276723" x="10918825" y="5286375"/>
          <p14:tracePt t="276739" x="11001375" y="5286375"/>
          <p14:tracePt t="276756" x="11096625" y="5286375"/>
          <p14:tracePt t="276773" x="11239500" y="5286375"/>
          <p14:tracePt t="276789" x="11382375" y="5251450"/>
          <p14:tracePt t="276806" x="11514138" y="5203825"/>
          <p14:tracePt t="276823" x="11609388" y="5167313"/>
          <p14:tracePt t="276840" x="11668125" y="5119688"/>
          <p14:tracePt t="276857" x="11704638" y="5084763"/>
          <p14:tracePt t="276873" x="11739563" y="5013325"/>
          <p14:tracePt t="276890" x="11763375" y="4941888"/>
          <p14:tracePt t="276907" x="11763375" y="4857750"/>
          <p14:tracePt t="276923" x="11752263" y="4775200"/>
          <p14:tracePt t="276940" x="11691938" y="4727575"/>
          <p14:tracePt t="276957" x="11620500" y="4691063"/>
          <p14:tracePt t="276973" x="11525250" y="4656138"/>
          <p14:tracePt t="276990" x="11382375" y="4608513"/>
          <p14:tracePt t="277007" x="11215688" y="4560888"/>
          <p14:tracePt t="277023" x="11096625" y="4524375"/>
          <p14:tracePt t="277040" x="10929938" y="4513263"/>
          <p14:tracePt t="277057" x="10787063" y="4513263"/>
          <p14:tracePt t="277074" x="10656888" y="4513263"/>
          <p14:tracePt t="277091" x="10596563" y="4513263"/>
          <p14:tracePt t="277107" x="10561638" y="4513263"/>
          <p14:tracePt t="277124" x="10490200" y="4513263"/>
          <p14:tracePt t="277141" x="10477500" y="4513263"/>
          <p14:tracePt t="277157" x="10429875" y="4513263"/>
          <p14:tracePt t="277174" x="10347325" y="4513263"/>
          <p14:tracePt t="277191" x="10263188" y="4513263"/>
          <p14:tracePt t="277207" x="10215563" y="4524375"/>
          <p14:tracePt t="277224" x="10133013" y="4584700"/>
          <p14:tracePt t="277241" x="10072688" y="4619625"/>
          <p14:tracePt t="277257" x="10013950" y="4691063"/>
          <p14:tracePt t="277275" x="9953625" y="4738688"/>
          <p14:tracePt t="277291" x="9906000" y="4822825"/>
          <p14:tracePt t="277307" x="9871075" y="4881563"/>
          <p14:tracePt t="277324" x="9871075" y="4929188"/>
          <p14:tracePt t="277340" x="9871075" y="4976813"/>
          <p14:tracePt t="277358" x="9871075" y="5024438"/>
          <p14:tracePt t="277375" x="9871075" y="5095875"/>
          <p14:tracePt t="277391" x="9871075" y="5143500"/>
          <p14:tracePt t="277408" x="9871075" y="5191125"/>
          <p14:tracePt t="277425" x="9894888" y="5238750"/>
          <p14:tracePt t="277441" x="9942513" y="5286375"/>
          <p14:tracePt t="277458" x="9990138" y="5299075"/>
          <p14:tracePt t="277475" x="10037763" y="5322888"/>
          <p14:tracePt t="277492" x="10096500" y="5334000"/>
          <p14:tracePt t="277508" x="10156825" y="5346700"/>
          <p14:tracePt t="277525" x="10204450" y="5346700"/>
          <p14:tracePt t="277542" x="10215563" y="5346700"/>
          <p14:tracePt t="277558" x="10239375" y="5346700"/>
          <p14:tracePt t="277575" x="10252075" y="5346700"/>
          <p14:tracePt t="277701" x="10263188" y="5346700"/>
          <p14:tracePt t="278075" x="10263188" y="5322888"/>
          <p14:tracePt t="278079" x="10275888" y="5275263"/>
          <p14:tracePt t="278079" x="10275888" y="5262563"/>
          <p14:tracePt t="278095" x="10287000" y="5227638"/>
          <p14:tracePt t="278095" x="10287000" y="5214938"/>
          <p14:tracePt t="278111" x="10287000" y="5180013"/>
          <p14:tracePt t="278127" x="10287000" y="5156200"/>
          <p14:tracePt t="278143" x="10287000" y="5108575"/>
          <p14:tracePt t="278143" x="10287000" y="5095875"/>
          <p14:tracePt t="278161" x="10287000" y="5072063"/>
          <p14:tracePt t="278177" x="10287000" y="5048250"/>
          <p14:tracePt t="278194" x="10287000" y="5037138"/>
          <p14:tracePt t="278194" x="10287000" y="5024438"/>
          <p14:tracePt t="278211" x="10287000" y="5013325"/>
          <p14:tracePt t="278227" x="10287000" y="4989513"/>
          <p14:tracePt t="278244" x="10287000" y="4965700"/>
          <p14:tracePt t="278281" x="10287000" y="4953000"/>
          <p14:tracePt t="278309" x="10287000" y="4929188"/>
          <p14:tracePt t="278321" x="10287000" y="4905375"/>
          <p14:tracePt t="278343" x="10287000" y="4894263"/>
          <p14:tracePt t="279260" x="10239375" y="4881563"/>
          <p14:tracePt t="279733" x="10144125" y="4881563"/>
          <p14:tracePt t="279737" x="9990138" y="4881563"/>
          <p14:tracePt t="279749" x="9847263" y="4881563"/>
          <p14:tracePt t="279765" x="9763125" y="4894263"/>
          <p14:tracePt t="279782" x="9715500" y="4894263"/>
          <p14:tracePt t="279798" x="9680575" y="4894263"/>
          <p14:tracePt t="279815" x="9632950" y="4894263"/>
          <p14:tracePt t="279832" x="9561513" y="4894263"/>
          <p14:tracePt t="279849" x="9477375" y="4894263"/>
          <p14:tracePt t="279865" x="9228138" y="4941888"/>
          <p14:tracePt t="279882" x="8966200" y="4976813"/>
          <p14:tracePt t="279899" x="8739188" y="5013325"/>
          <p14:tracePt t="279915" x="8548688" y="5024438"/>
          <p14:tracePt t="279933" x="8370888" y="5048250"/>
          <p14:tracePt t="279949" x="8180388" y="5072063"/>
          <p14:tracePt t="279966" x="7977188" y="5084763"/>
          <p14:tracePt t="279966" x="7942263" y="5095875"/>
          <p14:tracePt t="279983" x="7810500" y="5119688"/>
          <p14:tracePt t="279999" x="7656513" y="5156200"/>
          <p14:tracePt t="280016" x="7489825" y="5191125"/>
          <p14:tracePt t="280033" x="7381875" y="5214938"/>
          <p14:tracePt t="280049" x="7275513" y="5227638"/>
          <p14:tracePt t="280066" x="7215188" y="5251450"/>
          <p14:tracePt t="280083" x="7085013" y="5286375"/>
          <p14:tracePt t="280100" x="6965950" y="5322888"/>
          <p14:tracePt t="280116" x="6834188" y="5357813"/>
          <p14:tracePt t="280133" x="6727825" y="5381625"/>
          <p14:tracePt t="280150" x="6561138" y="5405438"/>
          <p14:tracePt t="280166" x="6429375" y="5429250"/>
          <p14:tracePt t="280183" x="6323013" y="5465763"/>
          <p14:tracePt t="280200" x="6275388" y="5465763"/>
          <p14:tracePt t="280200" x="6262688" y="5476875"/>
          <p14:tracePt t="280217" x="6215063" y="5489575"/>
          <p14:tracePt t="280233" x="6156325" y="5500688"/>
          <p14:tracePt t="280250" x="6096000" y="5524500"/>
          <p14:tracePt t="280267" x="6048375" y="5537200"/>
          <p14:tracePt t="280283" x="5989638" y="5537200"/>
          <p14:tracePt t="280300" x="5929313" y="5561013"/>
          <p14:tracePt t="280317" x="5881688" y="5561013"/>
          <p14:tracePt t="280333" x="5857875" y="5572125"/>
          <p14:tracePt t="280350" x="5846763" y="5584825"/>
          <p14:tracePt t="282121" x="5822950" y="5584825"/>
          <p14:tracePt t="282893" x="5810250" y="5584825"/>
          <p14:tracePt t="282897" x="5738813" y="5584825"/>
          <p14:tracePt t="282908" x="5619750" y="5584825"/>
          <p14:tracePt t="282925" x="5500688" y="5584825"/>
          <p14:tracePt t="282941" x="5381625" y="5584825"/>
          <p14:tracePt t="282958" x="5286375" y="5584825"/>
          <p14:tracePt t="282975" x="5227638" y="5584825"/>
          <p14:tracePt t="282991" x="5132388" y="5584825"/>
          <p14:tracePt t="283008" x="4976813" y="5584825"/>
          <p14:tracePt t="283025" x="4833938" y="5595938"/>
          <p14:tracePt t="283042" x="4714875" y="5608638"/>
          <p14:tracePt t="283042" x="4691063" y="5608638"/>
          <p14:tracePt t="283059" x="4619625" y="5608638"/>
          <p14:tracePt t="283075" x="4560888" y="5632450"/>
          <p14:tracePt t="283092" x="4537075" y="5632450"/>
          <p14:tracePt t="283108" x="4513263" y="5632450"/>
          <p14:tracePt t="283125" x="4500563" y="5632450"/>
          <p14:tracePt t="283142" x="4489450" y="5632450"/>
          <p14:tracePt t="283158" x="4476750" y="5632450"/>
          <p14:tracePt t="283175" x="4418013" y="5632450"/>
          <p14:tracePt t="283192" x="4370388" y="5632450"/>
          <p14:tracePt t="283209" x="4298950" y="5632450"/>
          <p14:tracePt t="283225" x="4191000" y="5632450"/>
          <p14:tracePt t="283242" x="4119563" y="5632450"/>
          <p14:tracePt t="283259" x="4048125" y="5619750"/>
          <p14:tracePt t="283276" x="3965575" y="5619750"/>
          <p14:tracePt t="283276" x="3952875" y="5619750"/>
          <p14:tracePt t="283293" x="3881438" y="5619750"/>
          <p14:tracePt t="283309" x="3775075" y="5619750"/>
          <p14:tracePt t="283326" x="3667125" y="5619750"/>
          <p14:tracePt t="283343" x="3571875" y="5619750"/>
          <p14:tracePt t="283359" x="3513138" y="5619750"/>
          <p14:tracePt t="283376" x="3489325" y="5619750"/>
          <p14:tracePt t="283392" x="3489325" y="5608638"/>
          <p14:tracePt t="283576" x="3500438" y="5608638"/>
          <p14:tracePt t="283580" x="3595688" y="5608638"/>
          <p14:tracePt t="283593" x="3727450" y="5608638"/>
          <p14:tracePt t="283609" x="3905250" y="5608638"/>
          <p14:tracePt t="283627" x="4132263" y="5608638"/>
          <p14:tracePt t="283643" x="4322763" y="5608638"/>
          <p14:tracePt t="283660" x="4524375" y="5608638"/>
          <p14:tracePt t="283677" x="4738688" y="5608638"/>
          <p14:tracePt t="283694" x="4833938" y="5608638"/>
          <p14:tracePt t="283710" x="4929188" y="5608638"/>
          <p14:tracePt t="283727" x="5013325" y="5619750"/>
          <p14:tracePt t="283744" x="5095875" y="5619750"/>
          <p14:tracePt t="283744" x="5119688" y="5619750"/>
          <p14:tracePt t="283761" x="5238750" y="5619750"/>
          <p14:tracePt t="283777" x="5418138" y="5619750"/>
          <p14:tracePt t="283794" x="5632450" y="5619750"/>
          <p14:tracePt t="283811" x="5751513" y="5643563"/>
          <p14:tracePt t="283827" x="5857875" y="5643563"/>
          <p14:tracePt t="283844" x="6013450" y="5643563"/>
          <p14:tracePt t="283861" x="6132513" y="5643563"/>
          <p14:tracePt t="283877" x="6251575" y="5643563"/>
          <p14:tracePt t="283894" x="6405563" y="5643563"/>
          <p14:tracePt t="283911" x="6524625" y="5632450"/>
          <p14:tracePt t="283927" x="6643688" y="5619750"/>
          <p14:tracePt t="283944" x="6775450" y="5608638"/>
          <p14:tracePt t="283961" x="6965950" y="5608638"/>
          <p14:tracePt t="283978" x="7108825" y="5584825"/>
          <p14:tracePt t="283995" x="7262813" y="5584825"/>
          <p14:tracePt t="284011" x="7418388" y="5584825"/>
          <p14:tracePt t="284028" x="7561263" y="5584825"/>
          <p14:tracePt t="284045" x="7680325" y="5584825"/>
          <p14:tracePt t="284061" x="7823200" y="5584825"/>
          <p14:tracePt t="284078" x="7989888" y="5584825"/>
          <p14:tracePt t="284096" x="8108950" y="5561013"/>
          <p14:tracePt t="284111" x="8204200" y="5524500"/>
          <p14:tracePt t="284128" x="8323263" y="5524500"/>
          <p14:tracePt t="284145" x="8429625" y="5524500"/>
          <p14:tracePt t="284162" x="8489950" y="5513388"/>
          <p14:tracePt t="284178" x="8585200" y="5500688"/>
          <p14:tracePt t="284195" x="8632825" y="5489575"/>
          <p14:tracePt t="284212" x="8691563" y="5489575"/>
          <p14:tracePt t="284229" x="8775700" y="5476875"/>
          <p14:tracePt t="284245" x="8870950" y="5465763"/>
          <p14:tracePt t="284262" x="8942388" y="5453063"/>
          <p14:tracePt t="284279" x="8990013" y="5453063"/>
          <p14:tracePt t="284295" x="9013825" y="5441950"/>
          <p14:tracePt t="284312" x="9037638" y="5441950"/>
          <p14:tracePt t="284417" x="9048750" y="5441950"/>
          <p14:tracePt t="284421" x="9072563" y="5441950"/>
          <p14:tracePt t="284429" x="9144000" y="5441950"/>
          <p14:tracePt t="284446" x="9191625" y="5441950"/>
          <p14:tracePt t="284462" x="9215438" y="5441950"/>
          <p14:tracePt t="284479" x="9215438" y="5429250"/>
          <p14:tracePt t="284589" x="9204325" y="5429250"/>
          <p14:tracePt t="284593" x="9191625" y="5429250"/>
          <p14:tracePt t="284609" x="9180513" y="5429250"/>
          <p14:tracePt t="284612" x="9120188" y="5429250"/>
          <p14:tracePt t="284629" x="9024938" y="5429250"/>
          <p14:tracePt t="284647" x="9001125" y="5429250"/>
          <p14:tracePt t="284663" x="8942388" y="5429250"/>
          <p14:tracePt t="284680" x="8870950" y="5429250"/>
          <p14:tracePt t="284697" x="8823325" y="5429250"/>
          <p14:tracePt t="284713" x="8786813" y="5429250"/>
          <p14:tracePt t="284730" x="8739188" y="5429250"/>
          <p14:tracePt t="284747" x="8609013" y="5429250"/>
          <p14:tracePt t="284763" x="8501063" y="5429250"/>
          <p14:tracePt t="284780" x="8251825" y="5429250"/>
          <p14:tracePt t="284797" x="8108950" y="5441950"/>
          <p14:tracePt t="284814" x="7966075" y="5465763"/>
          <p14:tracePt t="284814" x="7929563" y="5465763"/>
          <p14:tracePt t="284831" x="7810500" y="5476875"/>
          <p14:tracePt t="284847" x="7727950" y="5489575"/>
          <p14:tracePt t="284864" x="7620000" y="5489575"/>
          <p14:tracePt t="284881" x="7561263" y="5489575"/>
          <p14:tracePt t="284897" x="7489825" y="5489575"/>
          <p14:tracePt t="284914" x="7418388" y="5513388"/>
          <p14:tracePt t="284931" x="7381875" y="5513388"/>
          <p14:tracePt t="284947" x="7323138" y="5513388"/>
          <p14:tracePt t="284964" x="7299325" y="5537200"/>
          <p14:tracePt t="284981" x="7251700" y="5537200"/>
          <p14:tracePt t="284998" x="7204075" y="5537200"/>
          <p14:tracePt t="285014" x="7156450" y="5548313"/>
          <p14:tracePt t="285031" x="7132638" y="5548313"/>
          <p14:tracePt t="285048" x="7096125" y="5548313"/>
          <p14:tracePt t="285064" x="7072313" y="5548313"/>
          <p14:tracePt t="285081" x="7085013" y="5548313"/>
          <p14:tracePt t="285281" x="7096125" y="5548313"/>
          <p14:tracePt t="285285" x="7156450" y="5548313"/>
          <p14:tracePt t="285298" x="7262813" y="5548313"/>
          <p14:tracePt t="285315" x="7370763" y="5548313"/>
          <p14:tracePt t="285332" x="7453313" y="5548313"/>
          <p14:tracePt t="285349" x="7500938" y="5548313"/>
          <p14:tracePt t="285365" x="7524750" y="5548313"/>
          <p14:tracePt t="285382" x="7537450" y="5548313"/>
          <p14:tracePt t="285398" x="7548563" y="5548313"/>
          <p14:tracePt t="285417" x="7561263" y="5548313"/>
          <p14:tracePt t="285449" x="7572375" y="5548313"/>
          <p14:tracePt t="285461" x="7585075" y="5561013"/>
          <p14:tracePt t="285469" x="7608888" y="5572125"/>
          <p14:tracePt t="285469" x="7620000" y="5572125"/>
          <p14:tracePt t="285483" x="7667625" y="5572125"/>
          <p14:tracePt t="285499" x="7680325" y="5572125"/>
          <p14:tracePt t="285515" x="7691438" y="5572125"/>
          <p14:tracePt t="285532" x="7704138" y="5572125"/>
          <p14:tracePt t="285609" x="7715250" y="5572125"/>
          <p14:tracePt t="285613" x="7727950" y="5572125"/>
          <p14:tracePt t="285623" x="7739063" y="5572125"/>
          <p14:tracePt t="285633" x="7823200" y="5572125"/>
          <p14:tracePt t="285650" x="7918450" y="5572125"/>
          <p14:tracePt t="285666" x="8180388" y="5572125"/>
          <p14:tracePt t="285683" x="8358188" y="5572125"/>
          <p14:tracePt t="285700" x="8501063" y="5572125"/>
          <p14:tracePt t="285700" x="8537575" y="5572125"/>
          <p14:tracePt t="285717" x="8680450" y="5595938"/>
          <p14:tracePt t="285733" x="8799513" y="5595938"/>
          <p14:tracePt t="285750" x="8929688" y="5595938"/>
          <p14:tracePt t="285767" x="9013825" y="5595938"/>
          <p14:tracePt t="285783" x="9096375" y="5595938"/>
          <p14:tracePt t="285800" x="9180513" y="5595938"/>
          <p14:tracePt t="285817" x="9251950" y="5595938"/>
          <p14:tracePt t="285833" x="9334500" y="5595938"/>
          <p14:tracePt t="285850" x="9382125" y="5595938"/>
          <p14:tracePt t="285867" x="9394825" y="5595938"/>
          <p14:tracePt t="285883" x="9405938" y="5595938"/>
          <p14:tracePt t="286021" x="9394825" y="5595938"/>
          <p14:tracePt t="286041" x="9371013" y="5595938"/>
          <p14:tracePt t="286049" x="9347200" y="5595938"/>
          <p14:tracePt t="286053" x="9251950" y="5595938"/>
          <p14:tracePt t="286067" x="9061450" y="5595938"/>
          <p14:tracePt t="286084" x="8870950" y="5595938"/>
          <p14:tracePt t="286101" x="8667750" y="5608638"/>
          <p14:tracePt t="286118" x="8513763" y="5619750"/>
          <p14:tracePt t="286134" x="8442325" y="5643563"/>
          <p14:tracePt t="286151" x="8394700" y="5643563"/>
          <p14:tracePt t="286168" x="8370888" y="5643563"/>
          <p14:tracePt t="286185" x="8347075" y="5643563"/>
          <p14:tracePt t="286201" x="8310563" y="5643563"/>
          <p14:tracePt t="286218" x="8251825" y="5643563"/>
          <p14:tracePt t="286235" x="8191500" y="5656263"/>
          <p14:tracePt t="286251" x="8108950" y="5656263"/>
          <p14:tracePt t="286268" x="8048625" y="5667375"/>
          <p14:tracePt t="286285" x="8037513" y="5667375"/>
          <p14:tracePt t="286363" x="8024813" y="5680075"/>
          <p14:tracePt t="286391" x="8024813" y="5691188"/>
          <p14:tracePt t="286407" x="8024813" y="5703888"/>
          <p14:tracePt t="286411" x="8061325" y="5703888"/>
          <p14:tracePt t="286418" x="8167688" y="5703888"/>
          <p14:tracePt t="286435" x="8310563" y="5703888"/>
          <p14:tracePt t="286452" x="8477250" y="5680075"/>
          <p14:tracePt t="286469" x="8596313" y="5680075"/>
          <p14:tracePt t="286485" x="8691563" y="5656263"/>
          <p14:tracePt t="286502" x="8786813" y="5656263"/>
          <p14:tracePt t="286519" x="8858250" y="5643563"/>
          <p14:tracePt t="286535" x="8966200" y="5619750"/>
          <p14:tracePt t="286552" x="9085263" y="5608638"/>
          <p14:tracePt t="286569" x="9167813" y="5584825"/>
          <p14:tracePt t="286585" x="9228138" y="5584825"/>
          <p14:tracePt t="286603" x="9286875" y="5561013"/>
          <p14:tracePt t="286619" x="9334500" y="5561013"/>
          <p14:tracePt t="286636" x="9371013" y="5561013"/>
          <p14:tracePt t="286652" x="9382125" y="5561013"/>
          <p14:tracePt t="286669" x="9394825" y="5561013"/>
          <p14:tracePt t="286686" x="9405938" y="5561013"/>
          <p14:tracePt t="286807" x="9418638" y="5548313"/>
          <p14:tracePt t="286811" x="9405938" y="5548313"/>
          <p14:tracePt t="286827" x="9394825" y="5548313"/>
          <p14:tracePt t="286836" x="9347200" y="5548313"/>
          <p14:tracePt t="286853" x="9251950" y="5548313"/>
          <p14:tracePt t="286870" x="9167813" y="5548313"/>
          <p14:tracePt t="286887" x="9096375" y="5548313"/>
          <p14:tracePt t="286904" x="9072563" y="5548313"/>
          <p14:tracePt t="286920" x="9037638" y="5548313"/>
          <p14:tracePt t="286937" x="8977313" y="5548313"/>
          <p14:tracePt t="286953" x="8905875" y="5548313"/>
          <p14:tracePt t="286970" x="8799513" y="5548313"/>
          <p14:tracePt t="286987" x="8691563" y="5548313"/>
          <p14:tracePt t="287003" x="8585200" y="5548313"/>
          <p14:tracePt t="287003" x="8572500" y="5548313"/>
          <p14:tracePt t="287021" x="8501063" y="5548313"/>
          <p14:tracePt t="287037" x="8382000" y="5548313"/>
          <p14:tracePt t="287054" x="8299450" y="5548313"/>
          <p14:tracePt t="287070" x="8191500" y="5548313"/>
          <p14:tracePt t="287087" x="8096250" y="5548313"/>
          <p14:tracePt t="287104" x="8001000" y="5548313"/>
          <p14:tracePt t="287120" x="7894638" y="5548313"/>
          <p14:tracePt t="287137" x="7786688" y="5548313"/>
          <p14:tracePt t="287154" x="7667625" y="5548313"/>
          <p14:tracePt t="287171" x="7524750" y="5548313"/>
          <p14:tracePt t="287187" x="7346950" y="5548313"/>
          <p14:tracePt t="287204" x="7191375" y="5561013"/>
          <p14:tracePt t="287221" x="7085013" y="5572125"/>
          <p14:tracePt t="287238" x="7048500" y="5584825"/>
          <p14:tracePt t="287254" x="7037388" y="5584825"/>
          <p14:tracePt t="287271" x="7024688" y="5584825"/>
          <p14:tracePt t="287341" x="7013575" y="5595938"/>
          <p14:tracePt t="287387" x="7013575" y="5608638"/>
          <p14:tracePt t="287411" x="7013575" y="5619750"/>
          <p14:tracePt t="287487" x="7024688" y="5619750"/>
          <p14:tracePt t="287497" x="7048500" y="5619750"/>
          <p14:tracePt t="287505" x="7143750" y="5619750"/>
          <p14:tracePt t="287522" x="7286625" y="5619750"/>
          <p14:tracePt t="287539" x="7453313" y="5619750"/>
          <p14:tracePt t="287555" x="7596188" y="5619750"/>
          <p14:tracePt t="287572" x="7727950" y="5608638"/>
          <p14:tracePt t="287589" x="7775575" y="5608638"/>
          <p14:tracePt t="287605" x="7823200" y="5608638"/>
          <p14:tracePt t="287622" x="7847013" y="5608638"/>
          <p14:tracePt t="287639" x="7905750" y="5608638"/>
          <p14:tracePt t="287655" x="7966075" y="5608638"/>
          <p14:tracePt t="287672" x="8001000" y="5608638"/>
          <p14:tracePt t="287689" x="8096250" y="5572125"/>
          <p14:tracePt t="287706" x="8132763" y="5572125"/>
          <p14:tracePt t="287722" x="8143875" y="5572125"/>
          <p14:tracePt t="287853" x="8156575" y="5572125"/>
          <p14:tracePt t="287857" x="8228013" y="5572125"/>
          <p14:tracePt t="287873" x="8382000" y="5561013"/>
          <p14:tracePt t="287890" x="8585200" y="5537200"/>
          <p14:tracePt t="287906" x="8870950" y="5500688"/>
          <p14:tracePt t="287923" x="9048750" y="5465763"/>
          <p14:tracePt t="287940" x="9120188" y="5453063"/>
          <p14:tracePt t="287956" x="9156700" y="5453063"/>
          <p14:tracePt t="287973" x="9167813" y="5453063"/>
          <p14:tracePt t="288029" x="9191625" y="5453063"/>
          <p14:tracePt t="288053" x="9204325" y="5453063"/>
          <p14:tracePt t="288057" x="9263063" y="5453063"/>
          <p14:tracePt t="288073" x="9286875" y="5453063"/>
          <p14:tracePt t="288073" x="9299575" y="5453063"/>
          <p14:tracePt t="288091" x="9323388" y="5453063"/>
          <p14:tracePt t="288107" x="9334500" y="5441950"/>
          <p14:tracePt t="288205" x="9334500" y="5429250"/>
          <p14:tracePt t="288207" x="9334500" y="5418138"/>
          <p14:tracePt t="288247" x="9310688" y="5418138"/>
          <p14:tracePt t="288255" x="9299575" y="5405438"/>
          <p14:tracePt t="288263" x="9275763" y="5405438"/>
          <p14:tracePt t="288274" x="9180513" y="5405438"/>
          <p14:tracePt t="288291" x="9085263" y="5405438"/>
          <p14:tracePt t="288308" x="9001125" y="5405438"/>
          <p14:tracePt t="288308" x="8977313" y="5405438"/>
          <p14:tracePt t="288325" x="8894763" y="5405438"/>
          <p14:tracePt t="288341" x="8810625" y="5405438"/>
          <p14:tracePt t="288357" x="8728075" y="5405438"/>
          <p14:tracePt t="288357" x="8715375" y="5394325"/>
          <p14:tracePt t="288375" x="8680450" y="5381625"/>
          <p14:tracePt t="288391" x="8609013" y="5381625"/>
          <p14:tracePt t="288408" x="8548688" y="5381625"/>
          <p14:tracePt t="288408" x="8524875" y="5381625"/>
          <p14:tracePt t="288425" x="8489950" y="5381625"/>
          <p14:tracePt t="288441" x="8453438" y="5381625"/>
          <p14:tracePt t="288458" x="8418513" y="5381625"/>
          <p14:tracePt t="288474" x="8358188" y="5381625"/>
          <p14:tracePt t="288491" x="8286750" y="5381625"/>
          <p14:tracePt t="288508" x="8239125" y="5381625"/>
          <p14:tracePt t="288525" x="8167688" y="5381625"/>
          <p14:tracePt t="288541" x="8085138" y="5381625"/>
          <p14:tracePt t="288541" x="8061325" y="5381625"/>
          <p14:tracePt t="288559" x="7989888" y="5381625"/>
          <p14:tracePt t="288575" x="7918450" y="5381625"/>
          <p14:tracePt t="288592" x="7858125" y="5370513"/>
          <p14:tracePt t="288609" x="7823200" y="5357813"/>
          <p14:tracePt t="288625" x="7762875" y="5357813"/>
          <p14:tracePt t="288642" x="7727950" y="5346700"/>
          <p14:tracePt t="288659" x="7691438" y="5346700"/>
          <p14:tracePt t="288675" x="7632700" y="5346700"/>
          <p14:tracePt t="288692" x="7585075" y="5346700"/>
          <p14:tracePt t="288709" x="7537450" y="5346700"/>
          <p14:tracePt t="288725" x="7513638" y="5346700"/>
          <p14:tracePt t="288742" x="7466013" y="5346700"/>
          <p14:tracePt t="288759" x="7442200" y="5346700"/>
          <p14:tracePt t="288775" x="7418388" y="5346700"/>
          <p14:tracePt t="288791" x="7394575" y="5346700"/>
          <p14:tracePt t="288808" x="7381875" y="5334000"/>
          <p14:tracePt t="288825" x="7370763" y="5322888"/>
          <p14:tracePt t="288842" x="7346950" y="5310188"/>
          <p14:tracePt t="288859" x="7334250" y="5286375"/>
          <p14:tracePt t="288876" x="7323138" y="5262563"/>
          <p14:tracePt t="288893" x="7310438" y="5251450"/>
          <p14:tracePt t="288909" x="7299325" y="5238750"/>
          <p14:tracePt t="288926" x="7286625" y="5238750"/>
          <p14:tracePt t="288942" x="7275513" y="5238750"/>
          <p14:tracePt t="289061" x="7286625" y="5238750"/>
          <p14:tracePt t="289081" x="7299325" y="5238750"/>
          <p14:tracePt t="289091" x="7310438" y="5238750"/>
          <p14:tracePt t="289099" x="7310438" y="5251450"/>
          <p14:tracePt t="289110" x="7310438" y="5262563"/>
          <p14:tracePt t="289126" x="7310438" y="5286375"/>
          <p14:tracePt t="289143" x="7310438" y="5310188"/>
          <p14:tracePt t="289143" x="7323138" y="5322888"/>
          <p14:tracePt t="289161" x="7334250" y="5357813"/>
          <p14:tracePt t="289177" x="7346950" y="5381625"/>
          <p14:tracePt t="289193" x="7358063" y="5405438"/>
          <p14:tracePt t="289193" x="7358063" y="5418138"/>
          <p14:tracePt t="289211" x="7381875" y="5441950"/>
          <p14:tracePt t="289227" x="7394575" y="5465763"/>
          <p14:tracePt t="289243" x="7405688" y="5489575"/>
          <p14:tracePt t="289260" x="7429500" y="5524500"/>
          <p14:tracePt t="289277" x="7453313" y="5561013"/>
          <p14:tracePt t="289294" x="7466013" y="5595938"/>
          <p14:tracePt t="289310" x="7466013" y="5619750"/>
          <p14:tracePt t="289327" x="7477125" y="5619750"/>
          <p14:tracePt t="289344" x="7477125" y="5632450"/>
          <p14:tracePt t="289360" x="7477125" y="5643563"/>
          <p14:tracePt t="289387" x="7489825" y="5656263"/>
          <p14:tracePt t="289411" x="7489825" y="5667375"/>
          <p14:tracePt t="289423" x="7500938" y="5667375"/>
          <p14:tracePt t="289427" x="7500938" y="5680075"/>
          <p14:tracePt t="289444" x="7524750" y="5703888"/>
          <p14:tracePt t="289461" x="7561263" y="5715000"/>
          <p14:tracePt t="289477" x="7632700" y="5715000"/>
          <p14:tracePt t="289477" x="7656513" y="5715000"/>
          <p14:tracePt t="289494" x="7739063" y="5715000"/>
          <p14:tracePt t="289511" x="7834313" y="5715000"/>
          <p14:tracePt t="289528" x="7953375" y="5691188"/>
          <p14:tracePt t="289544" x="8120063" y="5643563"/>
          <p14:tracePt t="289561" x="8275638" y="5619750"/>
          <p14:tracePt t="289578" x="8370888" y="5619750"/>
          <p14:tracePt t="289595" x="8477250" y="5595938"/>
          <p14:tracePt t="289611" x="8548688" y="5584825"/>
          <p14:tracePt t="289628" x="8667750" y="5561013"/>
          <p14:tracePt t="289645" x="8763000" y="5548313"/>
          <p14:tracePt t="289662" x="8847138" y="5548313"/>
          <p14:tracePt t="289662" x="8858250" y="5548313"/>
          <p14:tracePt t="289679" x="8942388" y="5524500"/>
          <p14:tracePt t="289695" x="9048750" y="5513388"/>
          <p14:tracePt t="289712" x="9109075" y="5500688"/>
          <p14:tracePt t="289712" x="9132888" y="5500688"/>
          <p14:tracePt t="289729" x="9167813" y="5500688"/>
          <p14:tracePt t="289745" x="9215438" y="5500688"/>
          <p14:tracePt t="289762" x="9239250" y="5500688"/>
          <p14:tracePt t="289779" x="9275763" y="5500688"/>
          <p14:tracePt t="289796" x="9323388" y="5500688"/>
          <p14:tracePt t="289812" x="9371013" y="5489575"/>
          <p14:tracePt t="289828" x="9418638" y="5489575"/>
          <p14:tracePt t="289845" x="9477375" y="5489575"/>
          <p14:tracePt t="289862" x="9525000" y="5476875"/>
          <p14:tracePt t="289879" x="9572625" y="5476875"/>
          <p14:tracePt t="289895" x="9620250" y="5476875"/>
          <p14:tracePt t="289895" x="9644063" y="5476875"/>
          <p14:tracePt t="289913" x="9691688" y="5476875"/>
          <p14:tracePt t="289929" x="9728200" y="5476875"/>
          <p14:tracePt t="289946" x="9739313" y="5476875"/>
          <p14:tracePt t="289967" x="9752013" y="5465763"/>
          <p14:tracePt t="289995" x="9763125" y="5465763"/>
          <p14:tracePt t="289997" x="9763125" y="5453063"/>
          <p14:tracePt t="290012" x="9763125" y="5405438"/>
          <p14:tracePt t="290029" x="9763125" y="5357813"/>
          <p14:tracePt t="290046" x="9763125" y="5346700"/>
          <p14:tracePt t="290063" x="9728200" y="5299075"/>
          <p14:tracePt t="290079" x="9704388" y="5275263"/>
          <p14:tracePt t="290097" x="9691688" y="5251450"/>
          <p14:tracePt t="290113" x="9667875" y="5238750"/>
          <p14:tracePt t="290130" x="9644063" y="5214938"/>
          <p14:tracePt t="290146" x="9632950" y="5203825"/>
          <p14:tracePt t="290163" x="9620250" y="5180013"/>
          <p14:tracePt t="290180" x="9609138" y="5191125"/>
          <p14:tracePt t="290407" x="9609138" y="5203825"/>
          <p14:tracePt t="290415" x="9609138" y="5214938"/>
          <p14:tracePt t="290423" x="9609138" y="5227638"/>
          <p14:tracePt t="290430" x="9609138" y="5262563"/>
          <p14:tracePt t="290447" x="9609138" y="5299075"/>
          <p14:tracePt t="290464" x="9609138" y="5334000"/>
          <p14:tracePt t="290481" x="9609138" y="5370513"/>
          <p14:tracePt t="290497" x="9609138" y="5405438"/>
          <p14:tracePt t="290514" x="9609138" y="5465763"/>
          <p14:tracePt t="290531" x="9609138" y="5476875"/>
          <p14:tracePt t="290547" x="9609138" y="5500688"/>
          <p14:tracePt t="290564" x="9609138" y="5537200"/>
          <p14:tracePt t="290581" x="9609138" y="5572125"/>
          <p14:tracePt t="290598" x="9596438" y="5595938"/>
          <p14:tracePt t="290614" x="9585325" y="5619750"/>
          <p14:tracePt t="290631" x="9572625" y="5632450"/>
          <p14:tracePt t="290647" x="9572625" y="5643563"/>
          <p14:tracePt t="290671" x="9561513" y="5643563"/>
          <p14:tracePt t="290681" x="9561513" y="5667375"/>
          <p14:tracePt t="290698" x="9548813" y="5680075"/>
          <p14:tracePt t="290715" x="9525000" y="5680075"/>
          <p14:tracePt t="290731" x="9501188" y="5691188"/>
          <p14:tracePt t="290748" x="9371013" y="5691188"/>
          <p14:tracePt t="290765" x="9120188" y="5703888"/>
          <p14:tracePt t="290781" x="8882063" y="5703888"/>
          <p14:tracePt t="290781" x="8834438" y="5703888"/>
          <p14:tracePt t="290799" x="8596313" y="5703888"/>
          <p14:tracePt t="290815" x="8347075" y="5703888"/>
          <p14:tracePt t="290832" x="8143875" y="5703888"/>
          <p14:tracePt t="290849" x="7929563" y="5703888"/>
          <p14:tracePt t="290865" x="7799388" y="5703888"/>
          <p14:tracePt t="290881" x="7691438" y="5715000"/>
          <p14:tracePt t="290898" x="7608888" y="5715000"/>
          <p14:tracePt t="290914" x="7537450" y="5715000"/>
          <p14:tracePt t="290931" x="7489825" y="5715000"/>
          <p14:tracePt t="290949" x="7453313" y="5715000"/>
          <p14:tracePt t="290965" x="7418388" y="5715000"/>
          <p14:tracePt t="290965" x="7405688" y="5715000"/>
          <p14:tracePt t="290983" x="7370763" y="5715000"/>
          <p14:tracePt t="290999" x="7334250" y="5715000"/>
          <p14:tracePt t="291015" x="7299325" y="5715000"/>
          <p14:tracePt t="291015" x="7286625" y="5715000"/>
          <p14:tracePt t="291033" x="7239000" y="5715000"/>
          <p14:tracePt t="291049" x="7180263" y="5715000"/>
          <p14:tracePt t="291066" x="7156450" y="5715000"/>
          <p14:tracePt t="291082" x="7132638" y="5715000"/>
          <p14:tracePt t="291099" x="7119938" y="5703888"/>
          <p14:tracePt t="291127" x="7119938" y="5691188"/>
          <p14:tracePt t="291197" x="7119938" y="5680075"/>
          <p14:tracePt t="291215" x="7119938" y="5667375"/>
          <p14:tracePt t="291223" x="7119938" y="5656263"/>
          <p14:tracePt t="291243" x="7119938" y="5643563"/>
          <p14:tracePt t="291249" x="7119938" y="5619750"/>
          <p14:tracePt t="291249" x="7132638" y="5608638"/>
          <p14:tracePt t="291267" x="7156450" y="5584825"/>
          <p14:tracePt t="291283" x="7167563" y="5561013"/>
          <p14:tracePt t="291300" x="7204075" y="5513388"/>
          <p14:tracePt t="291317" x="7204075" y="5500688"/>
          <p14:tracePt t="291333" x="7215188" y="5500688"/>
          <p14:tracePt t="291350" x="7215188" y="5489575"/>
          <p14:tracePt t="291366" x="7215188" y="5476875"/>
          <p14:tracePt t="291399" x="7227888" y="5476875"/>
          <p14:tracePt t="291407" x="7227888" y="5465763"/>
          <p14:tracePt t="291419" x="7227888" y="5453063"/>
          <p14:tracePt t="291433" x="7251700" y="5441950"/>
          <p14:tracePt t="292269" x="7299325" y="5429250"/>
          <p14:tracePt t="292275" x="7358063" y="5418138"/>
          <p14:tracePt t="292275" x="7381875" y="5405438"/>
          <p14:tracePt t="292287" x="7405688" y="5405438"/>
          <p14:tracePt t="292303" x="7453313" y="5405438"/>
          <p14:tracePt t="292319" x="7466013" y="5405438"/>
          <p14:tracePt t="292336" x="7500938" y="5405438"/>
          <p14:tracePt t="292353" x="7548563" y="5405438"/>
          <p14:tracePt t="292370" x="7620000" y="5394325"/>
          <p14:tracePt t="292370" x="7632700" y="5381625"/>
          <p14:tracePt t="292387" x="7727950" y="5357813"/>
          <p14:tracePt t="292403" x="7786688" y="5346700"/>
          <p14:tracePt t="292420" x="7823200" y="5334000"/>
          <p14:tracePt t="292436" x="7823200" y="5346700"/>
          <p14:tracePt t="292563" x="7823200" y="5357813"/>
          <p14:tracePt t="292567" x="7810500" y="5370513"/>
          <p14:tracePt t="292571" x="7786688" y="5418138"/>
          <p14:tracePt t="292587" x="7751763" y="5465763"/>
          <p14:tracePt t="292604" x="7704138" y="5537200"/>
          <p14:tracePt t="292621" x="7667625" y="5608638"/>
          <p14:tracePt t="292637" x="7620000" y="5656263"/>
          <p14:tracePt t="292654" x="7524750" y="5715000"/>
          <p14:tracePt t="292671" x="7381875" y="5751513"/>
          <p14:tracePt t="292687" x="7251700" y="5786438"/>
          <p14:tracePt t="292704" x="7119938" y="5822950"/>
          <p14:tracePt t="292721" x="6942138" y="5857875"/>
          <p14:tracePt t="292737" x="6810375" y="5881688"/>
          <p14:tracePt t="292754" x="6704013" y="5881688"/>
          <p14:tracePt t="292771" x="6656388" y="5881688"/>
          <p14:tracePt t="292788" x="6572250" y="5881688"/>
          <p14:tracePt t="292805" x="6524625" y="5881688"/>
          <p14:tracePt t="292821" x="6500813" y="5881688"/>
          <p14:tracePt t="292838" x="6500813" y="5894388"/>
          <p14:tracePt t="292855" x="6453188" y="5894388"/>
          <p14:tracePt t="292871" x="6429375" y="5834063"/>
          <p14:tracePt t="292888" x="6405563" y="5822950"/>
          <p14:tracePt t="292905" x="6394450" y="5799138"/>
          <p14:tracePt t="292921" x="6381750" y="5786438"/>
          <p14:tracePt t="292938" x="6357938" y="5775325"/>
          <p14:tracePt t="292938" x="6357938" y="5762625"/>
          <p14:tracePt t="292954" x="6346825" y="5751513"/>
          <p14:tracePt t="292971" x="6323013" y="5727700"/>
          <p14:tracePt t="292987" x="6323013" y="5715000"/>
          <p14:tracePt t="293005" x="6310313" y="5680075"/>
          <p14:tracePt t="293022" x="6310313" y="5656263"/>
          <p14:tracePt t="293038" x="6310313" y="5632450"/>
          <p14:tracePt t="293055" x="6310313" y="5619750"/>
          <p14:tracePt t="293072" x="6310313" y="5608638"/>
          <p14:tracePt t="293089" x="6310313" y="5595938"/>
          <p14:tracePt t="293105" x="6310313" y="5561013"/>
          <p14:tracePt t="293122" x="6310313" y="5537200"/>
          <p14:tracePt t="293139" x="6310313" y="5500688"/>
          <p14:tracePt t="293155" x="6310313" y="5489575"/>
          <p14:tracePt t="293185" x="6299200" y="5476875"/>
          <p14:tracePt t="294073" x="6275388" y="5476875"/>
          <p14:tracePt t="294623" x="6227763" y="5476875"/>
          <p14:tracePt t="294629" x="6156325" y="5476875"/>
          <p14:tracePt t="294643" x="6061075" y="5476875"/>
          <p14:tracePt t="294660" x="5989638" y="5476875"/>
          <p14:tracePt t="294676" x="5929313" y="5476875"/>
          <p14:tracePt t="294693" x="5881688" y="5476875"/>
          <p14:tracePt t="294710" x="5822950" y="5489575"/>
          <p14:tracePt t="294727" x="5775325" y="5489575"/>
          <p14:tracePt t="294743" x="5680075" y="5489575"/>
          <p14:tracePt t="294743" x="5656263" y="5489575"/>
          <p14:tracePt t="294761" x="5524500" y="5489575"/>
          <p14:tracePt t="294777" x="5441950" y="5489575"/>
          <p14:tracePt t="294793" x="5394325" y="5465763"/>
          <p14:tracePt t="294793" x="5357813" y="5476875"/>
          <p14:tracePt t="294811" x="5299075" y="5476875"/>
          <p14:tracePt t="294827" x="5251450" y="5489575"/>
          <p14:tracePt t="294844" x="5214938" y="5500688"/>
          <p14:tracePt t="294860" x="5203825" y="5513388"/>
          <p14:tracePt t="294877" x="5191125" y="5513388"/>
          <p14:tracePt t="294894" x="5156200" y="5524500"/>
          <p14:tracePt t="294911" x="5095875" y="5548313"/>
          <p14:tracePt t="294927" x="5024438" y="5561013"/>
          <p14:tracePt t="294944" x="4965700" y="5572125"/>
          <p14:tracePt t="294961" x="4894263" y="5584825"/>
          <p14:tracePt t="294977" x="4833938" y="5595938"/>
          <p14:tracePt t="294994" x="4799013" y="5595938"/>
          <p14:tracePt t="295011" x="4786313" y="5595938"/>
          <p14:tracePt t="295044" x="4775200" y="5595938"/>
          <p14:tracePt t="295048" x="4762500" y="5595938"/>
          <p14:tracePt t="295060" x="4738688" y="5595938"/>
          <p14:tracePt t="295263" x="4727575" y="5595938"/>
          <p14:tracePt t="295293" x="4714875" y="5595938"/>
          <p14:tracePt t="295345" x="4703763" y="5595938"/>
          <p14:tracePt t="295371" x="4691063" y="5584825"/>
          <p14:tracePt t="295637" x="4643438" y="5584825"/>
          <p14:tracePt t="295909" x="4584700" y="5584825"/>
          <p14:tracePt t="295913" x="4275138" y="5584825"/>
          <p14:tracePt t="295931" x="4013200" y="5561013"/>
          <p14:tracePt t="295947" x="3786188" y="5548313"/>
          <p14:tracePt t="295964" x="3656013" y="5513388"/>
          <p14:tracePt t="295980" x="3632200" y="5500688"/>
          <p14:tracePt t="295997" x="3619500" y="5489575"/>
          <p14:tracePt t="296014" x="3608388" y="5476875"/>
          <p14:tracePt t="296030" x="3608388" y="5465763"/>
          <p14:tracePt t="296047" x="3595688" y="5453063"/>
          <p14:tracePt t="296064" x="3595688" y="5441950"/>
          <p14:tracePt t="296086" x="3595688" y="5453063"/>
          <p14:tracePt t="296251" x="3595688" y="5465763"/>
          <p14:tracePt t="296266" x="3595688" y="5476875"/>
          <p14:tracePt t="296411" x="3595688" y="5489575"/>
          <p14:tracePt t="296415" x="3632200" y="5500688"/>
          <p14:tracePt t="296415" x="3656013" y="5500688"/>
          <p14:tracePt t="296433" x="3714750" y="5513388"/>
          <p14:tracePt t="296449" x="3822700" y="5537200"/>
          <p14:tracePt t="296465" x="3929063" y="5537200"/>
          <p14:tracePt t="296482" x="4262438" y="5561013"/>
          <p14:tracePt t="296499" x="4489450" y="5572125"/>
          <p14:tracePt t="296515" x="4786313" y="5572125"/>
          <p14:tracePt t="296532" x="5084763" y="5572125"/>
          <p14:tracePt t="296549" x="5299075" y="5572125"/>
          <p14:tracePt t="296566" x="5429250" y="5572125"/>
          <p14:tracePt t="296582" x="5489575" y="5561013"/>
          <p14:tracePt t="296599" x="5500688" y="5561013"/>
          <p14:tracePt t="296616" x="5513388" y="5561013"/>
          <p14:tracePt t="296781" x="5524500" y="5561013"/>
          <p14:tracePt t="296795" x="5537200" y="5561013"/>
          <p14:tracePt t="296827" x="5548313" y="5561013"/>
          <p14:tracePt t="296831" x="5548313" y="5572125"/>
          <p14:tracePt t="296893" x="5561013" y="5584825"/>
          <p14:tracePt t="296897" x="5572125" y="5595938"/>
          <p14:tracePt t="296913" x="5584825" y="5608638"/>
          <p14:tracePt t="296929" x="5595938" y="5608638"/>
          <p14:tracePt t="296933" x="5608638" y="5608638"/>
          <p14:tracePt t="296950" x="5632450" y="5632450"/>
          <p14:tracePt t="296967" x="5656263" y="5643563"/>
          <p14:tracePt t="296983" x="5680075" y="5667375"/>
          <p14:tracePt t="297000" x="5703888" y="5691188"/>
          <p14:tracePt t="297017" x="5703888" y="5727700"/>
          <p14:tracePt t="297034" x="5715000" y="5762625"/>
          <p14:tracePt t="297050" x="5751513" y="5786438"/>
          <p14:tracePt t="297067" x="5786438" y="5822950"/>
          <p14:tracePt t="297084" x="5799138" y="5857875"/>
          <p14:tracePt t="297101" x="5834063" y="5894388"/>
          <p14:tracePt t="297117" x="5857875" y="5918200"/>
          <p14:tracePt t="297133" x="5870575" y="5942013"/>
          <p14:tracePt t="297150" x="5870575" y="5918200"/>
          <p14:tracePt t="297213" x="5870575" y="5905500"/>
          <p14:tracePt t="297219" x="5870575" y="5870575"/>
          <p14:tracePt t="297219" x="5870575" y="5857875"/>
          <p14:tracePt t="297235" x="5870575" y="5799138"/>
          <p14:tracePt t="297251" x="5870575" y="5738813"/>
          <p14:tracePt t="297268" x="5905500" y="5667375"/>
          <p14:tracePt t="297284" x="5929313" y="5584825"/>
          <p14:tracePt t="297301" x="5953125" y="5537200"/>
          <p14:tracePt t="297318" x="5965825" y="5513388"/>
          <p14:tracePt t="297334" x="5976938" y="5489575"/>
          <p14:tracePt t="297351" x="6000750" y="5453063"/>
          <p14:tracePt t="297368" x="6013450" y="5441950"/>
          <p14:tracePt t="297384" x="6024563" y="5441950"/>
          <p14:tracePt t="297539" x="6024563" y="5453063"/>
          <p14:tracePt t="297581" x="6024563" y="5465763"/>
          <p14:tracePt t="297597" x="6024563" y="5476875"/>
          <p14:tracePt t="297604" x="6000750" y="5476875"/>
          <p14:tracePt t="297619" x="5905500" y="5476875"/>
          <p14:tracePt t="297635" x="5608638" y="5500688"/>
          <p14:tracePt t="297652" x="5357813" y="5537200"/>
          <p14:tracePt t="297669" x="5060950" y="5572125"/>
          <p14:tracePt t="297686" x="4762500" y="5595938"/>
          <p14:tracePt t="297703" x="4584700" y="5595938"/>
          <p14:tracePt t="297719" x="4465638" y="5595938"/>
          <p14:tracePt t="297736" x="4418013" y="5595938"/>
          <p14:tracePt t="297752" x="4405313" y="5584825"/>
          <p14:tracePt t="297769" x="4381500" y="5584825"/>
          <p14:tracePt t="298045" x="4370388" y="5584825"/>
          <p14:tracePt t="298049" x="4346575" y="5584825"/>
          <p14:tracePt t="298053" x="4238625" y="5584825"/>
          <p14:tracePt t="298070" x="4108450" y="5572125"/>
          <p14:tracePt t="298087" x="3846513" y="5572125"/>
          <p14:tracePt t="298104" x="3632200" y="5572125"/>
          <p14:tracePt t="298120" x="3489325" y="5548313"/>
          <p14:tracePt t="298137" x="3452813" y="5524500"/>
          <p14:tracePt t="298154" x="3441700" y="5524500"/>
          <p14:tracePt t="298170" x="3429000" y="5524500"/>
          <p14:tracePt t="298186" x="3417888" y="5524500"/>
          <p14:tracePt t="298243" x="3394075" y="5524500"/>
          <p14:tracePt t="298254" x="3381375" y="5524500"/>
          <p14:tracePt t="298263" x="3370263" y="5524500"/>
          <p14:tracePt t="298271" x="3346450" y="5524500"/>
          <p14:tracePt t="298287" x="3333750" y="5524500"/>
          <p14:tracePt t="298304" x="3322638" y="5537200"/>
          <p14:tracePt t="298357" x="3309938" y="5537200"/>
          <p14:tracePt t="298362" x="3309938" y="5548313"/>
          <p14:tracePt t="298379" x="3309938" y="5561013"/>
          <p14:tracePt t="298431" x="3322638" y="5561013"/>
          <p14:tracePt t="298448" x="3333750" y="5561013"/>
          <p14:tracePt t="298457" x="3346450" y="5561013"/>
          <p14:tracePt t="298465" x="3357563" y="5561013"/>
          <p14:tracePt t="298471" x="3429000" y="5561013"/>
          <p14:tracePt t="298471" x="3452813" y="5561013"/>
          <p14:tracePt t="298488" x="3560763" y="5561013"/>
          <p14:tracePt t="298505" x="3679825" y="5561013"/>
          <p14:tracePt t="298521" x="3941763" y="5561013"/>
          <p14:tracePt t="298521" x="3976688" y="5561013"/>
          <p14:tracePt t="298539" x="4238625" y="5513388"/>
          <p14:tracePt t="298555" x="4476750" y="5476875"/>
          <p14:tracePt t="298572" x="4679950" y="5453063"/>
          <p14:tracePt t="298589" x="4810125" y="5441950"/>
          <p14:tracePt t="298605" x="4894263" y="5429250"/>
          <p14:tracePt t="298622" x="4976813" y="5418138"/>
          <p14:tracePt t="298638" x="5060950" y="5418138"/>
          <p14:tracePt t="298655" x="5143500" y="5418138"/>
          <p14:tracePt t="298672" x="5275263" y="5405438"/>
          <p14:tracePt t="298689" x="5418138" y="5394325"/>
          <p14:tracePt t="298705" x="5619750" y="5381625"/>
          <p14:tracePt t="298722" x="5822950" y="5370513"/>
          <p14:tracePt t="298739" x="5918200" y="5370513"/>
          <p14:tracePt t="298755" x="6000750" y="5370513"/>
          <p14:tracePt t="298755" x="6013450" y="5370513"/>
          <p14:tracePt t="298773" x="6108700" y="5370513"/>
          <p14:tracePt t="298789" x="6203950" y="5370513"/>
          <p14:tracePt t="298806" x="6299200" y="5370513"/>
          <p14:tracePt t="298823" x="6357938" y="5370513"/>
          <p14:tracePt t="298839" x="6418263" y="5370513"/>
          <p14:tracePt t="298856" x="6477000" y="5370513"/>
          <p14:tracePt t="298873" x="6572250" y="5370513"/>
          <p14:tracePt t="298889" x="6656388" y="5370513"/>
          <p14:tracePt t="298906" x="6751638" y="5346700"/>
          <p14:tracePt t="298923" x="6834188" y="5322888"/>
          <p14:tracePt t="298939" x="6846888" y="5310188"/>
          <p14:tracePt t="298956" x="6846888" y="5299075"/>
          <p14:tracePt t="299345" x="6823075" y="5299075"/>
          <p14:tracePt t="299352" x="6810375" y="5299075"/>
          <p14:tracePt t="299357" x="6704013" y="5299075"/>
          <p14:tracePt t="299357" x="6667500" y="5299075"/>
          <p14:tracePt t="299375" x="6524625" y="5322888"/>
          <p14:tracePt t="299391" x="6370638" y="5346700"/>
          <p14:tracePt t="299407" x="6251575" y="5357813"/>
          <p14:tracePt t="299424" x="6132513" y="5370513"/>
          <p14:tracePt t="299441" x="6037263" y="5381625"/>
          <p14:tracePt t="299457" x="5918200" y="5394325"/>
          <p14:tracePt t="299474" x="5786438" y="5429250"/>
          <p14:tracePt t="299491" x="5584825" y="5476875"/>
          <p14:tracePt t="299508" x="5251450" y="5537200"/>
          <p14:tracePt t="299524" x="5013325" y="5584825"/>
          <p14:tracePt t="299541" x="4751388" y="5656263"/>
          <p14:tracePt t="299541" x="4691063" y="5667375"/>
          <p14:tracePt t="299559" x="4441825" y="5691188"/>
          <p14:tracePt t="299575" x="4275138" y="5691188"/>
          <p14:tracePt t="299592" x="4071938" y="5691188"/>
          <p14:tracePt t="299592" x="4013200" y="5691188"/>
          <p14:tracePt t="299609" x="3857625" y="5703888"/>
          <p14:tracePt t="299625" x="3751263" y="5715000"/>
          <p14:tracePt t="299641" x="3667125" y="5727700"/>
          <p14:tracePt t="299641" x="3656013" y="5727700"/>
          <p14:tracePt t="299659" x="3632200" y="5727700"/>
          <p14:tracePt t="299675" x="3619500" y="5738813"/>
          <p14:tracePt t="299691" x="3632200" y="5738813"/>
          <p14:tracePt t="299827" x="3643313" y="5738813"/>
          <p14:tracePt t="299831" x="3667125" y="5738813"/>
          <p14:tracePt t="299831" x="3679825" y="5738813"/>
          <p14:tracePt t="299843" x="3762375" y="5738813"/>
          <p14:tracePt t="299859" x="3917950" y="5751513"/>
          <p14:tracePt t="299875" x="4132263" y="5762625"/>
          <p14:tracePt t="299893" x="4357688" y="5762625"/>
          <p14:tracePt t="299909" x="4537075" y="5762625"/>
          <p14:tracePt t="299926" x="4799013" y="5762625"/>
          <p14:tracePt t="299943" x="5072063" y="5762625"/>
          <p14:tracePt t="299959" x="5275263" y="5762625"/>
          <p14:tracePt t="299976" x="5441950" y="5762625"/>
          <p14:tracePt t="299993" x="5572125" y="5762625"/>
          <p14:tracePt t="300009" x="5762625" y="5762625"/>
          <p14:tracePt t="300026" x="5918200" y="5762625"/>
          <p14:tracePt t="300043" x="6048375" y="5762625"/>
          <p14:tracePt t="300060" x="6167438" y="5762625"/>
          <p14:tracePt t="300060" x="6191250" y="5762625"/>
          <p14:tracePt t="300077" x="6262688" y="5762625"/>
          <p14:tracePt t="300094" x="6334125" y="5762625"/>
          <p14:tracePt t="300110" x="6370638" y="5751513"/>
          <p14:tracePt t="300126" x="6381750" y="5751513"/>
          <p14:tracePt t="300143" x="6394450" y="5727700"/>
          <p14:tracePt t="300160" x="6405563" y="5715000"/>
          <p14:tracePt t="300176" x="6418263" y="5691188"/>
          <p14:tracePt t="300193" x="6442075" y="5667375"/>
          <p14:tracePt t="300210" x="6465888" y="5643563"/>
          <p14:tracePt t="300227" x="6477000" y="5619750"/>
          <p14:tracePt t="300243" x="6489700" y="5608638"/>
          <p14:tracePt t="300259" x="6489700" y="5595938"/>
          <p14:tracePt t="300276" x="6489700" y="5584825"/>
          <p14:tracePt t="300293" x="6500813" y="5561013"/>
          <p14:tracePt t="300311" x="6513513" y="5548313"/>
          <p14:tracePt t="300326" x="6513513" y="5537200"/>
          <p14:tracePt t="300349" x="6513513" y="5524500"/>
          <p14:tracePt t="300360" x="6513513" y="5513388"/>
          <p14:tracePt t="300377" x="6513513" y="5476875"/>
          <p14:tracePt t="300394" x="6513513" y="5429250"/>
          <p14:tracePt t="300411" x="6513513" y="5381625"/>
          <p14:tracePt t="300427" x="6513513" y="5357813"/>
          <p14:tracePt t="300444" x="6524625" y="5357813"/>
          <p14:tracePt t="300554" x="6524625" y="5370513"/>
          <p14:tracePt t="300562" x="6524625" y="5381625"/>
          <p14:tracePt t="300575" x="6524625" y="5394325"/>
          <p14:tracePt t="300578" x="6548438" y="5418138"/>
          <p14:tracePt t="300595" x="6548438" y="5429250"/>
          <p14:tracePt t="300611" x="6548438" y="5441950"/>
          <p14:tracePt t="300627" x="6561138" y="5441950"/>
          <p14:tracePt t="300691" x="6561138" y="5453063"/>
          <p14:tracePt t="300773" x="6561138" y="5476875"/>
          <p14:tracePt t="300785" x="6561138" y="5489575"/>
          <p14:tracePt t="300792" x="6572250" y="5500688"/>
          <p14:tracePt t="300796" x="6584950" y="5513388"/>
          <p14:tracePt t="300811" x="6596063" y="5500688"/>
          <p14:tracePt t="300941" x="6561138" y="5500688"/>
          <p14:tracePt t="301517" x="6489700" y="5513388"/>
          <p14:tracePt t="301521" x="6323013" y="5548313"/>
          <p14:tracePt t="301531" x="5905500" y="5643563"/>
          <p14:tracePt t="301547" x="5524500" y="5703888"/>
          <p14:tracePt t="301564" x="5180013" y="5751513"/>
          <p14:tracePt t="301581" x="4929188" y="5775325"/>
          <p14:tracePt t="301581" x="4881563" y="5775325"/>
          <p14:tracePt t="301598" x="4738688" y="5775325"/>
          <p14:tracePt t="301598" x="4703763" y="5775325"/>
          <p14:tracePt t="301615" x="4595813" y="5775325"/>
          <p14:tracePt t="301631" x="4572000" y="5775325"/>
          <p14:tracePt t="301647" x="4500563" y="5775325"/>
          <p14:tracePt t="301647" x="4476750" y="5775325"/>
          <p14:tracePt t="301665" x="4394200" y="5751513"/>
          <p14:tracePt t="301681" x="4346575" y="5738813"/>
          <p14:tracePt t="301698" x="4333875" y="5738813"/>
          <p14:tracePt t="301743" x="4333875" y="5727700"/>
          <p14:tracePt t="301765" x="4322763" y="5727700"/>
          <p14:tracePt t="301913" x="4310063" y="5738813"/>
          <p14:tracePt t="301920" x="4298950" y="5751513"/>
          <p14:tracePt t="301932" x="4214813" y="5775325"/>
          <p14:tracePt t="301949" x="4119563" y="5799138"/>
          <p14:tracePt t="301965" x="3941763" y="5799138"/>
          <p14:tracePt t="301982" x="3632200" y="5799138"/>
          <p14:tracePt t="301999" x="3476625" y="5799138"/>
          <p14:tracePt t="302015" x="3333750" y="5799138"/>
          <p14:tracePt t="302032" x="3238500" y="5799138"/>
          <p14:tracePt t="302049" x="3227388" y="5799138"/>
          <p14:tracePt t="302065" x="3214688" y="5799138"/>
          <p14:tracePt t="302082" x="3214688" y="5786438"/>
          <p14:tracePt t="302099" x="3214688" y="5775325"/>
          <p14:tracePt t="302257" x="3214688" y="5762625"/>
          <p14:tracePt t="302261" x="3214688" y="5751513"/>
          <p14:tracePt t="302266" x="3214688" y="5738813"/>
          <p14:tracePt t="302282" x="3214688" y="5715000"/>
          <p14:tracePt t="302299" x="3214688" y="5727700"/>
          <p14:tracePt t="302410" x="3227388" y="5727700"/>
          <p14:tracePt t="302423" x="3238500" y="5738813"/>
          <p14:tracePt t="302426" x="3251200" y="5738813"/>
          <p14:tracePt t="302801" x="3251200" y="5751513"/>
          <p14:tracePt t="302825" x="3262313" y="5751513"/>
          <p14:tracePt t="302841" x="3286125" y="5751513"/>
          <p14:tracePt t="302870" x="3298825" y="5762625"/>
          <p14:tracePt t="303419" x="3298825" y="5775325"/>
          <p14:tracePt t="303453" x="3298825" y="5786438"/>
          <p14:tracePt t="303486" x="3309938" y="5810250"/>
          <p14:tracePt t="303503" x="3322638" y="5822950"/>
          <p14:tracePt t="303553" x="3333750" y="5822950"/>
          <p14:tracePt t="303804" x="3405188" y="5834063"/>
          <p14:tracePt t="303820" x="3632200" y="5810250"/>
          <p14:tracePt t="303837" x="3833813" y="5762625"/>
          <p14:tracePt t="303837" x="3881438" y="5751513"/>
          <p14:tracePt t="303854" x="4037013" y="5727700"/>
          <p14:tracePt t="303870" x="4156075" y="5691188"/>
          <p14:tracePt t="303887" x="4227513" y="5691188"/>
          <p14:tracePt t="303988" x="4238625" y="5680075"/>
          <p14:tracePt t="304188" x="4275138" y="5667375"/>
          <p14:tracePt t="304205" x="4322763" y="5667375"/>
          <p14:tracePt t="304222" x="4418013" y="5667375"/>
          <p14:tracePt t="304239" x="4513263" y="5667375"/>
          <p14:tracePt t="304255" x="4656138" y="5667375"/>
          <p14:tracePt t="304272" x="4846638" y="5667375"/>
          <p14:tracePt t="304289" x="5095875" y="5667375"/>
          <p14:tracePt t="304305" x="5322888" y="5667375"/>
          <p14:tracePt t="304322" x="5513388" y="5667375"/>
          <p14:tracePt t="304339" x="5703888" y="5667375"/>
          <p14:tracePt t="304355" x="5918200" y="5691188"/>
          <p14:tracePt t="304372" x="6084888" y="5703888"/>
          <p14:tracePt t="304389" x="6299200" y="5775325"/>
          <p14:tracePt t="304389" x="6346825" y="5786438"/>
          <p14:tracePt t="304405" x="6477000" y="5786438"/>
          <p14:tracePt t="304422" x="6680200" y="5810250"/>
          <p14:tracePt t="304438" x="6834188" y="5834063"/>
          <p14:tracePt t="304455" x="6965950" y="5857875"/>
          <p14:tracePt t="304473" x="7037388" y="5870575"/>
          <p14:tracePt t="304489" x="7072313" y="5881688"/>
          <p14:tracePt t="304506" x="7108825" y="5881688"/>
          <p14:tracePt t="304522" x="7119938" y="5905500"/>
          <p14:tracePt t="304539" x="7143750" y="5918200"/>
          <p14:tracePt t="304573" x="7156450" y="5918200"/>
          <p14:tracePt t="304890" x="7215188" y="5918200"/>
          <p14:tracePt t="304907" x="7346950" y="5918200"/>
          <p14:tracePt t="304924" x="7643813" y="5918200"/>
          <p14:tracePt t="304940" x="7929563" y="5918200"/>
          <p14:tracePt t="304957" x="8262938" y="5918200"/>
          <p14:tracePt t="304974" x="8513763" y="5857875"/>
          <p14:tracePt t="304990" x="8775700" y="5857875"/>
          <p14:tracePt t="305007" x="8929688" y="5857875"/>
          <p14:tracePt t="305024" x="9048750" y="5834063"/>
          <p14:tracePt t="305041" x="9096375" y="5834063"/>
          <p14:tracePt t="305058" x="9144000" y="5834063"/>
          <p14:tracePt t="305074" x="9167813" y="5834063"/>
          <p14:tracePt t="305091" x="9239250" y="5834063"/>
          <p14:tracePt t="305091" x="9263063" y="5834063"/>
          <p14:tracePt t="305108" x="9323388" y="5834063"/>
          <p14:tracePt t="305125" x="9382125" y="5834063"/>
          <p14:tracePt t="305141" x="9429750" y="5834063"/>
          <p14:tracePt t="305141" x="9442450" y="5834063"/>
          <p14:tracePt t="305158" x="9466263" y="5834063"/>
          <p14:tracePt t="305191" x="9477375" y="5822950"/>
          <p14:tracePt t="305307" x="9477375" y="5810250"/>
          <p14:tracePt t="305314" x="9477375" y="5799138"/>
          <p14:tracePt t="305325" x="9477375" y="5762625"/>
          <p14:tracePt t="305342" x="9477375" y="5727700"/>
          <p14:tracePt t="305359" x="9477375" y="5691188"/>
          <p14:tracePt t="305375" x="9477375" y="5656263"/>
          <p14:tracePt t="305392" x="9477375" y="5643563"/>
          <p14:tracePt t="305409" x="9477375" y="5632450"/>
          <p14:tracePt t="305525" x="9466263" y="5632450"/>
          <p14:tracePt t="305559" x="9466263" y="5643563"/>
          <p14:tracePt t="305566" x="9442450" y="5643563"/>
          <p14:tracePt t="305576" x="9429750" y="5667375"/>
          <p14:tracePt t="305593" x="9418638" y="5667375"/>
          <p14:tracePt t="305609" x="9405938" y="5667375"/>
          <p14:tracePt t="305626" x="9405938" y="5680075"/>
          <p14:tracePt t="305642" x="9394825" y="5680075"/>
          <p14:tracePt t="305785" x="9382125" y="5680075"/>
          <p14:tracePt t="306161" x="9371013" y="5680075"/>
          <p14:tracePt t="306167" x="9358313" y="5680075"/>
          <p14:tracePt t="306178" x="9358313" y="5667375"/>
          <p14:tracePt t="306216" x="9347200" y="5667375"/>
          <p14:tracePt t="306544" x="9310688" y="5667375"/>
          <p14:tracePt t="306547" x="9001125" y="5703888"/>
          <p14:tracePt t="306562" x="8596313" y="5762625"/>
          <p14:tracePt t="306579" x="8061325" y="5799138"/>
          <p14:tracePt t="306579" x="7834313" y="5810250"/>
          <p14:tracePt t="306597" x="7108825" y="5857875"/>
          <p14:tracePt t="306612" x="6477000" y="5857875"/>
          <p14:tracePt t="306629" x="6024563" y="5846763"/>
          <p14:tracePt t="306646" x="5667375" y="5846763"/>
          <p14:tracePt t="306663" x="5548313" y="5834063"/>
          <p14:tracePt t="306679" x="5537200" y="5822950"/>
          <p14:tracePt t="306696" x="5524500" y="5822950"/>
          <p14:tracePt t="306712" x="5524500" y="5810250"/>
          <p14:tracePt t="306729" x="5513388" y="5799138"/>
          <p14:tracePt t="306746" x="5513388" y="5810250"/>
          <p14:tracePt t="306901" x="5513388" y="5822950"/>
          <p14:tracePt t="306916" x="5513388" y="5834063"/>
          <p14:tracePt t="306924" x="5513388" y="5857875"/>
          <p14:tracePt t="306942" x="5513388" y="5870575"/>
          <p14:tracePt t="306955" x="5513388" y="5881688"/>
          <p14:tracePt t="306963" x="5513388" y="5894388"/>
          <p14:tracePt t="306980" x="5513388" y="5918200"/>
          <p14:tracePt t="306997" x="5524500" y="5953125"/>
          <p14:tracePt t="307014" x="5572125" y="5989638"/>
          <p14:tracePt t="307030" x="5619750" y="6013450"/>
          <p14:tracePt t="307047" x="5727700" y="6013450"/>
          <p14:tracePt t="307064" x="5989638" y="6024563"/>
          <p14:tracePt t="307081" x="6227763" y="6048375"/>
          <p14:tracePt t="307098" x="6405563" y="6037263"/>
          <p14:tracePt t="307098" x="6453188" y="6037263"/>
          <p14:tracePt t="307114" x="6643688" y="5989638"/>
          <p14:tracePt t="307131" x="6810375" y="5942013"/>
          <p14:tracePt t="307147" x="6965950" y="5894388"/>
          <p14:tracePt t="307147" x="7000875" y="5894388"/>
          <p14:tracePt t="307165" x="7143750" y="5870575"/>
          <p14:tracePt t="307181" x="7215188" y="5846763"/>
          <p14:tracePt t="307198" x="7251700" y="5846763"/>
          <p14:tracePt t="307214" x="7275513" y="5846763"/>
          <p14:tracePt t="307231" x="7299325" y="5846763"/>
          <p14:tracePt t="307248" x="7310438" y="5846763"/>
          <p14:tracePt t="307264" x="7334250" y="5846763"/>
          <p14:tracePt t="307281" x="7346950" y="5846763"/>
          <p14:tracePt t="307297" x="7358063" y="5846763"/>
          <p14:tracePt t="307324" x="7381875" y="5846763"/>
          <p14:tracePt t="307371" x="7394575" y="5846763"/>
          <p14:tracePt t="307538" x="7405688" y="5846763"/>
          <p14:tracePt t="307547" x="7418388" y="5846763"/>
          <p14:tracePt t="307550" x="7429500" y="5846763"/>
          <p14:tracePt t="307570" x="7442200" y="5846763"/>
          <p14:tracePt t="307649" x="7466013" y="5846763"/>
          <p14:tracePt t="307654" x="7489825" y="5846763"/>
          <p14:tracePt t="307666" x="7608888" y="5846763"/>
          <p14:tracePt t="307683" x="7691438" y="5810250"/>
          <p14:tracePt t="307699" x="7799388" y="5762625"/>
          <p14:tracePt t="307716" x="7905750" y="5738813"/>
          <p14:tracePt t="307733" x="7942263" y="5738813"/>
          <p14:tracePt t="307749" x="7953375" y="5738813"/>
          <p14:tracePt t="308192" x="7977188" y="5738813"/>
          <p14:tracePt t="308196" x="8001000" y="5738813"/>
          <p14:tracePt t="308201" x="8096250" y="5727700"/>
          <p14:tracePt t="308217" x="8228013" y="5703888"/>
          <p14:tracePt t="308217" x="8251825" y="5691188"/>
          <p14:tracePt t="308235" x="8501063" y="5656263"/>
          <p14:tracePt t="308251" x="8680450" y="5632450"/>
          <p14:tracePt t="308267" x="8810625" y="5632450"/>
          <p14:tracePt t="308284" x="8942388" y="5632450"/>
          <p14:tracePt t="308301" x="9048750" y="5632450"/>
          <p14:tracePt t="308317" x="9109075" y="5632450"/>
          <p14:tracePt t="308334" x="9180513" y="5632450"/>
          <p14:tracePt t="308351" x="9263063" y="5632450"/>
          <p14:tracePt t="308368" x="9286875" y="5632450"/>
          <p14:tracePt t="308384" x="9323388" y="5632450"/>
          <p14:tracePt t="308401" x="9334500" y="5632450"/>
          <p14:tracePt t="308418" x="9358313" y="5632450"/>
          <p14:tracePt t="308435" x="9382125" y="5632450"/>
          <p14:tracePt t="308451" x="9418638" y="5632450"/>
          <p14:tracePt t="308468" x="9442450" y="5632450"/>
          <p14:tracePt t="308659" x="9453563" y="5632450"/>
          <p14:tracePt t="308663" x="9477375" y="5632450"/>
          <p14:tracePt t="308668" x="9596438" y="5632450"/>
          <p14:tracePt t="308686" x="9715500" y="5632450"/>
          <p14:tracePt t="308686" x="9752013" y="5619750"/>
          <p14:tracePt t="308702" x="9882188" y="5595938"/>
          <p14:tracePt t="308719" x="10001250" y="5595938"/>
          <p14:tracePt t="308735" x="10072688" y="5595938"/>
          <p14:tracePt t="308735" x="10085388" y="5595938"/>
          <p14:tracePt t="308752" x="10120313" y="5584825"/>
          <p14:tracePt t="308769" x="10167938" y="5584825"/>
          <p14:tracePt t="308785" x="10239375" y="5584825"/>
          <p14:tracePt t="308803" x="10299700" y="5584825"/>
          <p14:tracePt t="308819" x="10371138" y="5584825"/>
          <p14:tracePt t="308836" x="10429875" y="5584825"/>
          <p14:tracePt t="308852" x="10490200" y="5584825"/>
          <p14:tracePt t="308869" x="10525125" y="5584825"/>
          <p14:tracePt t="308886" x="10561638" y="5584825"/>
          <p14:tracePt t="308903" x="10585450" y="5584825"/>
          <p14:tracePt t="308919" x="10609263" y="5584825"/>
          <p14:tracePt t="308936" x="10644188" y="5584825"/>
          <p14:tracePt t="308953" x="10668000" y="5584825"/>
          <p14:tracePt t="308969" x="10704513" y="5584825"/>
          <p14:tracePt t="308987" x="10739438" y="5584825"/>
          <p14:tracePt t="309003" x="10787063" y="5584825"/>
          <p14:tracePt t="309020" x="10810875" y="5584825"/>
          <p14:tracePt t="309036" x="10799763" y="5584825"/>
          <p14:tracePt t="309413" x="10775950" y="5572125"/>
          <p14:tracePt t="309957" x="10763250" y="5572125"/>
          <p14:tracePt t="309960" x="10715625" y="5572125"/>
          <p14:tracePt t="309973" x="10644188" y="5572125"/>
          <p14:tracePt t="309989" x="10609263" y="5572125"/>
          <p14:tracePt t="309989" x="10596563" y="5572125"/>
          <p14:tracePt t="310006" x="10548938" y="5572125"/>
          <p14:tracePt t="310023" x="10514013" y="5572125"/>
          <p14:tracePt t="310039" x="10501313" y="5572125"/>
          <p14:tracePt t="310056" x="10501313" y="5584825"/>
          <p14:tracePt t="310256" x="10501313" y="5595938"/>
          <p14:tracePt t="310264" x="10514013" y="5608638"/>
          <p14:tracePt t="310273" x="10561638" y="5632450"/>
          <p14:tracePt t="310273" x="10572750" y="5632450"/>
          <p14:tracePt t="310291" x="10633075" y="5632450"/>
          <p14:tracePt t="310307" x="10668000" y="5632450"/>
          <p14:tracePt t="310324" x="10680700" y="5632450"/>
          <p14:tracePt t="310340" x="10680700" y="5619750"/>
          <p14:tracePt t="310502" x="10680700" y="5595938"/>
          <p14:tracePt t="311022" x="10668000" y="5595938"/>
          <p14:tracePt t="311030" x="10572750" y="5595938"/>
          <p14:tracePt t="311042" x="10514013" y="5595938"/>
          <p14:tracePt t="311059" x="10347325" y="5595938"/>
          <p14:tracePt t="311076" x="10048875" y="5595938"/>
          <p14:tracePt t="311093" x="9799638" y="5595938"/>
          <p14:tracePt t="311109" x="9596438" y="5619750"/>
          <p14:tracePt t="311126" x="9382125" y="5656263"/>
          <p14:tracePt t="311143" x="9024938" y="5727700"/>
          <p14:tracePt t="311159" x="8667750" y="5799138"/>
          <p14:tracePt t="311176" x="8323263" y="5857875"/>
          <p14:tracePt t="311193" x="7966075" y="5918200"/>
          <p14:tracePt t="311209" x="7489825" y="5989638"/>
          <p14:tracePt t="311226" x="7191375" y="6061075"/>
          <p14:tracePt t="311243" x="6905625" y="6096000"/>
          <p14:tracePt t="311260" x="6561138" y="6156325"/>
          <p14:tracePt t="311277" x="6334125" y="6215063"/>
          <p14:tracePt t="311293" x="6203950" y="6262688"/>
          <p14:tracePt t="311293" x="6167438" y="6262688"/>
          <p14:tracePt t="311311" x="6096000" y="6299200"/>
          <p14:tracePt t="311327" x="6084888" y="6310313"/>
          <p14:tracePt t="311343" x="6072188" y="6323013"/>
          <p14:tracePt t="311360" x="6048375" y="6346825"/>
          <p14:tracePt t="311377" x="6037263" y="6357938"/>
          <p14:tracePt t="311393" x="6013450" y="6381750"/>
          <p14:tracePt t="311410" x="6000750" y="6405563"/>
          <p14:tracePt t="311427" x="5953125" y="6442075"/>
          <p14:tracePt t="311444" x="5918200" y="6465888"/>
          <p14:tracePt t="311460" x="5881688" y="6489700"/>
          <p14:tracePt t="311477" x="5857875" y="6500813"/>
          <p14:tracePt t="311494" x="5834063" y="6524625"/>
          <p14:tracePt t="311510" x="5834063" y="6537325"/>
          <p14:tracePt t="311527" x="5834063" y="6561138"/>
          <p14:tracePt t="311527" x="5834063" y="6584950"/>
          <p14:tracePt t="311545" x="5857875" y="6619875"/>
          <p14:tracePt t="311561" x="5905500" y="6656388"/>
          <p14:tracePt t="311577" x="5976938" y="6691313"/>
          <p14:tracePt t="311577" x="6000750" y="6691313"/>
          <p14:tracePt t="311595" x="6048375" y="6715125"/>
          <p14:tracePt t="311611" x="6132513" y="6738938"/>
          <p14:tracePt t="311628" x="6227763" y="6775450"/>
          <p14:tracePt t="311644" x="6357938" y="6799263"/>
          <p14:tracePt t="311661" x="6572250" y="6823075"/>
          <p14:tracePt t="311678" x="6738938" y="6823075"/>
          <p14:tracePt t="311695" x="6881813" y="6823075"/>
          <p14:tracePt t="311711" x="7085013" y="6823075"/>
          <p14:tracePt t="311727" x="7215188" y="6823075"/>
          <p14:tracePt t="311744" x="7381875" y="6823075"/>
          <p14:tracePt t="311761" x="7513638" y="6823075"/>
          <p14:tracePt t="311761" x="7548563" y="6823075"/>
          <p14:tracePt t="311779" x="7667625" y="6823075"/>
          <p14:tracePt t="311795" x="7775575" y="6823075"/>
          <p14:tracePt t="311811" x="7881938" y="6823075"/>
          <p14:tracePt t="311811" x="7905750" y="6823075"/>
          <p14:tracePt t="311829" x="8013700" y="6823075"/>
          <p14:tracePt t="311845" x="8132763" y="6823075"/>
          <p14:tracePt t="311861" x="8239125" y="6823075"/>
          <p14:tracePt t="311878" x="8323263" y="6823075"/>
          <p14:tracePt t="311895" x="8394700" y="6823075"/>
          <p14:tracePt t="311912" x="8453438" y="6810375"/>
          <p14:tracePt t="311928" x="8501063" y="6810375"/>
          <p14:tracePt t="311945" x="8524875" y="6810375"/>
          <p14:tracePt t="311962" x="8572500" y="6810375"/>
          <p14:tracePt t="311978" x="8632825" y="6799263"/>
          <p14:tracePt t="311995" x="8704263" y="6786563"/>
          <p14:tracePt t="312012" x="8775700" y="6775450"/>
          <p14:tracePt t="312029" x="8834438" y="6751638"/>
          <p14:tracePt t="312046" x="8894763" y="6751638"/>
          <p14:tracePt t="312046" x="8905875" y="6738938"/>
          <p14:tracePt t="312063" x="9013825" y="6715125"/>
          <p14:tracePt t="312079" x="9085263" y="6715125"/>
          <p14:tracePt t="312079" x="9096375" y="6715125"/>
          <p14:tracePt t="312097" x="9180513" y="6691313"/>
          <p14:tracePt t="312112" x="9263063" y="6691313"/>
          <p14:tracePt t="312129" x="9323388" y="6667500"/>
          <p14:tracePt t="312146" x="9371013" y="6667500"/>
          <p14:tracePt t="312163" x="9418638" y="6643688"/>
          <p14:tracePt t="312179" x="9466263" y="6643688"/>
          <p14:tracePt t="312196" x="9513888" y="6643688"/>
          <p14:tracePt t="312213" x="9572625" y="6643688"/>
          <p14:tracePt t="312229" x="9620250" y="6632575"/>
          <p14:tracePt t="312246" x="9680575" y="6619875"/>
          <p14:tracePt t="312263" x="9704388" y="6619875"/>
          <p14:tracePt t="312279" x="9728200" y="6619875"/>
          <p14:tracePt t="312296" x="9775825" y="6608763"/>
          <p14:tracePt t="312313" x="9823450" y="6572250"/>
          <p14:tracePt t="312329" x="9882188" y="6561138"/>
          <p14:tracePt t="312347" x="9929813" y="6548438"/>
          <p14:tracePt t="312363" x="9977438" y="6537325"/>
          <p14:tracePt t="312380" x="10025063" y="6524625"/>
          <p14:tracePt t="312396" x="10037763" y="6524625"/>
          <p14:tracePt t="312413" x="10048875" y="6513513"/>
          <p14:tracePt t="312442" x="10061575" y="6513513"/>
          <p14:tracePt t="312454" x="10061575" y="6500813"/>
          <p14:tracePt t="312466" x="10085388" y="6477000"/>
          <p14:tracePt t="312480" x="10109200" y="6442075"/>
          <p14:tracePt t="312497" x="10133013" y="6418263"/>
          <p14:tracePt t="312513" x="10133013" y="6405563"/>
          <p14:tracePt t="312530" x="10133013" y="6394450"/>
          <p14:tracePt t="312646" x="10133013" y="6381750"/>
          <p14:tracePt t="312660" x="10133013" y="6370638"/>
          <p14:tracePt t="312664" x="10085388" y="6357938"/>
          <p14:tracePt t="312681" x="10001250" y="6334125"/>
          <p14:tracePt t="312697" x="9799638" y="6334125"/>
          <p14:tracePt t="312714" x="9513888" y="6334125"/>
          <p14:tracePt t="312731" x="9299575" y="6334125"/>
          <p14:tracePt t="312747" x="9144000" y="6334125"/>
          <p14:tracePt t="312764" x="9013825" y="6346825"/>
          <p14:tracePt t="312780" x="8953500" y="6357938"/>
          <p14:tracePt t="312797" x="8942388" y="6357938"/>
          <p14:tracePt t="312814" x="8929688" y="63579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ПРИМЕРИ ЗА ЛОГИЧКИ СУБЈЕКАТ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03942"/>
            <a:ext cx="8915400" cy="3777622"/>
          </a:xfrm>
        </p:spPr>
        <p:txBody>
          <a:bodyPr>
            <a:normAutofit/>
          </a:bodyPr>
          <a:lstStyle/>
          <a:p>
            <a:r>
              <a:rPr lang="sr-Cyrl-RS" sz="2800" dirty="0"/>
              <a:t>1. На трибинама је било </a:t>
            </a:r>
            <a:r>
              <a:rPr lang="sr-Cyrl-RS" sz="2800" b="1" u="sng" dirty="0"/>
              <a:t>слободних места</a:t>
            </a:r>
            <a:r>
              <a:rPr lang="sr-Cyrl-RS" sz="2800" dirty="0"/>
              <a:t>.</a:t>
            </a:r>
          </a:p>
          <a:p>
            <a:r>
              <a:rPr lang="sr-Cyrl-RS" sz="2800" dirty="0"/>
              <a:t>2. Није било </a:t>
            </a:r>
            <a:r>
              <a:rPr lang="sr-Cyrl-RS" sz="2800" b="1" u="sng" dirty="0"/>
              <a:t>прилике</a:t>
            </a:r>
            <a:r>
              <a:rPr lang="sr-Cyrl-RS" sz="2800" dirty="0"/>
              <a:t> да му се извиним. </a:t>
            </a:r>
          </a:p>
          <a:p>
            <a:r>
              <a:rPr lang="sr-Cyrl-RS" sz="2800" dirty="0"/>
              <a:t>3. </a:t>
            </a:r>
            <a:r>
              <a:rPr lang="sr-Cyrl-RS" sz="2800" b="1" u="sng" dirty="0"/>
              <a:t>Старцу</a:t>
            </a:r>
            <a:r>
              <a:rPr lang="sr-Cyrl-RS" sz="2800" dirty="0"/>
              <a:t> се грдно смучи. </a:t>
            </a:r>
          </a:p>
          <a:p>
            <a:r>
              <a:rPr lang="sr-Cyrl-RS" sz="2800" dirty="0"/>
              <a:t>4. Учинило </a:t>
            </a:r>
            <a:r>
              <a:rPr lang="sr-Cyrl-RS" sz="2800" b="1" u="sng" dirty="0"/>
              <a:t>му</a:t>
            </a:r>
            <a:r>
              <a:rPr lang="sr-Cyrl-RS" sz="2800" dirty="0"/>
              <a:t> се да чује гласове.</a:t>
            </a:r>
          </a:p>
          <a:p>
            <a:r>
              <a:rPr lang="sr-Cyrl-RS" sz="2800" dirty="0"/>
              <a:t>5. </a:t>
            </a:r>
            <a:r>
              <a:rPr lang="sr-Cyrl-RS" sz="2800" b="1" u="sng" dirty="0"/>
              <a:t>Дечака</a:t>
            </a:r>
            <a:r>
              <a:rPr lang="sr-Cyrl-RS" sz="2800" dirty="0"/>
              <a:t> је стегло у грудима и страшно </a:t>
            </a:r>
            <a:r>
              <a:rPr lang="sr-Cyrl-RS" sz="2800" b="1" u="sng" dirty="0"/>
              <a:t>га</a:t>
            </a:r>
            <a:r>
              <a:rPr lang="sr-Cyrl-RS" sz="2800" dirty="0"/>
              <a:t> је заболело.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25398" y="5484178"/>
            <a:ext cx="9177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Логички субјекат подразумева </a:t>
            </a:r>
            <a:r>
              <a:rPr lang="sr-Cyrl-RS" sz="3200" b="1" dirty="0"/>
              <a:t>носиоца стања или осећања. 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9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71"/>
    </mc:Choice>
    <mc:Fallback xmlns="">
      <p:transition spd="slow" advTm="296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2510" x="8882063" y="6370638"/>
          <p14:tracePt t="2765" x="8847138" y="6381750"/>
          <p14:tracePt t="2771" x="8810625" y="6381750"/>
          <p14:tracePt t="2775" x="8704263" y="6381750"/>
          <p14:tracePt t="2790" x="8572500" y="6381750"/>
          <p14:tracePt t="2806" x="8477250" y="6370638"/>
          <p14:tracePt t="2823" x="8466138" y="6357938"/>
          <p14:tracePt t="2840" x="8429625" y="6334125"/>
          <p14:tracePt t="2857" x="8370888" y="6299200"/>
          <p14:tracePt t="2874" x="8286750" y="6262688"/>
          <p14:tracePt t="2890" x="8204200" y="6227763"/>
          <p14:tracePt t="2890" x="8191500" y="6227763"/>
          <p14:tracePt t="2908" x="8096250" y="6203950"/>
          <p14:tracePt t="2924" x="7977188" y="6191250"/>
          <p14:tracePt t="2940" x="7905750" y="6167438"/>
          <p14:tracePt t="2940" x="7881938" y="6167438"/>
          <p14:tracePt t="2957" x="7810500" y="6132513"/>
          <p14:tracePt t="2974" x="7775575" y="6132513"/>
          <p14:tracePt t="2990" x="7751763" y="6108700"/>
          <p14:tracePt t="3007" x="7704138" y="6096000"/>
          <p14:tracePt t="3024" x="7656513" y="6072188"/>
          <p14:tracePt t="3040" x="7608888" y="6048375"/>
          <p14:tracePt t="3057" x="7561263" y="6037263"/>
          <p14:tracePt t="3074" x="7524750" y="6024563"/>
          <p14:tracePt t="3074" x="7513638" y="6024563"/>
          <p14:tracePt t="3092" x="7442200" y="6013450"/>
          <p14:tracePt t="3107" x="7405688" y="6000750"/>
          <p14:tracePt t="3124" x="7370763" y="5989638"/>
          <p14:tracePt t="3141" x="7358063" y="5989638"/>
          <p14:tracePt t="3158" x="7346950" y="5976938"/>
          <p14:tracePt t="3174" x="7346950" y="5965825"/>
          <p14:tracePt t="3191" x="7334250" y="5965825"/>
          <p14:tracePt t="3207" x="7323138" y="5953125"/>
          <p14:tracePt t="3224" x="7310438" y="5953125"/>
          <p14:tracePt t="3241" x="7299325" y="5942013"/>
          <p14:tracePt t="10122" x="7323138" y="5942013"/>
          <p14:tracePt t="10531" x="7358063" y="5942013"/>
          <p14:tracePt t="10535" x="7405688" y="5942013"/>
          <p14:tracePt t="10547" x="7537450" y="5942013"/>
          <p14:tracePt t="10563" x="7572375" y="5942013"/>
          <p14:tracePt t="10580" x="7585075" y="5942013"/>
          <p14:tracePt t="11147" x="7596188" y="5942013"/>
          <p14:tracePt t="11152" x="7608888" y="5942013"/>
          <p14:tracePt t="11165" x="7620000" y="5942013"/>
          <p14:tracePt t="12073" x="7620000" y="5929313"/>
          <p14:tracePt t="12635" x="7620000" y="5918200"/>
          <p14:tracePt t="12639" x="7608888" y="5918200"/>
          <p14:tracePt t="12653" x="7561263" y="5905500"/>
          <p14:tracePt t="12670" x="7513638" y="5857875"/>
          <p14:tracePt t="12686" x="7442200" y="5834063"/>
          <p14:tracePt t="12686" x="7394575" y="5822950"/>
          <p14:tracePt t="12703" x="7310438" y="5762625"/>
          <p14:tracePt t="12720" x="7156450" y="5667375"/>
          <p14:tracePt t="12736" x="6977063" y="5572125"/>
          <p14:tracePt t="12753" x="6775450" y="5441950"/>
          <p14:tracePt t="12770" x="6548438" y="5299075"/>
          <p14:tracePt t="12770" x="6489700" y="5251450"/>
          <p14:tracePt t="12787" x="6180138" y="5037138"/>
          <p14:tracePt t="12804" x="5846763" y="4822825"/>
          <p14:tracePt t="12820" x="5524500" y="4608513"/>
          <p14:tracePt t="12837" x="5132388" y="4310063"/>
          <p14:tracePt t="12854" x="4786313" y="4084638"/>
          <p14:tracePt t="12871" x="4429125" y="3857625"/>
          <p14:tracePt t="12887" x="4143375" y="3656013"/>
          <p14:tracePt t="12904" x="3929063" y="3513138"/>
          <p14:tracePt t="12920" x="3870325" y="3465513"/>
          <p14:tracePt t="12937" x="3833813" y="3429000"/>
          <p14:tracePt t="12954" x="3833813" y="3417888"/>
          <p14:tracePt t="12970" x="3833813" y="3429000"/>
          <p14:tracePt t="13017" x="3833813" y="3441700"/>
          <p14:tracePt t="13021" x="3857625" y="3500438"/>
          <p14:tracePt t="13037" x="3941763" y="3571875"/>
          <p14:tracePt t="13054" x="4024313" y="3643313"/>
          <p14:tracePt t="13071" x="4132263" y="3714750"/>
          <p14:tracePt t="13088" x="4227513" y="3775075"/>
          <p14:tracePt t="13104" x="4310063" y="3810000"/>
          <p14:tracePt t="13121" x="4405313" y="3857625"/>
          <p14:tracePt t="13138" x="4441825" y="3870325"/>
          <p14:tracePt t="13155" x="4513263" y="3905250"/>
          <p14:tracePt t="13170" x="4548188" y="3917950"/>
          <p14:tracePt t="13187" x="4619625" y="3952875"/>
          <p14:tracePt t="13204" x="4714875" y="4013200"/>
          <p14:tracePt t="13220" x="4870450" y="4071938"/>
          <p14:tracePt t="13238" x="5072063" y="4156075"/>
          <p14:tracePt t="13254" x="5357813" y="4251325"/>
          <p14:tracePt t="13271" x="5548313" y="4310063"/>
          <p14:tracePt t="13288" x="5799138" y="4418013"/>
          <p14:tracePt t="13288" x="5834063" y="4429125"/>
          <p14:tracePt t="13305" x="6013450" y="4489450"/>
          <p14:tracePt t="13322" x="6227763" y="4572000"/>
          <p14:tracePt t="13338" x="6429375" y="4619625"/>
          <p14:tracePt t="13338" x="6465888" y="4632325"/>
          <p14:tracePt t="13355" x="6643688" y="4691063"/>
          <p14:tracePt t="13372" x="6786563" y="4703763"/>
          <p14:tracePt t="13388" x="6894513" y="4714875"/>
          <p14:tracePt t="13405" x="6965950" y="4714875"/>
          <p14:tracePt t="13422" x="6977063" y="4714875"/>
          <p14:tracePt t="13438" x="6989763" y="4714875"/>
          <p14:tracePt t="13477" x="7000875" y="4714875"/>
          <p14:tracePt t="13523" x="7013575" y="4714875"/>
          <p14:tracePt t="13539" x="7037388" y="4714875"/>
          <p14:tracePt t="13593" x="7048500" y="4714875"/>
          <p14:tracePt t="13707" x="7061200" y="4714875"/>
          <p14:tracePt t="13725" x="7072313" y="4714875"/>
          <p14:tracePt t="13769" x="7072313" y="4703763"/>
          <p14:tracePt t="14153" x="7085013" y="4667250"/>
          <p14:tracePt t="14159" x="7132638" y="4524375"/>
          <p14:tracePt t="14174" x="7132638" y="4357688"/>
          <p14:tracePt t="14191" x="7132638" y="4214813"/>
          <p14:tracePt t="14208" x="7119938" y="4084638"/>
          <p14:tracePt t="14224" x="7072313" y="3941763"/>
          <p14:tracePt t="14240" x="7000875" y="3833813"/>
          <p14:tracePt t="14257" x="6905625" y="3690938"/>
          <p14:tracePt t="14274" x="6799263" y="3571875"/>
          <p14:tracePt t="14292" x="6715125" y="3465513"/>
          <p14:tracePt t="14308" x="6643688" y="3394075"/>
          <p14:tracePt t="14325" x="6572250" y="3333750"/>
          <p14:tracePt t="14342" x="6537325" y="3309938"/>
          <p14:tracePt t="14358" x="6489700" y="3298825"/>
          <p14:tracePt t="14375" x="6442075" y="3286125"/>
          <p14:tracePt t="14392" x="6405563" y="3262313"/>
          <p14:tracePt t="14409" x="6394450" y="3262313"/>
          <p14:tracePt t="14427" x="6381750" y="3262313"/>
          <p14:tracePt t="14441" x="6346825" y="3262313"/>
          <p14:tracePt t="14458" x="6334125" y="3262313"/>
          <p14:tracePt t="14475" x="6310313" y="3262313"/>
          <p14:tracePt t="14492" x="6286500" y="3262313"/>
          <p14:tracePt t="14508" x="6251575" y="3262313"/>
          <p14:tracePt t="14525" x="6227763" y="3251200"/>
          <p14:tracePt t="14542" x="6203950" y="3214688"/>
          <p14:tracePt t="14559" x="6191250" y="3179763"/>
          <p14:tracePt t="14575" x="6191250" y="3119438"/>
          <p14:tracePt t="14592" x="6180138" y="2976563"/>
          <p14:tracePt t="14592" x="6167438" y="2917825"/>
          <p14:tracePt t="14609" x="6132513" y="2714625"/>
          <p14:tracePt t="14625" x="6119813" y="2513013"/>
          <p14:tracePt t="14642" x="6108700" y="2274888"/>
          <p14:tracePt t="14659" x="6072188" y="2047875"/>
          <p14:tracePt t="14676" x="6061075" y="1965325"/>
          <p14:tracePt t="14692" x="6061075" y="1917700"/>
          <p14:tracePt t="14709" x="6061075" y="1893888"/>
          <p14:tracePt t="14726" x="6061075" y="1870075"/>
          <p14:tracePt t="14753" x="6048375" y="1870075"/>
          <p14:tracePt t="14929" x="6048375" y="1881188"/>
          <p14:tracePt t="15049" x="6048375" y="1893888"/>
          <p14:tracePt t="15061" x="6048375" y="1905000"/>
          <p14:tracePt t="15073" x="6048375" y="1917700"/>
          <p14:tracePt t="15107" x="6048375" y="1928813"/>
          <p14:tracePt t="15111" x="6048375" y="1941513"/>
          <p14:tracePt t="15127" x="6061075" y="1941513"/>
          <p14:tracePt t="15151" x="6072188" y="1941513"/>
          <p14:tracePt t="15173" x="6084888" y="1917700"/>
          <p14:tracePt t="15181" x="6096000" y="1917700"/>
          <p14:tracePt t="15193" x="6096000" y="1893888"/>
          <p14:tracePt t="15210" x="6096000" y="1881188"/>
          <p14:tracePt t="15227" x="6096000" y="1870075"/>
          <p14:tracePt t="15244" x="6096000" y="1833563"/>
          <p14:tracePt t="15261" x="6096000" y="1846263"/>
          <p14:tracePt t="15477" x="6108700" y="1846263"/>
          <p14:tracePt t="15481" x="6108700" y="1870075"/>
          <p14:tracePt t="15495" x="6119813" y="1881188"/>
          <p14:tracePt t="15512" x="6143625" y="1905000"/>
          <p14:tracePt t="15528" x="6156325" y="1917700"/>
          <p14:tracePt t="15544" x="6180138" y="1965325"/>
          <p14:tracePt t="15561" x="6191250" y="1989138"/>
          <p14:tracePt t="15578" x="6203950" y="2000250"/>
          <p14:tracePt t="15595" x="6215063" y="2024063"/>
          <p14:tracePt t="15612" x="6227763" y="2036763"/>
          <p14:tracePt t="15628" x="6227763" y="2047875"/>
          <p14:tracePt t="15645" x="6238875" y="2071688"/>
          <p14:tracePt t="15662" x="6262688" y="2095500"/>
          <p14:tracePt t="15678" x="6299200" y="2166938"/>
          <p14:tracePt t="15695" x="6323013" y="2190750"/>
          <p14:tracePt t="15712" x="6381750" y="2227263"/>
          <p14:tracePt t="15729" x="6442075" y="2262188"/>
          <p14:tracePt t="15746" x="6465888" y="2286000"/>
          <p14:tracePt t="15762" x="6489700" y="2309813"/>
          <p14:tracePt t="15779" x="6500813" y="2309813"/>
          <p14:tracePt t="15796" x="6537325" y="2322513"/>
          <p14:tracePt t="15812" x="6596063" y="2346325"/>
          <p14:tracePt t="15829" x="6656388" y="2346325"/>
          <p14:tracePt t="15846" x="6727825" y="2346325"/>
          <p14:tracePt t="15862" x="6834188" y="2346325"/>
          <p14:tracePt t="15879" x="6918325" y="2346325"/>
          <p14:tracePt t="15896" x="6977063" y="2346325"/>
          <p14:tracePt t="15896" x="6989763" y="2346325"/>
          <p14:tracePt t="15914" x="7048500" y="2346325"/>
          <p14:tracePt t="15930" x="7096125" y="2346325"/>
          <p14:tracePt t="15946" x="7132638" y="2346325"/>
          <p14:tracePt t="15946" x="7143750" y="2346325"/>
          <p14:tracePt t="15963" x="7156450" y="2333625"/>
          <p14:tracePt t="15983" x="7180263" y="2322513"/>
          <p14:tracePt t="15997" x="7204075" y="2309813"/>
          <p14:tracePt t="16013" x="7227888" y="2298700"/>
          <p14:tracePt t="16030" x="7262813" y="2274888"/>
          <p14:tracePt t="16047" x="7286625" y="2262188"/>
          <p14:tracePt t="16063" x="7310438" y="2238375"/>
          <p14:tracePt t="16080" x="7323138" y="2227263"/>
          <p14:tracePt t="16096" x="7346950" y="2214563"/>
          <p14:tracePt t="16113" x="7346950" y="2190750"/>
          <p14:tracePt t="16131" x="7346950" y="2179638"/>
          <p14:tracePt t="16146" x="7346950" y="2095500"/>
          <p14:tracePt t="16164" x="7323138" y="2060575"/>
          <p14:tracePt t="16180" x="7262813" y="2036763"/>
          <p14:tracePt t="16180" x="7262813" y="2024063"/>
          <p14:tracePt t="16197" x="7191375" y="2000250"/>
          <p14:tracePt t="16214" x="7132638" y="1976438"/>
          <p14:tracePt t="16230" x="7072313" y="1952625"/>
          <p14:tracePt t="16247" x="7037388" y="1941513"/>
          <p14:tracePt t="16264" x="6989763" y="1917700"/>
          <p14:tracePt t="16281" x="6977063" y="1917700"/>
          <p14:tracePt t="16297" x="6929438" y="1893888"/>
          <p14:tracePt t="16314" x="6894513" y="1893888"/>
          <p14:tracePt t="16330" x="6858000" y="1881188"/>
          <p14:tracePt t="16347" x="6810375" y="1881188"/>
          <p14:tracePt t="16364" x="6762750" y="1857375"/>
          <p14:tracePt t="16364" x="6751638" y="1857375"/>
          <p14:tracePt t="16381" x="6727825" y="1857375"/>
          <p14:tracePt t="16397" x="6680200" y="1857375"/>
          <p14:tracePt t="16414" x="6643688" y="1857375"/>
          <p14:tracePt t="16414" x="6619875" y="1857375"/>
          <p14:tracePt t="16431" x="6608763" y="1857375"/>
          <p14:tracePt t="16447" x="6572250" y="1857375"/>
          <p14:tracePt t="16464" x="6561138" y="1857375"/>
          <p14:tracePt t="16517" x="6548438" y="1857375"/>
          <p14:tracePt t="16539" x="6548438" y="1870075"/>
          <p14:tracePt t="16555" x="6537325" y="1881188"/>
          <p14:tracePt t="16563" x="6524625" y="1893888"/>
          <p14:tracePt t="16571" x="6513513" y="1905000"/>
          <p14:tracePt t="16599" x="6500813" y="1917700"/>
          <p14:tracePt t="16613" x="6489700" y="1928813"/>
          <p14:tracePt t="16629" x="6489700" y="1941513"/>
          <p14:tracePt t="16633" x="6477000" y="1952625"/>
          <p14:tracePt t="16648" x="6465888" y="1976438"/>
          <p14:tracePt t="16665" x="6453188" y="2024063"/>
          <p14:tracePt t="16682" x="6442075" y="2047875"/>
          <p14:tracePt t="16698" x="6442075" y="2084388"/>
          <p14:tracePt t="16716" x="6442075" y="2119313"/>
          <p14:tracePt t="16732" x="6442075" y="2155825"/>
          <p14:tracePt t="16748" x="6442075" y="2166938"/>
          <p14:tracePt t="16765" x="6442075" y="2190750"/>
          <p14:tracePt t="16782" x="6442075" y="2214563"/>
          <p14:tracePt t="16799" x="6465888" y="2238375"/>
          <p14:tracePt t="16816" x="6477000" y="2251075"/>
          <p14:tracePt t="16832" x="6489700" y="2262188"/>
          <p14:tracePt t="16849" x="6500813" y="2298700"/>
          <p14:tracePt t="16865" x="6524625" y="2309813"/>
          <p14:tracePt t="16882" x="6561138" y="2333625"/>
          <p14:tracePt t="16899" x="6608763" y="2346325"/>
          <p14:tracePt t="16916" x="6656388" y="2370138"/>
          <p14:tracePt t="16932" x="6738938" y="2381250"/>
          <p14:tracePt t="16949" x="6786563" y="2393950"/>
          <p14:tracePt t="16966" x="6846888" y="2393950"/>
          <p14:tracePt t="16982" x="6929438" y="2393950"/>
          <p14:tracePt t="16999" x="6989763" y="2393950"/>
          <p14:tracePt t="17016" x="7037388" y="2393950"/>
          <p14:tracePt t="17016" x="7048500" y="2393950"/>
          <p14:tracePt t="17033" x="7061200" y="2393950"/>
          <p14:tracePt t="17049" x="7096125" y="2393950"/>
          <p14:tracePt t="17066" x="7143750" y="2393950"/>
          <p14:tracePt t="17083" x="7167563" y="2393950"/>
          <p14:tracePt t="17099" x="7239000" y="2357438"/>
          <p14:tracePt t="17116" x="7299325" y="2322513"/>
          <p14:tracePt t="17133" x="7358063" y="2298700"/>
          <p14:tracePt t="17150" x="7418388" y="2262188"/>
          <p14:tracePt t="17166" x="7453313" y="2227263"/>
          <p14:tracePt t="17183" x="7477125" y="2190750"/>
          <p14:tracePt t="17200" x="7489825" y="2143125"/>
          <p14:tracePt t="17216" x="7513638" y="2084388"/>
          <p14:tracePt t="17234" x="7513638" y="2024063"/>
          <p14:tracePt t="17250" x="7513638" y="1965325"/>
          <p14:tracePt t="17267" x="7513638" y="1893888"/>
          <p14:tracePt t="17284" x="7500938" y="1846263"/>
          <p14:tracePt t="17300" x="7466013" y="1822450"/>
          <p14:tracePt t="17300" x="7466013" y="1809750"/>
          <p14:tracePt t="17317" x="7429500" y="1785938"/>
          <p14:tracePt t="17334" x="7381875" y="1774825"/>
          <p14:tracePt t="17350" x="7334250" y="1774825"/>
          <p14:tracePt t="17367" x="7275513" y="1774825"/>
          <p14:tracePt t="17383" x="7215188" y="1774825"/>
          <p14:tracePt t="17401" x="7204075" y="1774825"/>
          <p14:tracePt t="17417" x="7167563" y="1774825"/>
          <p14:tracePt t="17434" x="7119938" y="1774825"/>
          <p14:tracePt t="17434" x="7108825" y="1785938"/>
          <p14:tracePt t="17451" x="7000875" y="1846263"/>
          <p14:tracePt t="17467" x="6858000" y="1881188"/>
          <p14:tracePt t="17484" x="6727825" y="1905000"/>
          <p14:tracePt t="17484" x="6704013" y="1917700"/>
          <p14:tracePt t="17501" x="6596063" y="1928813"/>
          <p14:tracePt t="17518" x="6561138" y="1928813"/>
          <p14:tracePt t="17534" x="6524625" y="1928813"/>
          <p14:tracePt t="17551" x="6500813" y="1928813"/>
          <p14:tracePt t="17568" x="6477000" y="1928813"/>
          <p14:tracePt t="17584" x="6465888" y="1928813"/>
          <p14:tracePt t="17669" x="6465888" y="1941513"/>
          <p14:tracePt t="17691" x="6465888" y="1952625"/>
          <p14:tracePt t="17699" x="6465888" y="1965325"/>
          <p14:tracePt t="17707" x="6465888" y="1976438"/>
          <p14:tracePt t="17718" x="6465888" y="2000250"/>
          <p14:tracePt t="17735" x="6465888" y="2036763"/>
          <p14:tracePt t="17751" x="6465888" y="2047875"/>
          <p14:tracePt t="17768" x="6465888" y="2084388"/>
          <p14:tracePt t="17768" x="6465888" y="2108200"/>
          <p14:tracePt t="17785" x="6477000" y="2143125"/>
          <p14:tracePt t="17802" x="6500813" y="2179638"/>
          <p14:tracePt t="17818" x="6548438" y="2203450"/>
          <p14:tracePt t="17835" x="6596063" y="2238375"/>
          <p14:tracePt t="17852" x="6619875" y="2238375"/>
          <p14:tracePt t="17869" x="6656388" y="2251075"/>
          <p14:tracePt t="17885" x="6680200" y="2262188"/>
          <p14:tracePt t="17903" x="6704013" y="2262188"/>
          <p14:tracePt t="17919" x="6715125" y="2262188"/>
          <p14:tracePt t="18385" x="6715125" y="2274888"/>
          <p14:tracePt t="18849" x="6727825" y="2274888"/>
          <p14:tracePt t="18855" x="6751638" y="2286000"/>
          <p14:tracePt t="18863" x="6799263" y="2298700"/>
          <p14:tracePt t="18872" x="6894513" y="2298700"/>
          <p14:tracePt t="18888" x="6965950" y="2322513"/>
          <p14:tracePt t="18888" x="6977063" y="2322513"/>
          <p14:tracePt t="18906" x="7037388" y="2322513"/>
          <p14:tracePt t="18922" x="7119938" y="2322513"/>
          <p14:tracePt t="18939" x="7167563" y="2322513"/>
          <p14:tracePt t="18955" x="7191375" y="2322513"/>
          <p14:tracePt t="18972" x="7227888" y="2322513"/>
          <p14:tracePt t="18989" x="7239000" y="2322513"/>
          <p14:tracePt t="19011" x="7251700" y="2322513"/>
          <p14:tracePt t="19025" x="7262813" y="2322513"/>
          <p14:tracePt t="19147" x="7275513" y="2322513"/>
          <p14:tracePt t="19159" x="7286625" y="2322513"/>
          <p14:tracePt t="19161" x="7334250" y="2322513"/>
          <p14:tracePt t="19172" x="7500938" y="2298700"/>
          <p14:tracePt t="19189" x="7620000" y="2262188"/>
          <p14:tracePt t="19206" x="7739063" y="2238375"/>
          <p14:tracePt t="19223" x="7775575" y="2238375"/>
          <p14:tracePt t="19239" x="7786688" y="2227263"/>
          <p14:tracePt t="19573" x="7918450" y="2227263"/>
          <p14:tracePt t="19577" x="8120063" y="2166938"/>
          <p14:tracePt t="19591" x="8358188" y="2119313"/>
          <p14:tracePt t="19607" x="8643938" y="2071688"/>
          <p14:tracePt t="19624" x="8942388" y="2024063"/>
          <p14:tracePt t="19641" x="9180513" y="2000250"/>
          <p14:tracePt t="19657" x="9299575" y="1976438"/>
          <p14:tracePt t="19674" x="9418638" y="1965325"/>
          <p14:tracePt t="19674" x="9442450" y="1965325"/>
          <p14:tracePt t="19691" x="9525000" y="1965325"/>
          <p14:tracePt t="19707" x="9667875" y="1941513"/>
          <p14:tracePt t="19724" x="9810750" y="1928813"/>
          <p14:tracePt t="19724" x="9847263" y="1917700"/>
          <p14:tracePt t="19741" x="9966325" y="1917700"/>
          <p14:tracePt t="19757" x="10072688" y="1905000"/>
          <p14:tracePt t="19774" x="10191750" y="1905000"/>
          <p14:tracePt t="19774" x="10228263" y="1905000"/>
          <p14:tracePt t="19791" x="10334625" y="1893888"/>
          <p14:tracePt t="19808" x="10442575" y="1881188"/>
          <p14:tracePt t="19824" x="10490200" y="1857375"/>
          <p14:tracePt t="19841" x="10525125" y="1846263"/>
          <p14:tracePt t="19858" x="10548938" y="1846263"/>
          <p14:tracePt t="19875" x="10548938" y="1833563"/>
          <p14:tracePt t="19897" x="10561638" y="1833563"/>
          <p14:tracePt t="20141" x="10572750" y="1833563"/>
          <p14:tracePt t="20145" x="10620375" y="1833563"/>
          <p14:tracePt t="20159" x="10704513" y="1857375"/>
          <p14:tracePt t="20175" x="10763250" y="1893888"/>
          <p14:tracePt t="20192" x="10834688" y="1917700"/>
          <p14:tracePt t="20209" x="10871200" y="1928813"/>
          <p14:tracePt t="20225" x="10906125" y="1941513"/>
          <p14:tracePt t="20242" x="10929938" y="1965325"/>
          <p14:tracePt t="20259" x="10942638" y="1965325"/>
          <p14:tracePt t="20276" x="10953750" y="1965325"/>
          <p14:tracePt t="20292" x="10966450" y="1976438"/>
          <p14:tracePt t="22074" x="10918825" y="1989138"/>
          <p14:tracePt t="22109" x="10847388" y="2012950"/>
          <p14:tracePt t="22113" x="10752138" y="2036763"/>
          <p14:tracePt t="22117" x="10490200" y="2108200"/>
          <p14:tracePt t="22131" x="10144125" y="2203450"/>
          <p14:tracePt t="22148" x="9834563" y="2262188"/>
          <p14:tracePt t="22165" x="9704388" y="2286000"/>
          <p14:tracePt t="22181" x="9680575" y="2286000"/>
          <p14:tracePt t="22198" x="9667875" y="2286000"/>
          <p14:tracePt t="22215" x="9656763" y="2286000"/>
          <p14:tracePt t="22311" x="9656763" y="2274888"/>
          <p14:tracePt t="22557" x="9644063" y="2262188"/>
          <p14:tracePt t="22701" x="9644063" y="2251075"/>
          <p14:tracePt t="24605" x="9620250" y="2251075"/>
          <p14:tracePt t="25435" x="9596438" y="2251075"/>
          <p14:tracePt t="25438" x="9572625" y="2251075"/>
          <p14:tracePt t="25441" x="9490075" y="2251075"/>
          <p14:tracePt t="25458" x="9109075" y="2251075"/>
          <p14:tracePt t="25475" x="8823325" y="2251075"/>
          <p14:tracePt t="25491" x="8632825" y="2251075"/>
          <p14:tracePt t="25508" x="8442325" y="2214563"/>
          <p14:tracePt t="25525" x="8347075" y="2214563"/>
          <p14:tracePt t="25542" x="8228013" y="2214563"/>
          <p14:tracePt t="25558" x="8132763" y="2214563"/>
          <p14:tracePt t="25575" x="8072438" y="2214563"/>
          <p14:tracePt t="25592" x="8037513" y="2214563"/>
          <p14:tracePt t="25608" x="7989888" y="2214563"/>
          <p14:tracePt t="25625" x="7989888" y="2227263"/>
          <p14:tracePt t="25642" x="7977188" y="2227263"/>
          <p14:tracePt t="25658" x="7966075" y="2238375"/>
          <p14:tracePt t="25703" x="7953375" y="2238375"/>
          <p14:tracePt t="25753" x="7966075" y="2238375"/>
          <p14:tracePt t="26083" x="7977188" y="2238375"/>
          <p14:tracePt t="26115" x="7989888" y="2238375"/>
          <p14:tracePt t="26129" x="8001000" y="2238375"/>
          <p14:tracePt t="26137" x="8013700" y="2238375"/>
          <p14:tracePt t="26145" x="8048625" y="2238375"/>
          <p14:tracePt t="26160" x="8120063" y="2238375"/>
          <p14:tracePt t="26160" x="8132763" y="2238375"/>
          <p14:tracePt t="26177" x="8191500" y="2238375"/>
          <p14:tracePt t="26193" x="8275638" y="2238375"/>
          <p14:tracePt t="26210" x="8347075" y="2238375"/>
          <p14:tracePt t="26227" x="8358188" y="2238375"/>
          <p14:tracePt t="26243" x="8370888" y="2238375"/>
          <p14:tracePt t="26260" x="8382000" y="2238375"/>
          <p14:tracePt t="26277" x="8370888" y="2238375"/>
          <p14:tracePt t="26325" x="8347075" y="2238375"/>
          <p14:tracePt t="26329" x="8191500" y="2238375"/>
          <p14:tracePt t="26344" x="8001000" y="2274888"/>
          <p14:tracePt t="26361" x="7786688" y="2346325"/>
          <p14:tracePt t="26377" x="7656513" y="2346325"/>
          <p14:tracePt t="26394" x="7561263" y="2333625"/>
          <p14:tracePt t="26412" x="7477125" y="2309813"/>
          <p14:tracePt t="26427" x="7429500" y="2274888"/>
          <p14:tracePt t="26444" x="7346950" y="2214563"/>
          <p14:tracePt t="26461" x="7310438" y="2155825"/>
          <p14:tracePt t="26478" x="7286625" y="2095500"/>
          <p14:tracePt t="26495" x="7262813" y="2071688"/>
          <p14:tracePt t="26511" x="7239000" y="2012950"/>
          <p14:tracePt t="26528" x="7215188" y="1941513"/>
          <p14:tracePt t="26545" x="7191375" y="1893888"/>
          <p14:tracePt t="26561" x="7180263" y="1857375"/>
          <p14:tracePt t="26578" x="7167563" y="1822450"/>
          <p14:tracePt t="26595" x="7143750" y="1774825"/>
          <p14:tracePt t="26611" x="7132638" y="1738313"/>
          <p14:tracePt t="26628" x="7108825" y="1703388"/>
          <p14:tracePt t="26645" x="7048500" y="1679575"/>
          <p14:tracePt t="26662" x="6989763" y="1655763"/>
          <p14:tracePt t="26678" x="6846888" y="1631950"/>
          <p14:tracePt t="26695" x="6704013" y="1631950"/>
          <p14:tracePt t="26712" x="6537325" y="1643063"/>
          <p14:tracePt t="26712" x="6500813" y="1643063"/>
          <p14:tracePt t="26729" x="6334125" y="1666875"/>
          <p14:tracePt t="26745" x="6215063" y="1666875"/>
          <p14:tracePt t="26761" x="6084888" y="1679575"/>
          <p14:tracePt t="26778" x="5976938" y="1703388"/>
          <p14:tracePt t="26796" x="5929313" y="1727200"/>
          <p14:tracePt t="26812" x="5894388" y="1751013"/>
          <p14:tracePt t="26829" x="5881688" y="1762125"/>
          <p14:tracePt t="26845" x="5870575" y="1774825"/>
          <p14:tracePt t="26862" x="5857875" y="1774825"/>
          <p14:tracePt t="26881" x="5857875" y="1785938"/>
          <p14:tracePt t="26895" x="5857875" y="1809750"/>
          <p14:tracePt t="26912" x="5857875" y="1857375"/>
          <p14:tracePt t="26929" x="5857875" y="1893888"/>
          <p14:tracePt t="26946" x="5857875" y="1928813"/>
          <p14:tracePt t="26946" x="5857875" y="1941513"/>
          <p14:tracePt t="26963" x="5857875" y="1965325"/>
          <p14:tracePt t="26979" x="5894388" y="2012950"/>
          <p14:tracePt t="26996" x="5929313" y="2047875"/>
          <p14:tracePt t="26996" x="5929313" y="2060575"/>
          <p14:tracePt t="27013" x="6013450" y="2108200"/>
          <p14:tracePt t="27029" x="6108700" y="2155825"/>
          <p14:tracePt t="27046" x="6286500" y="2238375"/>
          <p14:tracePt t="27063" x="6489700" y="2322513"/>
          <p14:tracePt t="27079" x="6632575" y="2381250"/>
          <p14:tracePt t="27096" x="6751638" y="2428875"/>
          <p14:tracePt t="27113" x="6858000" y="2476500"/>
          <p14:tracePt t="27130" x="6942138" y="2513013"/>
          <p14:tracePt t="27146" x="6989763" y="2524125"/>
          <p14:tracePt t="27163" x="7013575" y="2536825"/>
          <p14:tracePt t="27180" x="7037388" y="2536825"/>
          <p14:tracePt t="27199" x="7037388" y="2547938"/>
          <p14:tracePt t="27213" x="7072313" y="2547938"/>
          <p14:tracePt t="27230" x="7132638" y="2547938"/>
          <p14:tracePt t="27230" x="7156450" y="2547938"/>
          <p14:tracePt t="27247" x="7251700" y="2513013"/>
          <p14:tracePt t="27263" x="7381875" y="2476500"/>
          <p14:tracePt t="27280" x="7513638" y="2417763"/>
          <p14:tracePt t="27280" x="7537450" y="2405063"/>
          <p14:tracePt t="27297" x="7608888" y="2357438"/>
          <p14:tracePt t="27313" x="7620000" y="2298700"/>
          <p14:tracePt t="27330" x="7620000" y="2238375"/>
          <p14:tracePt t="27347" x="7620000" y="2166938"/>
          <p14:tracePt t="27364" x="7620000" y="2095500"/>
          <p14:tracePt t="27380" x="7585075" y="2084388"/>
          <p14:tracePt t="27397" x="7561263" y="2047875"/>
          <p14:tracePt t="27414" x="7513638" y="2012950"/>
          <p14:tracePt t="27430" x="7489825" y="1989138"/>
          <p14:tracePt t="27447" x="7418388" y="1941513"/>
          <p14:tracePt t="27464" x="7381875" y="1917700"/>
          <p14:tracePt t="27464" x="7358063" y="1881188"/>
          <p14:tracePt t="27481" x="7310438" y="1870075"/>
          <p14:tracePt t="27497" x="7275513" y="1846263"/>
          <p14:tracePt t="27514" x="7227888" y="1833563"/>
          <p14:tracePt t="27531" x="7191375" y="1822450"/>
          <p14:tracePt t="27548" x="7132638" y="1809750"/>
          <p14:tracePt t="27564" x="7096125" y="1798638"/>
          <p14:tracePt t="27581" x="7072313" y="1798638"/>
          <p14:tracePt t="27597" x="7024688" y="1798638"/>
          <p14:tracePt t="27614" x="6965950" y="1798638"/>
          <p14:tracePt t="27631" x="6894513" y="1798638"/>
          <p14:tracePt t="27648" x="6810375" y="1809750"/>
          <p14:tracePt t="27665" x="6762750" y="1809750"/>
          <p14:tracePt t="27681" x="6727825" y="1809750"/>
          <p14:tracePt t="27698" x="6704013" y="1809750"/>
          <p14:tracePt t="27715" x="6656388" y="1833563"/>
          <p14:tracePt t="27732" x="6619875" y="1870075"/>
          <p14:tracePt t="27748" x="6584950" y="1893888"/>
          <p14:tracePt t="27765" x="6572250" y="1928813"/>
          <p14:tracePt t="27782" x="6561138" y="1952625"/>
          <p14:tracePt t="27799" x="6561138" y="1976438"/>
          <p14:tracePt t="27814" x="6548438" y="1989138"/>
          <p14:tracePt t="27831" x="6548438" y="2036763"/>
          <p14:tracePt t="27848" x="6537325" y="2060575"/>
          <p14:tracePt t="27865" x="6537325" y="2084388"/>
          <p14:tracePt t="27882" x="6537325" y="2108200"/>
          <p14:tracePt t="27899" x="6537325" y="2119313"/>
          <p14:tracePt t="27915" x="6572250" y="2166938"/>
          <p14:tracePt t="27932" x="6608763" y="2179638"/>
          <p14:tracePt t="27949" x="6632575" y="2179638"/>
          <p14:tracePt t="27966" x="6691313" y="2179638"/>
          <p14:tracePt t="27982" x="6799263" y="2179638"/>
          <p14:tracePt t="27999" x="6894513" y="2179638"/>
          <p14:tracePt t="28016" x="7061200" y="2179638"/>
          <p14:tracePt t="28032" x="7239000" y="2166938"/>
          <p14:tracePt t="28049" x="7346950" y="2166938"/>
          <p14:tracePt t="28066" x="7453313" y="2143125"/>
          <p14:tracePt t="28082" x="7524750" y="2143125"/>
          <p14:tracePt t="28099" x="7596188" y="2108200"/>
          <p14:tracePt t="28116" x="7704138" y="2084388"/>
          <p14:tracePt t="28116" x="7727950" y="2071688"/>
          <p14:tracePt t="28133" x="7810500" y="2036763"/>
          <p14:tracePt t="28150" x="7870825" y="2036763"/>
          <p14:tracePt t="28166" x="7929563" y="2036763"/>
          <p14:tracePt t="28183" x="7989888" y="2024063"/>
          <p14:tracePt t="28199" x="8001000" y="2024063"/>
          <p14:tracePt t="28216" x="8024813" y="2024063"/>
          <p14:tracePt t="28271" x="8037513" y="2024063"/>
          <p14:tracePt t="28277" x="8048625" y="2024063"/>
          <p14:tracePt t="28301" x="8048625" y="2036763"/>
          <p14:tracePt t="28305" x="8061325" y="2036763"/>
          <p14:tracePt t="28325" x="8072438" y="2047875"/>
          <p14:tracePt t="28333" x="8085138" y="2047875"/>
          <p14:tracePt t="28473" x="8096250" y="2047875"/>
          <p14:tracePt t="28481" x="8108950" y="2047875"/>
          <p14:tracePt t="28485" x="8156575" y="2071688"/>
          <p14:tracePt t="28500" x="8215313" y="2071688"/>
          <p14:tracePt t="28517" x="8310563" y="2071688"/>
          <p14:tracePt t="28534" x="8382000" y="2071688"/>
          <p14:tracePt t="28534" x="8405813" y="2071688"/>
          <p14:tracePt t="28551" x="8477250" y="2071688"/>
          <p14:tracePt t="28567" x="8513763" y="2071688"/>
          <p14:tracePt t="28584" x="8572500" y="2071688"/>
          <p14:tracePt t="28584" x="8585200" y="2071688"/>
          <p14:tracePt t="28601" x="8643938" y="2071688"/>
          <p14:tracePt t="28617" x="8704263" y="2071688"/>
          <p14:tracePt t="28634" x="8775700" y="2071688"/>
          <p14:tracePt t="28634" x="8799513" y="2071688"/>
          <p14:tracePt t="28651" x="8882063" y="2071688"/>
          <p14:tracePt t="28668" x="8966200" y="2071688"/>
          <p14:tracePt t="28684" x="9037638" y="2071688"/>
          <p14:tracePt t="28701" x="9109075" y="2071688"/>
          <p14:tracePt t="28718" x="9144000" y="2071688"/>
          <p14:tracePt t="28734" x="9191625" y="2071688"/>
          <p14:tracePt t="28751" x="9239250" y="2071688"/>
          <p14:tracePt t="28768" x="9310688" y="2071688"/>
          <p14:tracePt t="28785" x="9371013" y="2071688"/>
          <p14:tracePt t="28801" x="9453563" y="2084388"/>
          <p14:tracePt t="28818" x="9513888" y="2084388"/>
          <p14:tracePt t="28834" x="9572625" y="2084388"/>
          <p14:tracePt t="28851" x="9620250" y="2108200"/>
          <p14:tracePt t="28868" x="9656763" y="2108200"/>
          <p14:tracePt t="28884" x="9715500" y="2108200"/>
          <p14:tracePt t="28903" x="9763125" y="2108200"/>
          <p14:tracePt t="28918" x="9799638" y="2108200"/>
          <p14:tracePt t="28935" x="9834563" y="2108200"/>
          <p14:tracePt t="28952" x="9871075" y="2108200"/>
          <p14:tracePt t="28969" x="9953625" y="2108200"/>
          <p14:tracePt t="28985" x="10013950" y="2108200"/>
          <p14:tracePt t="29002" x="10085388" y="2108200"/>
          <p14:tracePt t="29019" x="10167938" y="2108200"/>
          <p14:tracePt t="29035" x="10239375" y="2108200"/>
          <p14:tracePt t="29052" x="10323513" y="2108200"/>
          <p14:tracePt t="29069" x="10382250" y="2108200"/>
          <p14:tracePt t="29086" x="10429875" y="2108200"/>
          <p14:tracePt t="29102" x="10466388" y="2108200"/>
          <p14:tracePt t="29119" x="10477500" y="2108200"/>
          <p14:tracePt t="29135" x="10501313" y="2108200"/>
          <p14:tracePt t="29152" x="10525125" y="2108200"/>
          <p14:tracePt t="29169" x="10561638" y="2108200"/>
          <p14:tracePt t="29186" x="10609263" y="2108200"/>
          <p14:tracePt t="29202" x="10644188" y="2108200"/>
          <p14:tracePt t="30981" x="10656888" y="2108200"/>
          <p14:tracePt t="31203" x="10668000" y="2108200"/>
          <p14:tracePt t="32964" x="10668000" y="2084388"/>
          <p14:tracePt t="33517" x="10656888" y="2084388"/>
          <p14:tracePt t="33567" x="10644188" y="2071688"/>
          <p14:tracePt t="34087" x="10644188" y="2060575"/>
          <p14:tracePt t="34293" x="10644188" y="2071688"/>
          <p14:tracePt t="35558" x="10644188" y="2084388"/>
          <p14:tracePt t="36353" x="10644188" y="2095500"/>
          <p14:tracePt t="36365" x="10644188" y="2108200"/>
          <p14:tracePt t="36374" x="10644188" y="2119313"/>
          <p14:tracePt t="36391" x="10644188" y="2143125"/>
          <p14:tracePt t="36407" x="10644188" y="2155825"/>
          <p14:tracePt t="36459" x="10644188" y="2166938"/>
          <p14:tracePt t="36463" x="10644188" y="2190750"/>
          <p14:tracePt t="36493" x="10644188" y="2203450"/>
          <p14:tracePt t="36501" x="10644188" y="2227263"/>
          <p14:tracePt t="36525" x="10644188" y="2238375"/>
          <p14:tracePt t="36541" x="10644188" y="2251075"/>
          <p14:tracePt t="36547" x="10644188" y="2262188"/>
          <p14:tracePt t="36558" x="10644188" y="2286000"/>
          <p14:tracePt t="36575" x="10644188" y="2309813"/>
          <p14:tracePt t="36591" x="10644188" y="2333625"/>
          <p14:tracePt t="36608" x="10644188" y="2381250"/>
          <p14:tracePt t="36625" x="10644188" y="2405063"/>
          <p14:tracePt t="36641" x="10644188" y="2441575"/>
          <p14:tracePt t="36658" x="10644188" y="2476500"/>
          <p14:tracePt t="36675" x="10644188" y="2524125"/>
          <p14:tracePt t="36692" x="10656888" y="2560638"/>
          <p14:tracePt t="36708" x="10656888" y="2608263"/>
          <p14:tracePt t="36725" x="10680700" y="2690813"/>
          <p14:tracePt t="36742" x="10704513" y="2786063"/>
          <p14:tracePt t="36758" x="10728325" y="2881313"/>
          <p14:tracePt t="36775" x="10752138" y="2976563"/>
          <p14:tracePt t="36792" x="10787063" y="3048000"/>
          <p14:tracePt t="36792" x="10799763" y="3071813"/>
          <p14:tracePt t="36809" x="10823575" y="3143250"/>
          <p14:tracePt t="36826" x="10847388" y="3214688"/>
          <p14:tracePt t="36842" x="10882313" y="3298825"/>
          <p14:tracePt t="36859" x="10918825" y="3357563"/>
          <p14:tracePt t="36875" x="10942638" y="3417888"/>
          <p14:tracePt t="36892" x="10977563" y="3476625"/>
          <p14:tracePt t="36910" x="11014075" y="3536950"/>
          <p14:tracePt t="36926" x="11037888" y="3571875"/>
          <p14:tracePt t="36942" x="11061700" y="3619500"/>
          <p14:tracePt t="36959" x="11096625" y="3679825"/>
          <p14:tracePt t="36976" x="11120438" y="3727450"/>
          <p14:tracePt t="36993" x="11120438" y="3751263"/>
          <p14:tracePt t="37009" x="11144250" y="3775075"/>
          <p14:tracePt t="37026" x="11156950" y="3798888"/>
          <p14:tracePt t="37026" x="11156950" y="3810000"/>
          <p14:tracePt t="37043" x="11168063" y="3822700"/>
          <p14:tracePt t="37059" x="11191875" y="3846513"/>
          <p14:tracePt t="37076" x="11191875" y="3857625"/>
          <p14:tracePt t="37093" x="11191875" y="3870325"/>
          <p14:tracePt t="37109" x="11204575" y="3881438"/>
          <p14:tracePt t="37126" x="11204575" y="3894138"/>
          <p14:tracePt t="37143" x="11204575" y="3905250"/>
          <p14:tracePt t="37163" x="11215688" y="3905250"/>
          <p14:tracePt t="37176" x="11215688" y="3917950"/>
          <p14:tracePt t="37193" x="11228388" y="3917950"/>
          <p14:tracePt t="38261" x="11204575" y="3917950"/>
          <p14:tracePt t="38305" x="11191875" y="3917950"/>
          <p14:tracePt t="38309" x="11180763" y="3917950"/>
          <p14:tracePt t="38313" x="10990263" y="3846513"/>
          <p14:tracePt t="38330" x="10858500" y="3798888"/>
          <p14:tracePt t="38347" x="10418763" y="3643313"/>
          <p14:tracePt t="38363" x="10085388" y="3465513"/>
          <p14:tracePt t="38380" x="9704388" y="3203575"/>
          <p14:tracePt t="38397" x="9371013" y="2928938"/>
          <p14:tracePt t="38414" x="9072563" y="2643188"/>
          <p14:tracePt t="38430" x="8643938" y="2309813"/>
          <p14:tracePt t="38447" x="8275638" y="2071688"/>
          <p14:tracePt t="38464" x="7834313" y="1905000"/>
          <p14:tracePt t="38464" x="7739063" y="1870075"/>
          <p14:tracePt t="38481" x="7310438" y="1738313"/>
          <p14:tracePt t="38497" x="6965950" y="1631950"/>
          <p14:tracePt t="38514" x="6680200" y="1560513"/>
          <p14:tracePt t="38514" x="6619875" y="1536700"/>
          <p14:tracePt t="38531" x="6513513" y="1500188"/>
          <p14:tracePt t="38547" x="6477000" y="1476375"/>
          <p14:tracePt t="38564" x="6429375" y="1441450"/>
          <p14:tracePt t="38581" x="6370638" y="1404938"/>
          <p14:tracePt t="38597" x="6323013" y="1370013"/>
          <p14:tracePt t="38614" x="6286500" y="1346200"/>
          <p14:tracePt t="38631" x="6227763" y="1298575"/>
          <p14:tracePt t="38648" x="6215063" y="1250950"/>
          <p14:tracePt t="38664" x="6180138" y="1203325"/>
          <p14:tracePt t="38681" x="6156325" y="1179513"/>
          <p14:tracePt t="38698" x="6132513" y="1166813"/>
          <p14:tracePt t="38715" x="6119813" y="1155700"/>
          <p14:tracePt t="38733" x="6119813" y="1166813"/>
          <p14:tracePt t="38803" x="6119813" y="1179513"/>
          <p14:tracePt t="38815" x="6119813" y="1190625"/>
          <p14:tracePt t="38823" x="6119813" y="1203325"/>
          <p14:tracePt t="38831" x="6119813" y="1227138"/>
          <p14:tracePt t="38848" x="6132513" y="1262063"/>
          <p14:tracePt t="38865" x="6143625" y="1298575"/>
          <p14:tracePt t="38882" x="6156325" y="1346200"/>
          <p14:tracePt t="38898" x="6180138" y="1404938"/>
          <p14:tracePt t="38916" x="6203950" y="1465263"/>
          <p14:tracePt t="38932" x="6251575" y="1547813"/>
          <p14:tracePt t="38948" x="6275388" y="1643063"/>
          <p14:tracePt t="38965" x="6310313" y="1714500"/>
          <p14:tracePt t="38982" x="6346825" y="1809750"/>
          <p14:tracePt t="38982" x="6357938" y="1822450"/>
          <p14:tracePt t="38999" x="6394450" y="1905000"/>
          <p14:tracePt t="39016" x="6418263" y="1952625"/>
          <p14:tracePt t="39032" x="6442075" y="2012950"/>
          <p14:tracePt t="39032" x="6442075" y="2024063"/>
          <p14:tracePt t="39049" x="6477000" y="2108200"/>
          <p14:tracePt t="39065" x="6513513" y="2203450"/>
          <p14:tracePt t="39083" x="6561138" y="2298700"/>
          <p14:tracePt t="39099" x="6596063" y="2346325"/>
          <p14:tracePt t="39116" x="6608763" y="2393950"/>
          <p14:tracePt t="39132" x="6632575" y="2452688"/>
          <p14:tracePt t="39149" x="6667500" y="2513013"/>
          <p14:tracePt t="39166" x="6691313" y="2547938"/>
          <p14:tracePt t="39183" x="6715125" y="2584450"/>
          <p14:tracePt t="39199" x="6738938" y="2608263"/>
          <p14:tracePt t="39216" x="6762750" y="2643188"/>
          <p14:tracePt t="39233" x="6810375" y="2643188"/>
          <p14:tracePt t="39250" x="6858000" y="2643188"/>
          <p14:tracePt t="39266" x="6929438" y="2643188"/>
          <p14:tracePt t="39282" x="7037388" y="2643188"/>
          <p14:tracePt t="39299" x="7132638" y="2619375"/>
          <p14:tracePt t="39316" x="7310438" y="2547938"/>
          <p14:tracePt t="39333" x="7429500" y="2489200"/>
          <p14:tracePt t="39350" x="7489825" y="2441575"/>
          <p14:tracePt t="39367" x="7537450" y="2346325"/>
          <p14:tracePt t="39383" x="7537450" y="2286000"/>
          <p14:tracePt t="39400" x="7537450" y="2214563"/>
          <p14:tracePt t="39417" x="7537450" y="2190750"/>
          <p14:tracePt t="39433" x="7524750" y="2143125"/>
          <p14:tracePt t="39450" x="7513638" y="2132013"/>
          <p14:tracePt t="39467" x="7513638" y="2095500"/>
          <p14:tracePt t="39483" x="7513638" y="2047875"/>
          <p14:tracePt t="39500" x="7489825" y="1989138"/>
          <p14:tracePt t="39517" x="7466013" y="1952625"/>
          <p14:tracePt t="39534" x="7442200" y="1917700"/>
          <p14:tracePt t="39550" x="7381875" y="1857375"/>
          <p14:tracePt t="39567" x="7346950" y="1846263"/>
          <p14:tracePt t="39584" x="7310438" y="1822450"/>
          <p14:tracePt t="39600" x="7227888" y="1798638"/>
          <p14:tracePt t="39617" x="7167563" y="1785938"/>
          <p14:tracePt t="39634" x="7108825" y="1785938"/>
          <p14:tracePt t="39634" x="7072313" y="1762125"/>
          <p14:tracePt t="39651" x="7024688" y="1762125"/>
          <p14:tracePt t="39668" x="6965950" y="1762125"/>
          <p14:tracePt t="39684" x="6905625" y="1751013"/>
          <p14:tracePt t="39701" x="6846888" y="1751013"/>
          <p14:tracePt t="39718" x="6786563" y="1751013"/>
          <p14:tracePt t="39734" x="6751638" y="1738313"/>
          <p14:tracePt t="39751" x="6738938" y="1738313"/>
          <p14:tracePt t="39777" x="6715125" y="1738313"/>
          <p14:tracePt t="39795" x="6704013" y="1738313"/>
          <p14:tracePt t="39815" x="6691313" y="1738313"/>
          <p14:tracePt t="39827" x="6680200" y="1738313"/>
          <p14:tracePt t="39835" x="6656388" y="1738313"/>
          <p14:tracePt t="39851" x="6619875" y="1738313"/>
          <p14:tracePt t="39868" x="6572250" y="1738313"/>
          <p14:tracePt t="39885" x="6537325" y="1738313"/>
          <p14:tracePt t="39902" x="6500813" y="1751013"/>
          <p14:tracePt t="39918" x="6465888" y="1774825"/>
          <p14:tracePt t="39935" x="6453188" y="1798638"/>
          <p14:tracePt t="39951" x="6429375" y="1809750"/>
          <p14:tracePt t="39968" x="6418263" y="1809750"/>
          <p14:tracePt t="40003" x="6405563" y="1822450"/>
          <p14:tracePt t="40017" x="6405563" y="1833563"/>
          <p14:tracePt t="40033" x="6394450" y="1846263"/>
          <p14:tracePt t="40037" x="6381750" y="1857375"/>
          <p14:tracePt t="40052" x="6381750" y="1893888"/>
          <p14:tracePt t="40069" x="6381750" y="1928813"/>
          <p14:tracePt t="40085" x="6381750" y="1965325"/>
          <p14:tracePt t="40102" x="6381750" y="1976438"/>
          <p14:tracePt t="40118" x="6381750" y="2000250"/>
          <p14:tracePt t="40135" x="6381750" y="2012950"/>
          <p14:tracePt t="40152" x="6381750" y="2036763"/>
          <p14:tracePt t="40169" x="6394450" y="2047875"/>
          <p14:tracePt t="40185" x="6405563" y="2060575"/>
          <p14:tracePt t="40202" x="6429375" y="2095500"/>
          <p14:tracePt t="40219" x="6477000" y="2155825"/>
          <p14:tracePt t="40236" x="6513513" y="2190750"/>
          <p14:tracePt t="40252" x="6572250" y="2238375"/>
          <p14:tracePt t="40269" x="6632575" y="2298700"/>
          <p14:tracePt t="40286" x="6727825" y="2346325"/>
          <p14:tracePt t="40303" x="6846888" y="2393950"/>
          <p14:tracePt t="40319" x="6965950" y="2417763"/>
          <p14:tracePt t="40335" x="7072313" y="2428875"/>
          <p14:tracePt t="40335" x="7085013" y="2428875"/>
          <p14:tracePt t="40353" x="7167563" y="2428875"/>
          <p14:tracePt t="40370" x="7215188" y="2417763"/>
          <p14:tracePt t="40386" x="7262813" y="2393950"/>
          <p14:tracePt t="40403" x="7299325" y="2381250"/>
          <p14:tracePt t="40420" x="7334250" y="2357438"/>
          <p14:tracePt t="40436" x="7381875" y="2309813"/>
          <p14:tracePt t="40453" x="7405688" y="2286000"/>
          <p14:tracePt t="40470" x="7429500" y="2251075"/>
          <p14:tracePt t="40486" x="7429500" y="2238375"/>
          <p14:tracePt t="40503" x="7429500" y="2214563"/>
          <p14:tracePt t="40520" x="7429500" y="2203450"/>
          <p14:tracePt t="40536" x="7429500" y="2190750"/>
          <p14:tracePt t="40559" x="7418388" y="2190750"/>
          <p14:tracePt t="40570" x="7418388" y="2179638"/>
          <p14:tracePt t="40653" x="7418388" y="2166938"/>
          <p14:tracePt t="40655" x="7418388" y="2155825"/>
          <p14:tracePt t="40670" x="7418388" y="2119313"/>
          <p14:tracePt t="40687" x="7429500" y="2108200"/>
          <p14:tracePt t="40703" x="7442200" y="2060575"/>
          <p14:tracePt t="40720" x="7466013" y="2012950"/>
          <p14:tracePt t="40737" x="7477125" y="1989138"/>
          <p14:tracePt t="40754" x="7489825" y="1965325"/>
          <p14:tracePt t="40771" x="7513638" y="1928813"/>
          <p14:tracePt t="40787" x="7548563" y="1905000"/>
          <p14:tracePt t="40804" x="7596188" y="1881188"/>
          <p14:tracePt t="40821" x="7667625" y="1833563"/>
          <p14:tracePt t="40838" x="7775575" y="1798638"/>
          <p14:tracePt t="40854" x="7918450" y="1751013"/>
          <p14:tracePt t="40871" x="8024813" y="1714500"/>
          <p14:tracePt t="40888" x="8072438" y="1714500"/>
          <p14:tracePt t="40888" x="8096250" y="1714500"/>
          <p14:tracePt t="40906" x="8167688" y="1703388"/>
          <p14:tracePt t="40921" x="8228013" y="1703388"/>
          <p14:tracePt t="40938" x="8299450" y="1703388"/>
          <p14:tracePt t="40938" x="8310563" y="1703388"/>
          <p14:tracePt t="40955" x="8358188" y="1703388"/>
          <p14:tracePt t="40971" x="8394700" y="1703388"/>
          <p14:tracePt t="40988" x="8442325" y="1703388"/>
          <p14:tracePt t="41005" x="8489950" y="1703388"/>
          <p14:tracePt t="41021" x="8596313" y="1703388"/>
          <p14:tracePt t="41038" x="8704263" y="1703388"/>
          <p14:tracePt t="41055" x="8823325" y="1703388"/>
          <p14:tracePt t="41071" x="8953500" y="1703388"/>
          <p14:tracePt t="41089" x="9048750" y="1703388"/>
          <p14:tracePt t="41105" x="9120188" y="1703388"/>
          <p14:tracePt t="41122" x="9204325" y="1703388"/>
          <p14:tracePt t="41138" x="9299575" y="1703388"/>
          <p14:tracePt t="41155" x="9371013" y="1703388"/>
          <p14:tracePt t="41172" x="9453563" y="1703388"/>
          <p14:tracePt t="41172" x="9477375" y="1703388"/>
          <p14:tracePt t="41189" x="9525000" y="1703388"/>
          <p14:tracePt t="41205" x="9585325" y="1703388"/>
          <p14:tracePt t="41222" x="9667875" y="1703388"/>
          <p14:tracePt t="41239" x="9704388" y="1703388"/>
          <p14:tracePt t="41255" x="9728200" y="1703388"/>
          <p14:tracePt t="41272" x="9763125" y="1714500"/>
          <p14:tracePt t="41289" x="9786938" y="1727200"/>
          <p14:tracePt t="41306" x="9799638" y="1738313"/>
          <p14:tracePt t="41353" x="9799638" y="1751013"/>
          <p14:tracePt t="41597" x="9799638" y="1762125"/>
          <p14:tracePt t="41609" x="9799638" y="1774825"/>
          <p14:tracePt t="41613" x="9799638" y="1798638"/>
          <p14:tracePt t="41623" x="9799638" y="1833563"/>
          <p14:tracePt t="41640" x="9799638" y="1870075"/>
          <p14:tracePt t="41640" x="9799638" y="1881188"/>
          <p14:tracePt t="41657" x="9799638" y="1905000"/>
          <p14:tracePt t="41673" x="9799638" y="1917700"/>
          <p14:tracePt t="41690" x="9810750" y="1917700"/>
          <p14:tracePt t="42283" x="9823450" y="1917700"/>
          <p14:tracePt t="42287" x="9847263" y="1917700"/>
          <p14:tracePt t="42292" x="9966325" y="1917700"/>
          <p14:tracePt t="42309" x="10144125" y="1917700"/>
          <p14:tracePt t="42325" x="10287000" y="1917700"/>
          <p14:tracePt t="42342" x="10418763" y="1917700"/>
          <p14:tracePt t="42359" x="10537825" y="1917700"/>
          <p14:tracePt t="42376" x="10633075" y="1917700"/>
          <p14:tracePt t="42392" x="10704513" y="1917700"/>
          <p14:tracePt t="42409" x="10715625" y="1917700"/>
          <p14:tracePt t="42425" x="10728325" y="1917700"/>
          <p14:tracePt t="42547" x="10752138" y="1917700"/>
          <p14:tracePt t="42555" x="10763250" y="1917700"/>
          <p14:tracePt t="42571" x="10775950" y="1917700"/>
          <p14:tracePt t="42583" x="10787063" y="1928813"/>
          <p14:tracePt t="42603" x="10787063" y="1941513"/>
          <p14:tracePt t="42613" x="10799763" y="1952625"/>
          <p14:tracePt t="42633" x="10810875" y="1952625"/>
          <p14:tracePt t="42645" x="10823575" y="1976438"/>
          <p14:tracePt t="42660" x="10834688" y="1989138"/>
          <p14:tracePt t="42676" x="10847388" y="2024063"/>
          <p14:tracePt t="42693" x="10871200" y="2060575"/>
          <p14:tracePt t="42711" x="10882313" y="2095500"/>
          <p14:tracePt t="42711" x="10895013" y="2119313"/>
          <p14:tracePt t="42728" x="10906125" y="2155825"/>
          <p14:tracePt t="42744" x="10942638" y="2214563"/>
          <p14:tracePt t="42761" x="10990263" y="2286000"/>
          <p14:tracePt t="42761" x="11001375" y="2309813"/>
          <p14:tracePt t="42778" x="11049000" y="2381250"/>
          <p14:tracePt t="42794" x="11072813" y="2441575"/>
          <p14:tracePt t="42811" x="11096625" y="2465388"/>
          <p14:tracePt t="42828" x="11109325" y="2513013"/>
          <p14:tracePt t="42845" x="11109325" y="2536825"/>
          <p14:tracePt t="42861" x="11133138" y="2560638"/>
          <p14:tracePt t="42878" x="11133138" y="2584450"/>
          <p14:tracePt t="42895" x="11133138" y="2595563"/>
          <p14:tracePt t="42912" x="11133138" y="2619375"/>
          <p14:tracePt t="42928" x="11144250" y="2655888"/>
          <p14:tracePt t="42945" x="11144250" y="2679700"/>
          <p14:tracePt t="42962" x="11156950" y="2727325"/>
          <p14:tracePt t="42978" x="11191875" y="2774950"/>
          <p14:tracePt t="42995" x="11204575" y="2798763"/>
          <p14:tracePt t="42995" x="11215688" y="2809875"/>
          <p14:tracePt t="43012" x="11228388" y="2846388"/>
          <p14:tracePt t="43028" x="11252200" y="2881313"/>
          <p14:tracePt t="43045" x="11276013" y="2917825"/>
          <p14:tracePt t="43062" x="11287125" y="2941638"/>
          <p14:tracePt t="43078" x="11287125" y="2952750"/>
          <p14:tracePt t="43095" x="11299825" y="2976563"/>
          <p14:tracePt t="43112" x="11310938" y="2976563"/>
          <p14:tracePt t="43478" x="11323638" y="2976563"/>
          <p14:tracePt t="44104" x="11323638" y="2989263"/>
          <p14:tracePt t="44112" x="11334750" y="3000375"/>
          <p14:tracePt t="44124" x="11334750" y="3013075"/>
          <p14:tracePt t="44131" x="11334750" y="3024188"/>
          <p14:tracePt t="44148" x="11334750" y="3036888"/>
          <p14:tracePt t="44165" x="11347450" y="3036888"/>
          <p14:tracePt t="44182" x="11347450" y="3060700"/>
          <p14:tracePt t="44198" x="11347450" y="3071813"/>
          <p14:tracePt t="44215" x="11347450" y="3084513"/>
          <p14:tracePt t="44232" x="11371263" y="3108325"/>
          <p14:tracePt t="44249" x="11371263" y="3119438"/>
          <p14:tracePt t="44314" x="11371263" y="3132138"/>
          <p14:tracePt t="44322" x="11382375" y="3143250"/>
          <p14:tracePt t="45215" x="11347450" y="3143250"/>
          <p14:tracePt t="45598" x="11310938" y="3155950"/>
          <p14:tracePt t="45602" x="11014075" y="3155950"/>
          <p14:tracePt t="45602" x="10942638" y="3155950"/>
          <p14:tracePt t="45620" x="10537825" y="3155950"/>
          <p14:tracePt t="45636" x="10096500" y="3155950"/>
          <p14:tracePt t="45653" x="9656763" y="3036888"/>
          <p14:tracePt t="45670" x="9239250" y="2857500"/>
          <p14:tracePt t="45686" x="8905875" y="2714625"/>
          <p14:tracePt t="45703" x="8548688" y="2547938"/>
          <p14:tracePt t="45720" x="8251825" y="2441575"/>
          <p14:tracePt t="45737" x="7942263" y="2405063"/>
          <p14:tracePt t="45753" x="7704138" y="2381250"/>
          <p14:tracePt t="45770" x="7561263" y="2346325"/>
          <p14:tracePt t="45787" x="7442200" y="2346325"/>
          <p14:tracePt t="45787" x="7405688" y="2346325"/>
          <p14:tracePt t="45804" x="7286625" y="2346325"/>
          <p14:tracePt t="45820" x="7227888" y="2333625"/>
          <p14:tracePt t="45837" x="7156450" y="2333625"/>
          <p14:tracePt t="45837" x="7119938" y="2333625"/>
          <p14:tracePt t="45854" x="7024688" y="2333625"/>
          <p14:tracePt t="45870" x="6918325" y="2333625"/>
          <p14:tracePt t="45887" x="6846888" y="2333625"/>
          <p14:tracePt t="45905" x="6799263" y="2333625"/>
          <p14:tracePt t="45920" x="6762750" y="2322513"/>
          <p14:tracePt t="45937" x="6738938" y="2322513"/>
          <p14:tracePt t="45954" x="6704013" y="2298700"/>
          <p14:tracePt t="45971" x="6691313" y="2298700"/>
          <p14:tracePt t="45987" x="6680200" y="2298700"/>
          <p14:tracePt t="46018" x="6680200" y="2286000"/>
          <p14:tracePt t="46022" x="6704013" y="2286000"/>
          <p14:tracePt t="46522" x="6715125" y="2286000"/>
          <p14:tracePt t="46526" x="6775450" y="2286000"/>
          <p14:tracePt t="46539" x="6858000" y="2286000"/>
          <p14:tracePt t="46556" x="6989763" y="2262188"/>
          <p14:tracePt t="46572" x="7346950" y="2190750"/>
          <p14:tracePt t="46588" x="7548563" y="2119313"/>
          <p14:tracePt t="46605" x="7739063" y="2060575"/>
          <p14:tracePt t="46623" x="7858125" y="2012950"/>
          <p14:tracePt t="46639" x="7989888" y="1989138"/>
          <p14:tracePt t="46656" x="8037513" y="1976438"/>
          <p14:tracePt t="46673" x="8072438" y="1976438"/>
          <p14:tracePt t="46689" x="8085138" y="1976438"/>
          <p14:tracePt t="46706" x="8085138" y="1965325"/>
          <p14:tracePt t="47034" x="8096250" y="1965325"/>
          <p14:tracePt t="47078" x="8120063" y="1965325"/>
          <p14:tracePt t="47086" x="8132763" y="1965325"/>
          <p14:tracePt t="47098" x="8167688" y="1965325"/>
          <p14:tracePt t="47107" x="8239125" y="1965325"/>
          <p14:tracePt t="47124" x="8323263" y="1976438"/>
          <p14:tracePt t="47141" x="8405813" y="1976438"/>
          <p14:tracePt t="47157" x="8501063" y="1976438"/>
          <p14:tracePt t="47174" x="8609013" y="1976438"/>
          <p14:tracePt t="47191" x="8728075" y="1976438"/>
          <p14:tracePt t="47208" x="8810625" y="1976438"/>
          <p14:tracePt t="47224" x="8942388" y="1989138"/>
          <p14:tracePt t="47241" x="9085263" y="1989138"/>
          <p14:tracePt t="47258" x="9120188" y="1989138"/>
          <p14:tracePt t="47274" x="9156700" y="1989138"/>
          <p14:tracePt t="47291" x="9180513" y="2000250"/>
          <p14:tracePt t="47308" x="9191625" y="2000250"/>
          <p14:tracePt t="47390" x="9204325" y="2000250"/>
          <p14:tracePt t="47394" x="9251950" y="2000250"/>
          <p14:tracePt t="47409" x="9371013" y="2000250"/>
          <p14:tracePt t="47425" x="9466263" y="2012950"/>
          <p14:tracePt t="47442" x="9561513" y="2012950"/>
          <p14:tracePt t="47458" x="9667875" y="2000250"/>
          <p14:tracePt t="47475" x="9715500" y="1989138"/>
          <p14:tracePt t="47492" x="9786938" y="1976438"/>
          <p14:tracePt t="47509" x="9847263" y="1952625"/>
          <p14:tracePt t="47525" x="9906000" y="1952625"/>
          <p14:tracePt t="47542" x="9942513" y="1952625"/>
          <p14:tracePt t="47559" x="10001250" y="1928813"/>
          <p14:tracePt t="47576" x="10048875" y="1928813"/>
          <p14:tracePt t="47592" x="10072688" y="1928813"/>
          <p14:tracePt t="47608" x="10109200" y="1928813"/>
          <p14:tracePt t="47625" x="10144125" y="1928813"/>
          <p14:tracePt t="47625" x="10156825" y="1928813"/>
          <p14:tracePt t="47642" x="10191750" y="1928813"/>
          <p14:tracePt t="47658" x="10204450" y="1928813"/>
          <p14:tracePt t="47690" x="10215563" y="1928813"/>
          <p14:tracePt t="47720" x="10180638" y="1928813"/>
          <p14:tracePt t="47962" x="10109200" y="1952625"/>
          <p14:tracePt t="47966" x="9929813" y="1976438"/>
          <p14:tracePt t="47977" x="9358313" y="2060575"/>
          <p14:tracePt t="47993" x="8929688" y="2119313"/>
          <p14:tracePt t="48010" x="8572500" y="2143125"/>
          <p14:tracePt t="48027" x="8310563" y="2166938"/>
          <p14:tracePt t="48027" x="8262938" y="2166938"/>
          <p14:tracePt t="48044" x="8061325" y="2166938"/>
          <p14:tracePt t="48060" x="7918450" y="2166938"/>
          <p14:tracePt t="48077" x="7847013" y="2166938"/>
          <p14:tracePt t="48077" x="7823200" y="2166938"/>
          <p14:tracePt t="48094" x="7775575" y="2143125"/>
          <p14:tracePt t="48110" x="7715250" y="2119313"/>
          <p14:tracePt t="48127" x="7643813" y="2095500"/>
          <p14:tracePt t="48144" x="7548563" y="2084388"/>
          <p14:tracePt t="48160" x="7466013" y="2060575"/>
          <p14:tracePt t="48177" x="7418388" y="2047875"/>
          <p14:tracePt t="48194" x="7405688" y="2047875"/>
          <p14:tracePt t="48476" x="7381875" y="2047875"/>
          <p14:tracePt t="48480" x="7275513" y="2047875"/>
          <p14:tracePt t="48495" x="7167563" y="2047875"/>
          <p14:tracePt t="48512" x="7119938" y="2047875"/>
          <p14:tracePt t="48528" x="7096125" y="2047875"/>
          <p14:tracePt t="48545" x="7085013" y="2047875"/>
          <p14:tracePt t="48572" x="7072313" y="2036763"/>
          <p14:tracePt t="48588" x="7072313" y="2024063"/>
          <p14:tracePt t="48596" x="7061200" y="2012950"/>
          <p14:tracePt t="48612" x="7037388" y="1976438"/>
          <p14:tracePt t="48629" x="7013575" y="1941513"/>
          <p14:tracePt t="48645" x="6977063" y="1893888"/>
          <p14:tracePt t="48661" x="6881813" y="1857375"/>
          <p14:tracePt t="48678" x="6775450" y="1822450"/>
          <p14:tracePt t="48695" x="6537325" y="1798638"/>
          <p14:tracePt t="48711" x="6310313" y="1798638"/>
          <p14:tracePt t="48729" x="6180138" y="1798638"/>
          <p14:tracePt t="48746" x="6108700" y="1798638"/>
          <p14:tracePt t="48762" x="6072188" y="1798638"/>
          <p14:tracePt t="48779" x="6061075" y="1798638"/>
          <p14:tracePt t="48796" x="6061075" y="1822450"/>
          <p14:tracePt t="48812" x="6061075" y="1857375"/>
          <p14:tracePt t="48829" x="6061075" y="1893888"/>
          <p14:tracePt t="48846" x="6061075" y="1941513"/>
          <p14:tracePt t="48863" x="6061075" y="1976438"/>
          <p14:tracePt t="48863" x="6061075" y="1989138"/>
          <p14:tracePt t="48880" x="6072188" y="2036763"/>
          <p14:tracePt t="48896" x="6096000" y="2071688"/>
          <p14:tracePt t="48913" x="6143625" y="2132013"/>
          <p14:tracePt t="48913" x="6167438" y="2143125"/>
          <p14:tracePt t="48930" x="6215063" y="2190750"/>
          <p14:tracePt t="48946" x="6299200" y="2227263"/>
          <p14:tracePt t="48963" x="6394450" y="2262188"/>
          <p14:tracePt t="48979" x="6537325" y="2298700"/>
          <p14:tracePt t="48997" x="6715125" y="2298700"/>
          <p14:tracePt t="49013" x="6870700" y="2298700"/>
          <p14:tracePt t="49030" x="7024688" y="2262188"/>
          <p14:tracePt t="49047" x="7156450" y="2227263"/>
          <p14:tracePt t="49063" x="7215188" y="2227263"/>
          <p14:tracePt t="49080" x="7262813" y="2190750"/>
          <p14:tracePt t="49097" x="7299325" y="2190750"/>
          <p14:tracePt t="49113" x="7346950" y="2155825"/>
          <p14:tracePt t="49130" x="7370763" y="2132013"/>
          <p14:tracePt t="49147" x="7394575" y="2060575"/>
          <p14:tracePt t="49147" x="7405688" y="2060575"/>
          <p14:tracePt t="49164" x="7429500" y="2012950"/>
          <p14:tracePt t="49180" x="7429500" y="1965325"/>
          <p14:tracePt t="49197" x="7429500" y="1917700"/>
          <p14:tracePt t="49197" x="7429500" y="1905000"/>
          <p14:tracePt t="49214" x="7429500" y="1846263"/>
          <p14:tracePt t="49230" x="7405688" y="1774825"/>
          <p14:tracePt t="49247" x="7370763" y="1727200"/>
          <p14:tracePt t="49264" x="7251700" y="1666875"/>
          <p14:tracePt t="49280" x="7167563" y="1631950"/>
          <p14:tracePt t="49297" x="7061200" y="1619250"/>
          <p14:tracePt t="49314" x="6918325" y="1584325"/>
          <p14:tracePt t="49331" x="6858000" y="1584325"/>
          <p14:tracePt t="49331" x="6834188" y="1584325"/>
          <p14:tracePt t="49348" x="6799263" y="1584325"/>
          <p14:tracePt t="49364" x="6751638" y="1584325"/>
          <p14:tracePt t="49381" x="6727825" y="1584325"/>
          <p14:tracePt t="49397" x="6715125" y="1584325"/>
          <p14:tracePt t="49448" x="6704013" y="1584325"/>
          <p14:tracePt t="49460" x="6691313" y="1584325"/>
          <p14:tracePt t="49464" x="6667500" y="1584325"/>
          <p14:tracePt t="49481" x="6619875" y="1608138"/>
          <p14:tracePt t="49498" x="6561138" y="1666875"/>
          <p14:tracePt t="49515" x="6548438" y="1714500"/>
          <p14:tracePt t="49531" x="6524625" y="1774825"/>
          <p14:tracePt t="49548" x="6524625" y="1857375"/>
          <p14:tracePt t="49565" x="6524625" y="1928813"/>
          <p14:tracePt t="49581" x="6524625" y="1965325"/>
          <p14:tracePt t="49598" x="6548438" y="1976438"/>
          <p14:tracePt t="49615" x="6572250" y="2012950"/>
          <p14:tracePt t="49615" x="6584950" y="2012950"/>
          <p14:tracePt t="49632" x="6619875" y="2036763"/>
          <p14:tracePt t="49648" x="6656388" y="2060575"/>
          <p14:tracePt t="49665" x="6691313" y="2095500"/>
          <p14:tracePt t="49681" x="6751638" y="2132013"/>
          <p14:tracePt t="49698" x="6799263" y="2179638"/>
          <p14:tracePt t="49715" x="6858000" y="2190750"/>
          <p14:tracePt t="49731" x="6965950" y="2214563"/>
          <p14:tracePt t="49749" x="7108825" y="2214563"/>
          <p14:tracePt t="49765" x="7286625" y="2214563"/>
          <p14:tracePt t="49782" x="7418388" y="2166938"/>
          <p14:tracePt t="49799" x="7537450" y="2108200"/>
          <p14:tracePt t="49815" x="7608888" y="2060575"/>
          <p14:tracePt t="49832" x="7632700" y="2012950"/>
          <p14:tracePt t="49849" x="7632700" y="1965325"/>
          <p14:tracePt t="49866" x="7632700" y="1893888"/>
          <p14:tracePt t="49882" x="7596188" y="1846263"/>
          <p14:tracePt t="49899" x="7561263" y="1822450"/>
          <p14:tracePt t="49917" x="7513638" y="1809750"/>
          <p14:tracePt t="49932" x="7477125" y="1798638"/>
          <p14:tracePt t="49949" x="7429500" y="1785938"/>
          <p14:tracePt t="49966" x="7418388" y="1785938"/>
          <p14:tracePt t="49982" x="7358063" y="1774825"/>
          <p14:tracePt t="49999" x="7346950" y="1762125"/>
          <p14:tracePt t="50016" x="7323138" y="1738313"/>
          <p14:tracePt t="50033" x="7299325" y="1738313"/>
          <p14:tracePt t="50050" x="7239000" y="1738313"/>
          <p14:tracePt t="50066" x="7191375" y="1738313"/>
          <p14:tracePt t="50083" x="7180263" y="1738313"/>
          <p14:tracePt t="50099" x="7167563" y="1738313"/>
          <p14:tracePt t="50176" x="7143750" y="1738313"/>
          <p14:tracePt t="50184" x="7132638" y="1738313"/>
          <p14:tracePt t="50188" x="7096125" y="1751013"/>
          <p14:tracePt t="50200" x="7013575" y="1822450"/>
          <p14:tracePt t="50217" x="6953250" y="1881188"/>
          <p14:tracePt t="50233" x="6905625" y="1917700"/>
          <p14:tracePt t="50250" x="6881813" y="1952625"/>
          <p14:tracePt t="50267" x="6858000" y="1976438"/>
          <p14:tracePt t="50267" x="6858000" y="1989138"/>
          <p14:tracePt t="50284" x="6846888" y="1989138"/>
          <p14:tracePt t="50300" x="6846888" y="2012950"/>
          <p14:tracePt t="50317" x="6846888" y="2024063"/>
          <p14:tracePt t="50340" x="6846888" y="2036763"/>
          <p14:tracePt t="50350" x="6846888" y="2047875"/>
          <p14:tracePt t="50367" x="6846888" y="2060575"/>
          <p14:tracePt t="50383" x="6846888" y="2071688"/>
          <p14:tracePt t="50476" x="6846888" y="2084388"/>
          <p14:tracePt t="50484" x="6846888" y="2095500"/>
          <p14:tracePt t="50488" x="6846888" y="2108200"/>
          <p14:tracePt t="50500" x="6846888" y="2132013"/>
          <p14:tracePt t="50500" x="6858000" y="2143125"/>
          <p14:tracePt t="50518" x="6881813" y="2143125"/>
          <p14:tracePt t="50534" x="6929438" y="2155825"/>
          <p14:tracePt t="50551" x="7024688" y="2155825"/>
          <p14:tracePt t="50568" x="7085013" y="2155825"/>
          <p14:tracePt t="50584" x="7275513" y="2155825"/>
          <p14:tracePt t="50601" x="7429500" y="2155825"/>
          <p14:tracePt t="50618" x="7596188" y="2132013"/>
          <p14:tracePt t="50635" x="7786688" y="2095500"/>
          <p14:tracePt t="50651" x="7918450" y="2060575"/>
          <p14:tracePt t="50668" x="8013700" y="2024063"/>
          <p14:tracePt t="50685" x="8096250" y="1976438"/>
          <p14:tracePt t="50702" x="8143875" y="1941513"/>
          <p14:tracePt t="50718" x="8167688" y="1917700"/>
          <p14:tracePt t="50734" x="8191500" y="1917700"/>
          <p14:tracePt t="50751" x="8215313" y="1905000"/>
          <p14:tracePt t="50768" x="8228013" y="1893888"/>
          <p14:tracePt t="50784" x="8251825" y="1893888"/>
          <p14:tracePt t="50802" x="8262938" y="1893888"/>
          <p14:tracePt t="50834" x="8275638" y="1893888"/>
          <p14:tracePt t="50842" x="8286750" y="1893888"/>
          <p14:tracePt t="50852" x="8310563" y="1893888"/>
          <p14:tracePt t="50869" x="8323263" y="1905000"/>
          <p14:tracePt t="50885" x="8334375" y="1928813"/>
          <p14:tracePt t="50903" x="8347075" y="1952625"/>
          <p14:tracePt t="50919" x="8358188" y="1989138"/>
          <p14:tracePt t="50935" x="8358188" y="2000250"/>
          <p14:tracePt t="50952" x="8358188" y="2012950"/>
          <p14:tracePt t="50969" x="8358188" y="2024063"/>
          <p14:tracePt t="50985" x="8358188" y="2036763"/>
          <p14:tracePt t="51138" x="8358188" y="2047875"/>
          <p14:tracePt t="51148" x="8358188" y="2071688"/>
          <p14:tracePt t="51168" x="8370888" y="2071688"/>
          <p14:tracePt t="51172" x="8394700" y="2084388"/>
          <p14:tracePt t="51186" x="8477250" y="2084388"/>
          <p14:tracePt t="51203" x="8620125" y="2084388"/>
          <p14:tracePt t="51220" x="8870950" y="2084388"/>
          <p14:tracePt t="51236" x="9085263" y="2047875"/>
          <p14:tracePt t="51253" x="9275763" y="2024063"/>
          <p14:tracePt t="51270" x="9394825" y="1989138"/>
          <p14:tracePt t="51287" x="9501188" y="1989138"/>
          <p14:tracePt t="51303" x="9609138" y="1976438"/>
          <p14:tracePt t="51320" x="9715500" y="1965325"/>
          <p14:tracePt t="51337" x="9834563" y="1952625"/>
          <p14:tracePt t="51337" x="9871075" y="1952625"/>
          <p14:tracePt t="51354" x="9977438" y="1941513"/>
          <p14:tracePt t="51370" x="10061575" y="1917700"/>
          <p14:tracePt t="51387" x="10109200" y="1917700"/>
          <p14:tracePt t="51404" x="10144125" y="1917700"/>
          <p14:tracePt t="51420" x="10156825" y="1917700"/>
          <p14:tracePt t="51506" x="10167938" y="1917700"/>
          <p14:tracePt t="51510" x="10180638" y="1917700"/>
          <p14:tracePt t="51982" x="10167938" y="1917700"/>
          <p14:tracePt t="51996" x="10133013" y="1917700"/>
          <p14:tracePt t="52000" x="10096500" y="1917700"/>
          <p14:tracePt t="52005" x="9858375" y="1976438"/>
          <p14:tracePt t="52022" x="9691688" y="2012950"/>
          <p14:tracePt t="52039" x="9561513" y="2036763"/>
          <p14:tracePt t="52055" x="9477375" y="2047875"/>
          <p14:tracePt t="52072" x="9382125" y="2047875"/>
          <p14:tracePt t="52089" x="9334500" y="2047875"/>
          <p14:tracePt t="52106" x="9228138" y="2047875"/>
          <p14:tracePt t="52123" x="9109075" y="2060575"/>
          <p14:tracePt t="52139" x="8786813" y="2084388"/>
          <p14:tracePt t="52156" x="8596313" y="2132013"/>
          <p14:tracePt t="52173" x="8429625" y="2143125"/>
          <p14:tracePt t="52189" x="8239125" y="2179638"/>
          <p14:tracePt t="52206" x="8132763" y="2190750"/>
          <p14:tracePt t="52223" x="8096250" y="2190750"/>
          <p14:tracePt t="52223" x="8072438" y="2190750"/>
          <p14:tracePt t="52240" x="8048625" y="2190750"/>
          <p14:tracePt t="52256" x="8037513" y="2190750"/>
          <p14:tracePt t="52280" x="8013700" y="2190750"/>
          <p14:tracePt t="52290" x="7977188" y="2190750"/>
          <p14:tracePt t="52306" x="7905750" y="2190750"/>
          <p14:tracePt t="52323" x="7810500" y="2190750"/>
          <p14:tracePt t="52340" x="7585075" y="2190750"/>
          <p14:tracePt t="52356" x="7358063" y="2190750"/>
          <p14:tracePt t="52373" x="7251700" y="2190750"/>
          <p14:tracePt t="52390" x="7204075" y="2203450"/>
          <p14:tracePt t="52407" x="7227888" y="2203450"/>
          <p14:tracePt t="52652" x="7251700" y="2203450"/>
          <p14:tracePt t="52656" x="7275513" y="2203450"/>
          <p14:tracePt t="52660" x="7394575" y="2190750"/>
          <p14:tracePt t="52674" x="7548563" y="2166938"/>
          <p14:tracePt t="52691" x="7643813" y="2155825"/>
          <p14:tracePt t="52691" x="7667625" y="2143125"/>
          <p14:tracePt t="52708" x="7704138" y="2143125"/>
          <p14:tracePt t="52724" x="7739063" y="2143125"/>
          <p14:tracePt t="52741" x="7751763" y="2143125"/>
          <p14:tracePt t="52741" x="7775575" y="2143125"/>
          <p14:tracePt t="52758" x="7799388" y="2143125"/>
          <p14:tracePt t="52774" x="7810500" y="2143125"/>
          <p14:tracePt t="52791" x="7858125" y="2143125"/>
          <p14:tracePt t="52807" x="7918450" y="2143125"/>
          <p14:tracePt t="52824" x="7977188" y="2143125"/>
          <p14:tracePt t="52841" x="8013700" y="2143125"/>
          <p14:tracePt t="52858" x="8061325" y="2143125"/>
          <p14:tracePt t="52875" x="8085138" y="2143125"/>
          <p14:tracePt t="52891" x="8143875" y="2143125"/>
          <p14:tracePt t="52909" x="8215313" y="2143125"/>
          <p14:tracePt t="52925" x="8323263" y="2143125"/>
          <p14:tracePt t="52942" x="8466138" y="2143125"/>
          <p14:tracePt t="52958" x="8620125" y="2143125"/>
          <p14:tracePt t="52975" x="8810625" y="2143125"/>
          <p14:tracePt t="52992" x="8918575" y="2119313"/>
          <p14:tracePt t="53008" x="8977313" y="2095500"/>
          <p14:tracePt t="53008" x="9013825" y="2095500"/>
          <p14:tracePt t="53026" x="9085263" y="2084388"/>
          <p14:tracePt t="53042" x="9109075" y="2071688"/>
          <p14:tracePt t="53059" x="9132888" y="2071688"/>
          <p14:tracePt t="53075" x="9144000" y="2071688"/>
          <p14:tracePt t="53092" x="9167813" y="2071688"/>
          <p14:tracePt t="53109" x="9215438" y="2071688"/>
          <p14:tracePt t="53125" x="9263063" y="2071688"/>
          <p14:tracePt t="53142" x="9382125" y="2071688"/>
          <p14:tracePt t="53159" x="9442450" y="2071688"/>
          <p14:tracePt t="53175" x="9501188" y="2071688"/>
          <p14:tracePt t="53192" x="9548813" y="2071688"/>
          <p14:tracePt t="53209" x="9620250" y="2071688"/>
          <p14:tracePt t="53226" x="9656763" y="2071688"/>
          <p14:tracePt t="53242" x="9691688" y="2071688"/>
          <p14:tracePt t="53259" x="9752013" y="2071688"/>
          <p14:tracePt t="53276" x="9823450" y="2071688"/>
          <p14:tracePt t="53293" x="9894888" y="2071688"/>
          <p14:tracePt t="53293" x="9918700" y="2071688"/>
          <p14:tracePt t="53310" x="9990138" y="2084388"/>
          <p14:tracePt t="53326" x="10085388" y="2084388"/>
          <p14:tracePt t="53343" x="10133013" y="2084388"/>
          <p14:tracePt t="53359" x="10144125" y="2084388"/>
          <p14:tracePt t="53376" x="10156825" y="2084388"/>
          <p14:tracePt t="53393" x="10180638" y="2095500"/>
          <p14:tracePt t="53409" x="10191750" y="2108200"/>
          <p14:tracePt t="53426" x="10263188" y="2132013"/>
          <p14:tracePt t="53443" x="10323513" y="2143125"/>
          <p14:tracePt t="53460" x="10406063" y="2166938"/>
          <p14:tracePt t="53477" x="10477500" y="2166938"/>
          <p14:tracePt t="53493" x="10525125" y="2166938"/>
          <p14:tracePt t="53510" x="10596563" y="2166938"/>
          <p14:tracePt t="53526" x="10633075" y="2166938"/>
          <p14:tracePt t="53543" x="10656888" y="2166938"/>
          <p14:tracePt t="53560" x="10668000" y="2166938"/>
          <p14:tracePt t="53576" x="10691813" y="2166938"/>
          <p14:tracePt t="53593" x="10739438" y="2166938"/>
          <p14:tracePt t="53610" x="10752138" y="2166938"/>
          <p14:tracePt t="53627" x="10787063" y="2166938"/>
          <p14:tracePt t="53643" x="10799763" y="2166938"/>
          <p14:tracePt t="53660" x="10810875" y="2166938"/>
          <p14:tracePt t="54382" x="10810875" y="2179638"/>
          <p14:tracePt t="54572" x="10810875" y="2190750"/>
          <p14:tracePt t="54872" x="10810875" y="2203450"/>
          <p14:tracePt t="54946" x="10810875" y="2214563"/>
          <p14:tracePt t="55110" x="10810875" y="2203450"/>
          <p14:tracePt t="55386" x="10810875" y="2190750"/>
          <p14:tracePt t="55408" x="10810875" y="2214563"/>
          <p14:tracePt t="55600" x="10810875" y="2227263"/>
          <p14:tracePt t="55666" x="10810875" y="2214563"/>
          <p14:tracePt t="56028" x="10810875" y="2203450"/>
          <p14:tracePt t="56934" x="10810875" y="2190750"/>
          <p14:tracePt t="57558" x="10799763" y="2190750"/>
          <p14:tracePt t="57566" x="10787063" y="2203450"/>
          <p14:tracePt t="57572" x="10715625" y="2333625"/>
          <p14:tracePt t="57589" x="10739438" y="2346325"/>
          <p14:tracePt t="57605" x="10728325" y="2346325"/>
          <p14:tracePt t="57622" x="10715625" y="2346325"/>
          <p14:tracePt t="57639" x="10704513" y="2322513"/>
          <p14:tracePt t="57655" x="10715625" y="2322513"/>
          <p14:tracePt t="57728" x="10739438" y="2322513"/>
          <p14:tracePt t="57740" x="10739438" y="2286000"/>
          <p14:tracePt t="57748" x="10739438" y="2227263"/>
          <p14:tracePt t="57756" x="10763250" y="2203450"/>
          <p14:tracePt t="57773" x="10834688" y="2108200"/>
          <p14:tracePt t="57790" x="10823575" y="2108200"/>
          <p14:tracePt t="57806" x="10823575" y="2084388"/>
          <p14:tracePt t="57823" x="10810875" y="2095500"/>
          <p14:tracePt t="57840" x="10966450" y="2000250"/>
          <p14:tracePt t="57856" x="11014075" y="1965325"/>
          <p14:tracePt t="57873" x="11001375" y="1928813"/>
          <p14:tracePt t="57890" x="10990263" y="1928813"/>
          <p14:tracePt t="57906" x="10966450" y="1928813"/>
          <p14:tracePt t="57923" x="10953750" y="1917700"/>
          <p14:tracePt t="57940" x="10942638" y="1928813"/>
          <p14:tracePt t="57956" x="10942638" y="1881188"/>
          <p14:tracePt t="57973" x="10966450" y="1870075"/>
          <p14:tracePt t="57990" x="10977563" y="1870075"/>
          <p14:tracePt t="58302" x="11001375" y="1870075"/>
          <p14:tracePt t="58310" x="11014075" y="1870075"/>
          <p14:tracePt t="58524" x="11025188" y="1870075"/>
          <p14:tracePt t="58528" x="11049000" y="1870075"/>
          <p14:tracePt t="58558" x="11037888" y="1870075"/>
          <p14:tracePt t="58566" x="11049000" y="1870075"/>
          <p14:tracePt t="58575" x="11072813" y="1857375"/>
          <p14:tracePt t="58592" x="11120438" y="1809750"/>
          <p14:tracePt t="58609" x="11109325" y="1809750"/>
          <p14:tracePt t="58625" x="11109325" y="1798638"/>
          <p14:tracePt t="58652" x="11120438" y="1798638"/>
          <p14:tracePt t="58660" x="11144250" y="1798638"/>
          <p14:tracePt t="58675" x="11144250" y="1809750"/>
          <p14:tracePt t="58692" x="11120438" y="1798638"/>
          <p14:tracePt t="58714" x="11120438" y="1785938"/>
          <p14:tracePt t="58725" x="11144250" y="1774825"/>
          <p14:tracePt t="58742" x="11156950" y="1762125"/>
          <p14:tracePt t="58759" x="11180763" y="1762125"/>
          <p14:tracePt t="58780" x="11191875" y="1762125"/>
          <p14:tracePt t="58792" x="11204575" y="1785938"/>
          <p14:tracePt t="58809" x="11228388" y="1774825"/>
          <p14:tracePt t="58826" x="11228388" y="1751013"/>
          <p14:tracePt t="58843" x="11263313" y="1595438"/>
          <p14:tracePt t="58859" x="11228388" y="1595438"/>
          <p14:tracePt t="58876" x="11228388" y="1571625"/>
          <p14:tracePt t="58893" x="11239500" y="1571625"/>
          <p14:tracePt t="58910" x="11276013" y="1571625"/>
          <p14:tracePt t="58926" x="11299825" y="1571625"/>
          <p14:tracePt t="58943" x="11310938" y="1560513"/>
          <p14:tracePt t="58960" x="11299825" y="1560513"/>
          <p14:tracePt t="59002" x="11252200" y="1560513"/>
          <p14:tracePt t="59006" x="11168063" y="1571625"/>
          <p14:tracePt t="59010" x="10823575" y="1666875"/>
          <p14:tracePt t="59027" x="10382250" y="1774825"/>
          <p14:tracePt t="59044" x="9775825" y="1917700"/>
          <p14:tracePt t="59060" x="9358313" y="1976438"/>
          <p14:tracePt t="59076" x="9061450" y="2036763"/>
          <p14:tracePt t="59093" x="8763000" y="2084388"/>
          <p14:tracePt t="59109" x="8501063" y="2155825"/>
          <p14:tracePt t="59126" x="8096250" y="2274888"/>
          <p14:tracePt t="59143" x="7704138" y="2370138"/>
          <p14:tracePt t="59160" x="7251700" y="2500313"/>
          <p14:tracePt t="59177" x="6823075" y="2619375"/>
          <p14:tracePt t="59177" x="6704013" y="2655888"/>
          <p14:tracePt t="59194" x="6323013" y="2786063"/>
          <p14:tracePt t="59210" x="5953125" y="2905125"/>
          <p14:tracePt t="59227" x="5643563" y="3024188"/>
          <p14:tracePt t="59244" x="5500688" y="3071813"/>
          <p14:tracePt t="59261" x="5334000" y="3143250"/>
          <p14:tracePt t="59277" x="5191125" y="3227388"/>
          <p14:tracePt t="59294" x="5000625" y="3298825"/>
          <p14:tracePt t="59311" x="4786313" y="3394075"/>
          <p14:tracePt t="59327" x="4513263" y="3476625"/>
          <p14:tracePt t="59344" x="4132263" y="3595688"/>
          <p14:tracePt t="59361" x="3857625" y="3690938"/>
          <p14:tracePt t="59377" x="3595688" y="3798888"/>
          <p14:tracePt t="59394" x="3381375" y="3857625"/>
          <p14:tracePt t="59411" x="3084513" y="3929063"/>
          <p14:tracePt t="59428" x="2894013" y="3952875"/>
          <p14:tracePt t="59444" x="2727325" y="4000500"/>
          <p14:tracePt t="59461" x="2619375" y="4000500"/>
          <p14:tracePt t="59478" x="2584450" y="3989388"/>
          <p14:tracePt t="59495" x="2560638" y="3965575"/>
          <p14:tracePt t="59511" x="2560638" y="3917950"/>
          <p14:tracePt t="59529" x="2560638" y="3870325"/>
          <p14:tracePt t="59545" x="2560638" y="3810000"/>
          <p14:tracePt t="59545" x="2560638" y="3786188"/>
          <p14:tracePt t="59562" x="2560638" y="3703638"/>
          <p14:tracePt t="59578" x="2560638" y="3595688"/>
          <p14:tracePt t="59595" x="2595563" y="3489325"/>
          <p14:tracePt t="59611" x="2643188" y="3346450"/>
          <p14:tracePt t="59628" x="2690813" y="3262313"/>
          <p14:tracePt t="59645" x="2786063" y="3143250"/>
          <p14:tracePt t="59662" x="2857500" y="3036888"/>
          <p14:tracePt t="59678" x="2941638" y="2941638"/>
          <p14:tracePt t="59695" x="3000375" y="2870200"/>
          <p14:tracePt t="59712" x="3036888" y="2833688"/>
          <p14:tracePt t="59729" x="3071813" y="2798763"/>
          <p14:tracePt t="59729" x="3084513" y="2786063"/>
          <p14:tracePt t="59746" x="3095625" y="2774950"/>
          <p14:tracePt t="59762" x="3119438" y="2762250"/>
          <p14:tracePt t="59779" x="3119438" y="2751138"/>
          <p14:tracePt t="59972" x="3132138" y="2751138"/>
          <p14:tracePt t="59980" x="3143250" y="2751138"/>
          <p14:tracePt t="59988" x="3155950" y="2751138"/>
          <p14:tracePt t="59998" x="3167063" y="2751138"/>
          <p14:tracePt t="60014" x="3190875" y="2751138"/>
          <p14:tracePt t="60029" x="3214688" y="2751138"/>
          <p14:tracePt t="60046" x="3238500" y="2751138"/>
          <p14:tracePt t="60063" x="3275013" y="2751138"/>
          <p14:tracePt t="60080" x="3309938" y="2751138"/>
          <p14:tracePt t="60097" x="3346450" y="2774950"/>
          <p14:tracePt t="60113" x="3405188" y="2786063"/>
          <p14:tracePt t="60129" x="3476625" y="2809875"/>
          <p14:tracePt t="60146" x="3548063" y="2822575"/>
          <p14:tracePt t="60162" x="3608388" y="2846388"/>
          <p14:tracePt t="60180" x="3643313" y="2881313"/>
          <p14:tracePt t="60197" x="3727450" y="2928938"/>
          <p14:tracePt t="60213" x="3810000" y="2952750"/>
          <p14:tracePt t="60230" x="3905250" y="2976563"/>
          <p14:tracePt t="60247" x="3965575" y="3000375"/>
          <p14:tracePt t="60247" x="3976688" y="3000375"/>
          <p14:tracePt t="60264" x="4024313" y="3000375"/>
          <p14:tracePt t="60280" x="4060825" y="3000375"/>
          <p14:tracePt t="60297" x="4119563" y="3000375"/>
          <p14:tracePt t="60314" x="4167188" y="2989263"/>
          <p14:tracePt t="60330" x="4203700" y="2989263"/>
          <p14:tracePt t="60347" x="4286250" y="2965450"/>
          <p14:tracePt t="60364" x="4346575" y="2952750"/>
          <p14:tracePt t="60381" x="4418013" y="2952750"/>
          <p14:tracePt t="60397" x="4513263" y="2941638"/>
          <p14:tracePt t="60415" x="4619625" y="2941638"/>
          <p14:tracePt t="60431" x="4691063" y="2941638"/>
          <p14:tracePt t="60447" x="4751388" y="2941638"/>
          <p14:tracePt t="60464" x="4786313" y="2941638"/>
          <p14:tracePt t="60481" x="4870450" y="2941638"/>
          <p14:tracePt t="60498" x="4941888" y="2941638"/>
          <p14:tracePt t="60514" x="4989513" y="2941638"/>
          <p14:tracePt t="60531" x="5048250" y="2941638"/>
          <p14:tracePt t="60548" x="5084763" y="2941638"/>
          <p14:tracePt t="60564" x="5095875" y="2941638"/>
          <p14:tracePt t="60746" x="5108575" y="2952750"/>
          <p14:tracePt t="60766" x="5119688" y="2952750"/>
          <p14:tracePt t="60784" x="5119688" y="2941638"/>
          <p14:tracePt t="61326" x="5108575" y="2917825"/>
          <p14:tracePt t="61330" x="5095875" y="2905125"/>
          <p14:tracePt t="61334" x="5084763" y="2894013"/>
          <p14:tracePt t="61350" x="5084763" y="2870200"/>
          <p14:tracePt t="61367" x="5084763" y="2881313"/>
          <p14:tracePt t="61448" x="5072063" y="2881313"/>
          <p14:tracePt t="61452" x="5072063" y="2917825"/>
          <p14:tracePt t="61467" x="5060950" y="3000375"/>
          <p14:tracePt t="61484" x="5037138" y="3048000"/>
          <p14:tracePt t="61501" x="5037138" y="3119438"/>
          <p14:tracePt t="61501" x="5037138" y="3132138"/>
          <p14:tracePt t="61518" x="5037138" y="3167063"/>
          <p14:tracePt t="61534" x="5024438" y="3179763"/>
          <p14:tracePt t="61550" x="5013325" y="3179763"/>
          <p14:tracePt t="61622" x="5013325" y="3167063"/>
          <p14:tracePt t="61626" x="5013325" y="3155950"/>
          <p14:tracePt t="61634" x="5013325" y="3132138"/>
          <p14:tracePt t="61651" x="5013325" y="3119438"/>
          <p14:tracePt t="61667" x="5013325" y="3132138"/>
          <p14:tracePt t="61736" x="5013325" y="3143250"/>
          <p14:tracePt t="61740" x="5013325" y="3167063"/>
          <p14:tracePt t="61751" x="5013325" y="3227388"/>
          <p14:tracePt t="61768" x="5013325" y="3238500"/>
          <p14:tracePt t="61784" x="5000625" y="3238500"/>
          <p14:tracePt t="61824" x="5000625" y="3214688"/>
          <p14:tracePt t="61832" x="5000625" y="3190875"/>
          <p14:tracePt t="61836" x="4976813" y="3143250"/>
          <p14:tracePt t="61836" x="4976813" y="3119438"/>
          <p14:tracePt t="61852" x="4976813" y="3048000"/>
          <p14:tracePt t="61868" x="4953000" y="3013075"/>
          <p14:tracePt t="61885" x="4953000" y="3036888"/>
          <p14:tracePt t="61958" x="4953000" y="3048000"/>
          <p14:tracePt t="61960" x="4953000" y="3084513"/>
          <p14:tracePt t="61969" x="4953000" y="3108325"/>
          <p14:tracePt t="61985" x="4965700" y="3143250"/>
          <p14:tracePt t="62002" x="4965700" y="3155950"/>
          <p14:tracePt t="62019" x="4976813" y="3155950"/>
          <p14:tracePt t="62046" x="4976813" y="3143250"/>
          <p14:tracePt t="62066" x="4976813" y="3119438"/>
          <p14:tracePt t="62070" x="4976813" y="3143250"/>
          <p14:tracePt t="62210" x="4989513" y="3143250"/>
          <p14:tracePt t="62214" x="5000625" y="3167063"/>
          <p14:tracePt t="62218" x="5013325" y="3214688"/>
          <p14:tracePt t="62235" x="5037138" y="3262313"/>
          <p14:tracePt t="62253" x="5037138" y="3275013"/>
          <p14:tracePt t="63154" x="5000625" y="3275013"/>
          <p14:tracePt t="63238" x="4965700" y="3251200"/>
          <p14:tracePt t="63242" x="4799013" y="3214688"/>
          <p14:tracePt t="63256" x="4452938" y="3119438"/>
          <p14:tracePt t="63272" x="4132263" y="3036888"/>
          <p14:tracePt t="63289" x="3833813" y="2976563"/>
          <p14:tracePt t="63306" x="3571875" y="2905125"/>
          <p14:tracePt t="63323" x="3489325" y="2857500"/>
          <p14:tracePt t="63339" x="3476625" y="2846388"/>
          <p14:tracePt t="63356" x="3452813" y="2833688"/>
          <p14:tracePt t="63373" x="3452813" y="2822575"/>
          <p14:tracePt t="63389" x="3452813" y="2798763"/>
          <p14:tracePt t="63407" x="3465513" y="2798763"/>
          <p14:tracePt t="63718" x="3476625" y="2798763"/>
          <p14:tracePt t="63738" x="3476625" y="2809875"/>
          <p14:tracePt t="63746" x="3500438" y="2809875"/>
          <p14:tracePt t="63757" x="3536950" y="2809875"/>
          <p14:tracePt t="63774" x="3571875" y="2822575"/>
          <p14:tracePt t="63791" x="3619500" y="2822575"/>
          <p14:tracePt t="63791" x="3632200" y="2822575"/>
          <p14:tracePt t="63808" x="3679825" y="2822575"/>
          <p14:tracePt t="63824" x="3738563" y="2822575"/>
          <p14:tracePt t="63841" x="3786188" y="2833688"/>
          <p14:tracePt t="63858" x="3822700" y="2833688"/>
          <p14:tracePt t="63874" x="3857625" y="2833688"/>
          <p14:tracePt t="63891" x="3894138" y="2846388"/>
          <p14:tracePt t="63909" x="3929063" y="2857500"/>
          <p14:tracePt t="63925" x="3976688" y="2870200"/>
          <p14:tracePt t="63941" x="4024313" y="2870200"/>
          <p14:tracePt t="63958" x="4095750" y="2870200"/>
          <p14:tracePt t="63975" x="4191000" y="2870200"/>
          <p14:tracePt t="63991" x="4262438" y="2870200"/>
          <p14:tracePt t="64008" x="4322763" y="2870200"/>
          <p14:tracePt t="64025" x="4381500" y="2870200"/>
          <p14:tracePt t="64041" x="4405313" y="2870200"/>
          <p14:tracePt t="64058" x="4452938" y="2870200"/>
          <p14:tracePt t="64075" x="4465638" y="2870200"/>
          <p14:tracePt t="64091" x="4476750" y="2870200"/>
          <p14:tracePt t="64282" x="4500563" y="2870200"/>
          <p14:tracePt t="64294" x="4524375" y="2870200"/>
          <p14:tracePt t="64298" x="4548188" y="2870200"/>
          <p14:tracePt t="64308" x="4667250" y="2870200"/>
          <p14:tracePt t="64325" x="4775200" y="2870200"/>
          <p14:tracePt t="64342" x="5048250" y="2857500"/>
          <p14:tracePt t="64360" x="5394325" y="2798763"/>
          <p14:tracePt t="64376" x="5595938" y="2774950"/>
          <p14:tracePt t="64393" x="5762625" y="2774950"/>
          <p14:tracePt t="64393" x="5786438" y="2774950"/>
          <p14:tracePt t="64410" x="5881688" y="2774950"/>
          <p14:tracePt t="64426" x="5929313" y="2774950"/>
          <p14:tracePt t="64443" x="5965825" y="2774950"/>
          <p14:tracePt t="64459" x="6037263" y="2774950"/>
          <p14:tracePt t="64476" x="6072188" y="2774950"/>
          <p14:tracePt t="64493" x="6132513" y="2774950"/>
          <p14:tracePt t="64509" x="6167438" y="2786063"/>
          <p14:tracePt t="64526" x="6203950" y="2798763"/>
          <p14:tracePt t="64543" x="6215063" y="2798763"/>
          <p14:tracePt t="64560" x="6227763" y="2809875"/>
          <p14:tracePt t="64576" x="6238875" y="2809875"/>
          <p14:tracePt t="64886" x="6251575" y="2809875"/>
          <p14:tracePt t="64892" x="6275388" y="2809875"/>
          <p14:tracePt t="64894" x="6334125" y="2809875"/>
          <p14:tracePt t="64912" x="6405563" y="2809875"/>
          <p14:tracePt t="64928" x="6489700" y="2809875"/>
          <p14:tracePt t="64944" x="6572250" y="2809875"/>
          <p14:tracePt t="64961" x="6643688" y="2809875"/>
          <p14:tracePt t="64978" x="6738938" y="2809875"/>
          <p14:tracePt t="64994" x="6905625" y="2809875"/>
          <p14:tracePt t="64994" x="6942138" y="2809875"/>
          <p14:tracePt t="65012" x="7085013" y="2786063"/>
          <p14:tracePt t="65028" x="7227888" y="2762250"/>
          <p14:tracePt t="65045" x="7323138" y="2762250"/>
          <p14:tracePt t="65045" x="7346950" y="2751138"/>
          <p14:tracePt t="65062" x="7405688" y="2738438"/>
          <p14:tracePt t="65078" x="7453313" y="2738438"/>
          <p14:tracePt t="65095" x="7513638" y="2738438"/>
          <p14:tracePt t="65095" x="7524750" y="2738438"/>
          <p14:tracePt t="65112" x="7596188" y="2738438"/>
          <p14:tracePt t="65128" x="7691438" y="2738438"/>
          <p14:tracePt t="65145" x="7786688" y="2738438"/>
          <p14:tracePt t="65162" x="7918450" y="2738438"/>
          <p14:tracePt t="65178" x="8001000" y="2738438"/>
          <p14:tracePt t="65195" x="8072438" y="2738438"/>
          <p14:tracePt t="65212" x="8156575" y="2738438"/>
          <p14:tracePt t="65228" x="8251825" y="2751138"/>
          <p14:tracePt t="65245" x="8310563" y="2774950"/>
          <p14:tracePt t="65262" x="8370888" y="2774950"/>
          <p14:tracePt t="65278" x="8429625" y="2774950"/>
          <p14:tracePt t="65278" x="8442325" y="2774950"/>
          <p14:tracePt t="65296" x="8489950" y="2774950"/>
          <p14:tracePt t="65312" x="8548688" y="2774950"/>
          <p14:tracePt t="65329" x="8609013" y="2774950"/>
          <p14:tracePt t="65345" x="8667750" y="2786063"/>
          <p14:tracePt t="65362" x="8680450" y="2798763"/>
          <p14:tracePt t="65378" x="8715375" y="2822575"/>
          <p14:tracePt t="65395" x="8751888" y="2857500"/>
          <p14:tracePt t="65413" x="8810625" y="2881313"/>
          <p14:tracePt t="65429" x="8834438" y="2905125"/>
          <p14:tracePt t="65446" x="8894763" y="2928938"/>
          <p14:tracePt t="65462" x="8905875" y="2952750"/>
          <p14:tracePt t="65479" x="8929688" y="2952750"/>
          <p14:tracePt t="65496" x="8953500" y="2976563"/>
          <p14:tracePt t="65513" x="8977313" y="2976563"/>
          <p14:tracePt t="65529" x="8966200" y="2976563"/>
          <p14:tracePt t="66391" x="8942388" y="2976563"/>
          <p14:tracePt t="66396" x="8929688" y="2976563"/>
          <p14:tracePt t="66400" x="8858250" y="2976563"/>
          <p14:tracePt t="66414" x="8799513" y="2965450"/>
          <p14:tracePt t="66432" x="8751888" y="2965450"/>
          <p14:tracePt t="66449" x="8656638" y="2952750"/>
          <p14:tracePt t="66449" x="8632825" y="2941638"/>
          <p14:tracePt t="66466" x="8489950" y="2928938"/>
          <p14:tracePt t="66482" x="8370888" y="2894013"/>
          <p14:tracePt t="66499" x="8228013" y="2870200"/>
          <p14:tracePt t="66516" x="8061325" y="2833688"/>
          <p14:tracePt t="66532" x="7881938" y="2786063"/>
          <p14:tracePt t="66549" x="7656513" y="2762250"/>
          <p14:tracePt t="66566" x="7358063" y="2727325"/>
          <p14:tracePt t="66582" x="7048500" y="2727325"/>
          <p14:tracePt t="66599" x="6619875" y="2714625"/>
          <p14:tracePt t="66616" x="6227763" y="2714625"/>
          <p14:tracePt t="66633" x="5822950" y="2703513"/>
          <p14:tracePt t="66633" x="5715000" y="2690813"/>
          <p14:tracePt t="66650" x="5310188" y="2690813"/>
          <p14:tracePt t="66666" x="4905375" y="2690813"/>
          <p14:tracePt t="66683" x="4441825" y="2690813"/>
          <p14:tracePt t="66700" x="4167188" y="2690813"/>
          <p14:tracePt t="66717" x="3917950" y="2690813"/>
          <p14:tracePt t="66733" x="3738563" y="2690813"/>
          <p14:tracePt t="66750" x="3632200" y="2690813"/>
          <p14:tracePt t="66766" x="3560763" y="2690813"/>
          <p14:tracePt t="66783" x="3513138" y="2690813"/>
          <p14:tracePt t="66800" x="3500438" y="2690813"/>
          <p14:tracePt t="66958" x="3513138" y="2690813"/>
          <p14:tracePt t="67008" x="3524250" y="2679700"/>
          <p14:tracePt t="67012" x="3536950" y="2667000"/>
          <p14:tracePt t="67024" x="3548063" y="2667000"/>
          <p14:tracePt t="67034" x="3571875" y="2643188"/>
          <p14:tracePt t="67051" x="3584575" y="2643188"/>
          <p14:tracePt t="67176" x="3584575" y="2655888"/>
          <p14:tracePt t="67194" x="3584575" y="2667000"/>
          <p14:tracePt t="67198" x="3584575" y="2690813"/>
          <p14:tracePt t="67202" x="3584575" y="2738438"/>
          <p14:tracePt t="67218" x="3584575" y="2798763"/>
          <p14:tracePt t="67234" x="3584575" y="2846388"/>
          <p14:tracePt t="67251" x="3619500" y="2894013"/>
          <p14:tracePt t="67268" x="3643313" y="2917825"/>
          <p14:tracePt t="67285" x="3738563" y="2941638"/>
          <p14:tracePt t="67301" x="3870325" y="2952750"/>
          <p14:tracePt t="67318" x="4119563" y="2952750"/>
          <p14:tracePt t="67335" x="4333875" y="2952750"/>
          <p14:tracePt t="67351" x="4500563" y="2905125"/>
          <p14:tracePt t="67368" x="4619625" y="2870200"/>
          <p14:tracePt t="67385" x="4679950" y="2833688"/>
          <p14:tracePt t="67403" x="4714875" y="2809875"/>
          <p14:tracePt t="67419" x="4727575" y="2774950"/>
          <p14:tracePt t="67435" x="4751388" y="2714625"/>
          <p14:tracePt t="67435" x="4751388" y="2690813"/>
          <p14:tracePt t="67452" x="4775200" y="2584450"/>
          <p14:tracePt t="67468" x="4775200" y="2476500"/>
          <p14:tracePt t="67468" x="4775200" y="2452688"/>
          <p14:tracePt t="67486" x="4775200" y="2357438"/>
          <p14:tracePt t="67502" x="4762500" y="2309813"/>
          <p14:tracePt t="67519" x="4714875" y="2251075"/>
          <p14:tracePt t="67535" x="4667250" y="2227263"/>
          <p14:tracePt t="67552" x="4619625" y="2203450"/>
          <p14:tracePt t="67569" x="4560888" y="2179638"/>
          <p14:tracePt t="67586" x="4489450" y="2179638"/>
          <p14:tracePt t="67602" x="4346575" y="2179638"/>
          <p14:tracePt t="67619" x="4203700" y="2179638"/>
          <p14:tracePt t="67636" x="4048125" y="2214563"/>
          <p14:tracePt t="67652" x="3917950" y="2262188"/>
          <p14:tracePt t="67652" x="3881438" y="2274888"/>
          <p14:tracePt t="67670" x="3810000" y="2286000"/>
          <p14:tracePt t="67686" x="3786188" y="2298700"/>
          <p14:tracePt t="67702" x="3775075" y="2298700"/>
          <p14:tracePt t="67736" x="3762375" y="2322513"/>
          <p14:tracePt t="67740" x="3762375" y="2346325"/>
          <p14:tracePt t="67753" x="3751263" y="2405063"/>
          <p14:tracePt t="67753" x="3738563" y="2428875"/>
          <p14:tracePt t="67770" x="3738563" y="2500313"/>
          <p14:tracePt t="67786" x="3727450" y="2571750"/>
          <p14:tracePt t="67803" x="3714750" y="2667000"/>
          <p14:tracePt t="67819" x="3714750" y="2762250"/>
          <p14:tracePt t="67836" x="3714750" y="2822575"/>
          <p14:tracePt t="67853" x="3714750" y="2881313"/>
          <p14:tracePt t="67870" x="3738563" y="2917825"/>
          <p14:tracePt t="67886" x="3786188" y="3000375"/>
          <p14:tracePt t="67904" x="3833813" y="3036888"/>
          <p14:tracePt t="67920" x="3929063" y="3084513"/>
          <p14:tracePt t="67937" x="4037013" y="3132138"/>
          <p14:tracePt t="67937" x="4060825" y="3132138"/>
          <p14:tracePt t="67954" x="4167188" y="3167063"/>
          <p14:tracePt t="67970" x="4333875" y="3179763"/>
          <p14:tracePt t="67987" x="4548188" y="3179763"/>
          <p14:tracePt t="67987" x="4619625" y="3179763"/>
          <p14:tracePt t="68004" x="4822825" y="3179763"/>
          <p14:tracePt t="68020" x="4965700" y="3167063"/>
          <p14:tracePt t="68037" x="5143500" y="3132138"/>
          <p14:tracePt t="68054" x="5286375" y="3095625"/>
          <p14:tracePt t="68070" x="5405438" y="3060700"/>
          <p14:tracePt t="68087" x="5500688" y="3013075"/>
          <p14:tracePt t="68104" x="5572125" y="2976563"/>
          <p14:tracePt t="68121" x="5632450" y="2941638"/>
          <p14:tracePt t="68137" x="5656263" y="2905125"/>
          <p14:tracePt t="68154" x="5667375" y="2881313"/>
          <p14:tracePt t="68171" x="5667375" y="2833688"/>
          <p14:tracePt t="68187" x="5667375" y="2809875"/>
          <p14:tracePt t="68204" x="5667375" y="2786063"/>
          <p14:tracePt t="68221" x="5667375" y="2774950"/>
          <p14:tracePt t="68237" x="5667375" y="2762250"/>
          <p14:tracePt t="68554" x="5691188" y="2762250"/>
          <p14:tracePt t="68556" x="5715000" y="2762250"/>
          <p14:tracePt t="68572" x="5762625" y="2786063"/>
          <p14:tracePt t="68589" x="5822950" y="2798763"/>
          <p14:tracePt t="68589" x="5834063" y="2809875"/>
          <p14:tracePt t="68606" x="5881688" y="2833688"/>
          <p14:tracePt t="68622" x="5929313" y="2846388"/>
          <p14:tracePt t="68639" x="5953125" y="2857500"/>
          <p14:tracePt t="68639" x="5965825" y="2857500"/>
          <p14:tracePt t="68656" x="5953125" y="2846388"/>
          <p14:tracePt t="68970" x="5942013" y="2846388"/>
          <p14:tracePt t="68974" x="5905500" y="2846388"/>
          <p14:tracePt t="68990" x="5870575" y="2833688"/>
          <p14:tracePt t="69006" x="5834063" y="2822575"/>
          <p14:tracePt t="69023" x="5822950" y="2809875"/>
          <p14:tracePt t="69040" x="5799138" y="2798763"/>
          <p14:tracePt t="69056" x="5786438" y="2774950"/>
          <p14:tracePt t="69073" x="5810250" y="2774950"/>
          <p14:tracePt t="69258" x="5822950" y="2774950"/>
          <p14:tracePt t="69262" x="5857875" y="2774950"/>
          <p14:tracePt t="69274" x="5894388" y="2774950"/>
          <p14:tracePt t="69291" x="6024563" y="2762250"/>
          <p14:tracePt t="69291" x="6037263" y="2762250"/>
          <p14:tracePt t="69308" x="6119813" y="2738438"/>
          <p14:tracePt t="69324" x="6180138" y="2690813"/>
          <p14:tracePt t="69341" x="6227763" y="2679700"/>
          <p14:tracePt t="69357" x="6251575" y="2632075"/>
          <p14:tracePt t="69374" x="6251575" y="2608263"/>
          <p14:tracePt t="69391" x="6251575" y="2571750"/>
          <p14:tracePt t="69408" x="6251575" y="2536825"/>
          <p14:tracePt t="69424" x="6180138" y="2489200"/>
          <p14:tracePt t="69441" x="6119813" y="2465388"/>
          <p14:tracePt t="69458" x="6048375" y="2441575"/>
          <p14:tracePt t="69474" x="5846763" y="2381250"/>
          <p14:tracePt t="69492" x="5762625" y="2381250"/>
          <p14:tracePt t="69507" x="5667375" y="2381250"/>
          <p14:tracePt t="69524" x="5632450" y="2381250"/>
          <p14:tracePt t="69558" x="5619750" y="2381250"/>
          <p14:tracePt t="69561" x="5595938" y="2381250"/>
          <p14:tracePt t="69576" x="5584825" y="2393950"/>
          <p14:tracePt t="69592" x="5561013" y="2428875"/>
          <p14:tracePt t="69608" x="5548313" y="2476500"/>
          <p14:tracePt t="69625" x="5537200" y="2524125"/>
          <p14:tracePt t="69642" x="5513388" y="2595563"/>
          <p14:tracePt t="69658" x="5513388" y="2643188"/>
          <p14:tracePt t="69675" x="5513388" y="2679700"/>
          <p14:tracePt t="69692" x="5513388" y="2738438"/>
          <p14:tracePt t="69708" x="5513388" y="2822575"/>
          <p14:tracePt t="69725" x="5561013" y="2881313"/>
          <p14:tracePt t="69742" x="5656263" y="2941638"/>
          <p14:tracePt t="69759" x="5775325" y="2989263"/>
          <p14:tracePt t="69759" x="5810250" y="2989263"/>
          <p14:tracePt t="69776" x="6013450" y="2989263"/>
          <p14:tracePt t="69792" x="6262688" y="2989263"/>
          <p14:tracePt t="69809" x="6572250" y="2870200"/>
          <p14:tracePt t="69826" x="6762750" y="2774950"/>
          <p14:tracePt t="69842" x="6846888" y="2679700"/>
          <p14:tracePt t="69859" x="6870700" y="2595563"/>
          <p14:tracePt t="69876" x="6858000" y="2476500"/>
          <p14:tracePt t="69892" x="6799263" y="2428875"/>
          <p14:tracePt t="69910" x="6715125" y="2393950"/>
          <p14:tracePt t="69926" x="6500813" y="2357438"/>
          <p14:tracePt t="69943" x="6299200" y="2381250"/>
          <p14:tracePt t="69959" x="6108700" y="2405063"/>
          <p14:tracePt t="69976" x="6000750" y="2489200"/>
          <p14:tracePt t="69993" x="5918200" y="2560638"/>
          <p14:tracePt t="70009" x="5894388" y="2632075"/>
          <p14:tracePt t="70026" x="5894388" y="2667000"/>
          <p14:tracePt t="70043" x="5894388" y="2703513"/>
          <p14:tracePt t="70060" x="5894388" y="2727325"/>
          <p14:tracePt t="70076" x="5894388" y="2774950"/>
          <p14:tracePt t="70093" x="5894388" y="2786063"/>
          <p14:tracePt t="70109" x="5905500" y="2786063"/>
          <p14:tracePt t="70150" x="5918200" y="2786063"/>
          <p14:tracePt t="70152" x="5929313" y="2786063"/>
          <p14:tracePt t="70172" x="5942013" y="2786063"/>
          <p14:tracePt t="70176" x="5989638" y="2762250"/>
          <p14:tracePt t="70193" x="6013450" y="2714625"/>
          <p14:tracePt t="70210" x="6013450" y="2643188"/>
          <p14:tracePt t="70227" x="6013450" y="2608263"/>
          <p14:tracePt t="70243" x="5989638" y="2571750"/>
          <p14:tracePt t="70260" x="5870575" y="2571750"/>
          <p14:tracePt t="70277" x="5656263" y="2571750"/>
          <p14:tracePt t="70294" x="5418138" y="2584450"/>
          <p14:tracePt t="70310" x="5286375" y="2679700"/>
          <p14:tracePt t="70327" x="5227638" y="2762250"/>
          <p14:tracePt t="70344" x="5214938" y="2833688"/>
          <p14:tracePt t="70361" x="5214938" y="2905125"/>
          <p14:tracePt t="70361" x="5214938" y="2928938"/>
          <p14:tracePt t="70378" x="5238750" y="2976563"/>
          <p14:tracePt t="70394" x="5310188" y="2989263"/>
          <p14:tracePt t="70411" x="5418138" y="2989263"/>
          <p14:tracePt t="70427" x="5656263" y="2965450"/>
          <p14:tracePt t="70444" x="5762625" y="2917825"/>
          <p14:tracePt t="70461" x="5799138" y="2870200"/>
          <p14:tracePt t="70477" x="5846763" y="2833688"/>
          <p14:tracePt t="70494" x="5846763" y="2822575"/>
          <p14:tracePt t="70518" x="5846763" y="2809875"/>
          <p14:tracePt t="70528" x="5834063" y="2798763"/>
          <p14:tracePt t="70545" x="5810250" y="2798763"/>
          <p14:tracePt t="70560" x="5727700" y="2798763"/>
          <p14:tracePt t="70577" x="5595938" y="2798763"/>
          <p14:tracePt t="70594" x="5548313" y="2833688"/>
          <p14:tracePt t="70610" x="5524500" y="2857500"/>
          <p14:tracePt t="70628" x="5524500" y="2870200"/>
          <p14:tracePt t="70644" x="5524500" y="2881313"/>
          <p14:tracePt t="70674" x="5537200" y="2881313"/>
          <p14:tracePt t="70686" x="5561013" y="2881313"/>
          <p14:tracePt t="70695" x="5656263" y="2822575"/>
          <p14:tracePt t="70712" x="5738813" y="2786063"/>
          <p14:tracePt t="70728" x="5751513" y="2774950"/>
          <p14:tracePt t="70745" x="5762625" y="2774950"/>
          <p14:tracePt t="70794" x="5762625" y="2786063"/>
          <p14:tracePt t="70830" x="5762625" y="2798763"/>
          <p14:tracePt t="71160" x="5786438" y="2798763"/>
          <p14:tracePt t="71164" x="5905500" y="2798763"/>
          <p14:tracePt t="71180" x="6072188" y="2798763"/>
          <p14:tracePt t="71196" x="6346825" y="2798763"/>
          <p14:tracePt t="71196" x="6429375" y="2798763"/>
          <p14:tracePt t="71214" x="6751638" y="2798763"/>
          <p14:tracePt t="71230" x="7000875" y="2738438"/>
          <p14:tracePt t="71247" x="7227888" y="2703513"/>
          <p14:tracePt t="71263" x="7418388" y="2679700"/>
          <p14:tracePt t="71280" x="7466013" y="2643188"/>
          <p14:tracePt t="71297" x="7477125" y="2632075"/>
          <p14:tracePt t="71313" x="7489825" y="2619375"/>
          <p14:tracePt t="71330" x="7500938" y="2619375"/>
          <p14:tracePt t="71366" x="7500938" y="2608263"/>
          <p14:tracePt t="71460" x="7513638" y="2619375"/>
          <p14:tracePt t="71482" x="7524750" y="2632075"/>
          <p14:tracePt t="71486" x="7561263" y="2643188"/>
          <p14:tracePt t="71498" x="7632700" y="2667000"/>
          <p14:tracePt t="71514" x="7942263" y="2690813"/>
          <p14:tracePt t="71531" x="8275638" y="2690813"/>
          <p14:tracePt t="71547" x="8775700" y="2690813"/>
          <p14:tracePt t="71564" x="9072563" y="2703513"/>
          <p14:tracePt t="71581" x="9358313" y="2727325"/>
          <p14:tracePt t="71598" x="9525000" y="2738438"/>
          <p14:tracePt t="71614" x="9644063" y="2786063"/>
          <p14:tracePt t="71630" x="9680575" y="2809875"/>
          <p14:tracePt t="71647" x="9704388" y="2822575"/>
          <p14:tracePt t="71664" x="9704388" y="2833688"/>
          <p14:tracePt t="71720" x="9704388" y="2846388"/>
          <p14:tracePt t="72078" x="9691688" y="2846388"/>
          <p14:tracePt t="72526" x="9680575" y="2846388"/>
          <p14:tracePt t="72528" x="9656763" y="2846388"/>
          <p14:tracePt t="72534" x="9466263" y="2846388"/>
          <p14:tracePt t="72550" x="9085263" y="2846388"/>
          <p14:tracePt t="72567" x="8786813" y="2846388"/>
          <p14:tracePt t="72584" x="8537575" y="2833688"/>
          <p14:tracePt t="72601" x="8286750" y="2798763"/>
          <p14:tracePt t="72618" x="8085138" y="2762250"/>
          <p14:tracePt t="72634" x="7905750" y="2738438"/>
          <p14:tracePt t="72651" x="7786688" y="2714625"/>
          <p14:tracePt t="72667" x="7561263" y="2703513"/>
          <p14:tracePt t="72684" x="7323138" y="2703513"/>
          <p14:tracePt t="72701" x="7048500" y="2679700"/>
          <p14:tracePt t="72718" x="6881813" y="2655888"/>
          <p14:tracePt t="72734" x="6704013" y="2643188"/>
          <p14:tracePt t="72751" x="6524625" y="2619375"/>
          <p14:tracePt t="72768" x="6465888" y="2608263"/>
          <p14:tracePt t="72784" x="6357938" y="2584450"/>
          <p14:tracePt t="72801" x="6262688" y="2536825"/>
          <p14:tracePt t="72818" x="6227763" y="2536825"/>
          <p14:tracePt t="72835" x="6215063" y="2513013"/>
          <p14:tracePt t="72851" x="6203950" y="2500313"/>
          <p14:tracePt t="72878" x="6191250" y="2500313"/>
          <p14:tracePt t="73006" x="6191250" y="2489200"/>
          <p14:tracePt t="73034" x="6180138" y="2489200"/>
          <p14:tracePt t="73048" x="6180138" y="2476500"/>
          <p14:tracePt t="73060" x="6167438" y="2476500"/>
          <p14:tracePt t="73068" x="6167438" y="2465388"/>
          <p14:tracePt t="73085" x="6143625" y="2452688"/>
          <p14:tracePt t="73102" x="6132513" y="2441575"/>
          <p14:tracePt t="73118" x="6108700" y="2428875"/>
          <p14:tracePt t="73136" x="6084888" y="2405063"/>
          <p14:tracePt t="73152" x="6061075" y="2405063"/>
          <p14:tracePt t="73169" x="5965825" y="2381250"/>
          <p14:tracePt t="73186" x="5834063" y="2381250"/>
          <p14:tracePt t="73202" x="5680075" y="2381250"/>
          <p14:tracePt t="73219" x="5500688" y="2381250"/>
          <p14:tracePt t="73236" x="5405438" y="2381250"/>
          <p14:tracePt t="73252" x="5357813" y="2381250"/>
          <p14:tracePt t="73269" x="5346700" y="2381250"/>
          <p14:tracePt t="73290" x="5322888" y="2393950"/>
          <p14:tracePt t="73302" x="5310188" y="2452688"/>
          <p14:tracePt t="73319" x="5299075" y="2513013"/>
          <p14:tracePt t="73336" x="5286375" y="2547938"/>
          <p14:tracePt t="73353" x="5275263" y="2595563"/>
          <p14:tracePt t="73370" x="5262563" y="2619375"/>
          <p14:tracePt t="73386" x="5251450" y="2632075"/>
          <p14:tracePt t="73404" x="5238750" y="2655888"/>
          <p14:tracePt t="73420" x="5227638" y="2690813"/>
          <p14:tracePt t="73436" x="5214938" y="2703513"/>
          <p14:tracePt t="73453" x="5214938" y="2762250"/>
          <p14:tracePt t="73470" x="5214938" y="2822575"/>
          <p14:tracePt t="73487" x="5214938" y="2881313"/>
          <p14:tracePt t="73487" x="5227638" y="2905125"/>
          <p14:tracePt t="73504" x="5286375" y="2965450"/>
          <p14:tracePt t="73520" x="5334000" y="3024188"/>
          <p14:tracePt t="73537" x="5405438" y="3095625"/>
          <p14:tracePt t="73537" x="5418138" y="3108325"/>
          <p14:tracePt t="73554" x="5453063" y="3143250"/>
          <p14:tracePt t="73570" x="5489575" y="3167063"/>
          <p14:tracePt t="73587" x="5561013" y="3214688"/>
          <p14:tracePt t="73603" x="5643563" y="3238500"/>
          <p14:tracePt t="73621" x="5727700" y="3262313"/>
          <p14:tracePt t="73637" x="5822950" y="3262313"/>
          <p14:tracePt t="73654" x="5929313" y="3262313"/>
          <p14:tracePt t="73671" x="6072188" y="3262313"/>
          <p14:tracePt t="73671" x="6132513" y="3238500"/>
          <p14:tracePt t="73688" x="6286500" y="3190875"/>
          <p14:tracePt t="73704" x="6405563" y="3143250"/>
          <p14:tracePt t="73720" x="6465888" y="3143250"/>
          <p14:tracePt t="73737" x="6500813" y="3108325"/>
          <p14:tracePt t="73754" x="6548438" y="3095625"/>
          <p14:tracePt t="73771" x="6572250" y="3071813"/>
          <p14:tracePt t="73771" x="6572250" y="3060700"/>
          <p14:tracePt t="73788" x="6608763" y="3036888"/>
          <p14:tracePt t="73804" x="6680200" y="2952750"/>
          <p14:tracePt t="73821" x="6762750" y="2846388"/>
          <p14:tracePt t="73838" x="6823075" y="2751138"/>
          <p14:tracePt t="73854" x="6858000" y="2667000"/>
          <p14:tracePt t="73871" x="6881813" y="2619375"/>
          <p14:tracePt t="73888" x="6881813" y="2595563"/>
          <p14:tracePt t="73888" x="6881813" y="2584450"/>
          <p14:tracePt t="73906" x="6881813" y="2547938"/>
          <p14:tracePt t="73921" x="6881813" y="2500313"/>
          <p14:tracePt t="73938" x="6870700" y="2452688"/>
          <p14:tracePt t="73955" x="6846888" y="2417763"/>
          <p14:tracePt t="73955" x="6834188" y="2405063"/>
          <p14:tracePt t="73972" x="6799263" y="2370138"/>
          <p14:tracePt t="73988" x="6727825" y="2333625"/>
          <p14:tracePt t="74005" x="6584950" y="2309813"/>
          <p14:tracePt t="74022" x="6489700" y="2286000"/>
          <p14:tracePt t="74038" x="6429375" y="2274888"/>
          <p14:tracePt t="74055" x="6405563" y="2262188"/>
          <p14:tracePt t="74072" x="6394450" y="2251075"/>
          <p14:tracePt t="74088" x="6370638" y="2238375"/>
          <p14:tracePt t="74105" x="6334125" y="2227263"/>
          <p14:tracePt t="74122" x="6310313" y="2214563"/>
          <p14:tracePt t="74138" x="6262688" y="2203450"/>
          <p14:tracePt t="74155" x="6191250" y="2190750"/>
          <p14:tracePt t="74172" x="6143625" y="2179638"/>
          <p14:tracePt t="74189" x="6013450" y="2179638"/>
          <p14:tracePt t="74205" x="5965825" y="2179638"/>
          <p14:tracePt t="74222" x="5894388" y="2179638"/>
          <p14:tracePt t="74239" x="5810250" y="2179638"/>
          <p14:tracePt t="74256" x="5751513" y="2190750"/>
          <p14:tracePt t="74272" x="5667375" y="2214563"/>
          <p14:tracePt t="74289" x="5572125" y="2238375"/>
          <p14:tracePt t="74306" x="5513388" y="2251075"/>
          <p14:tracePt t="74322" x="5441950" y="2262188"/>
          <p14:tracePt t="74339" x="5334000" y="2298700"/>
          <p14:tracePt t="74356" x="5299075" y="2309813"/>
          <p14:tracePt t="74373" x="5251450" y="2333625"/>
          <p14:tracePt t="74389" x="5238750" y="2346325"/>
          <p14:tracePt t="74406" x="5191125" y="2393950"/>
          <p14:tracePt t="74423" x="5167313" y="2428875"/>
          <p14:tracePt t="74439" x="5156200" y="2452688"/>
          <p14:tracePt t="74456" x="5156200" y="2489200"/>
          <p14:tracePt t="74473" x="5143500" y="2547938"/>
          <p14:tracePt t="74490" x="5143500" y="2595563"/>
          <p14:tracePt t="74506" x="5143500" y="2643188"/>
          <p14:tracePt t="74523" x="5132388" y="2727325"/>
          <p14:tracePt t="74540" x="5143500" y="2774950"/>
          <p14:tracePt t="74557" x="5167313" y="2798763"/>
          <p14:tracePt t="74557" x="5180013" y="2798763"/>
          <p14:tracePt t="74574" x="5238750" y="2846388"/>
          <p14:tracePt t="74590" x="5299075" y="2881313"/>
          <p14:tracePt t="74607" x="5357813" y="2905125"/>
          <p14:tracePt t="74607" x="5381625" y="2917825"/>
          <p14:tracePt t="74624" x="5441950" y="2976563"/>
          <p14:tracePt t="74640" x="5465763" y="3000375"/>
          <p14:tracePt t="74657" x="5513388" y="3048000"/>
          <p14:tracePt t="74673" x="5595938" y="3084513"/>
          <p14:tracePt t="74690" x="5691188" y="3119438"/>
          <p14:tracePt t="74707" x="5810250" y="3132138"/>
          <p14:tracePt t="74724" x="5918200" y="3132138"/>
          <p14:tracePt t="74740" x="6108700" y="3132138"/>
          <p14:tracePt t="74757" x="6346825" y="3108325"/>
          <p14:tracePt t="74773" x="6548438" y="3060700"/>
          <p14:tracePt t="74790" x="6727825" y="3000375"/>
          <p14:tracePt t="74790" x="6751638" y="2989263"/>
          <p14:tracePt t="74808" x="6858000" y="2941638"/>
          <p14:tracePt t="74824" x="6905625" y="2917825"/>
          <p14:tracePt t="74841" x="6965950" y="2870200"/>
          <p14:tracePt t="74841" x="6965950" y="2857500"/>
          <p14:tracePt t="74858" x="6977063" y="2798763"/>
          <p14:tracePt t="74874" x="6977063" y="2727325"/>
          <p14:tracePt t="74891" x="6977063" y="2643188"/>
          <p14:tracePt t="74908" x="6953250" y="2595563"/>
          <p14:tracePt t="74924" x="6929438" y="2560638"/>
          <p14:tracePt t="74941" x="6894513" y="2536825"/>
          <p14:tracePt t="74958" x="6858000" y="2500313"/>
          <p14:tracePt t="74974" x="6799263" y="2465388"/>
          <p14:tracePt t="74991" x="6775450" y="2452688"/>
          <p14:tracePt t="75008" x="6727825" y="2428875"/>
          <p14:tracePt t="75025" x="6667500" y="2417763"/>
          <p14:tracePt t="75025" x="6643688" y="2417763"/>
          <p14:tracePt t="75042" x="6572250" y="2393950"/>
          <p14:tracePt t="75058" x="6418263" y="2393950"/>
          <p14:tracePt t="75075" x="6346825" y="2381250"/>
          <p14:tracePt t="75075" x="6323013" y="2381250"/>
          <p14:tracePt t="75092" x="6215063" y="2381250"/>
          <p14:tracePt t="75108" x="6119813" y="2381250"/>
          <p14:tracePt t="75125" x="6096000" y="2381250"/>
          <p14:tracePt t="75125" x="6084888" y="2381250"/>
          <p14:tracePt t="75142" x="6061075" y="2381250"/>
          <p14:tracePt t="75158" x="6048375" y="2381250"/>
          <p14:tracePt t="75175" x="6037263" y="2381250"/>
          <p14:tracePt t="75800" x="5976938" y="2393950"/>
          <p14:tracePt t="75803" x="5929313" y="2393950"/>
          <p14:tracePt t="75809" x="5691188" y="2417763"/>
          <p14:tracePt t="75826" x="5513388" y="2417763"/>
          <p14:tracePt t="75844" x="5394325" y="2417763"/>
          <p14:tracePt t="75860" x="5322888" y="2417763"/>
          <p14:tracePt t="75860" x="5310188" y="2417763"/>
          <p14:tracePt t="75878" x="5299075" y="2405063"/>
          <p14:tracePt t="75894" x="5275263" y="2405063"/>
          <p14:tracePt t="75911" x="5227638" y="2381250"/>
          <p14:tracePt t="75927" x="5191125" y="2381250"/>
          <p14:tracePt t="75944" x="5119688" y="2381250"/>
          <p14:tracePt t="75961" x="5060950" y="2370138"/>
          <p14:tracePt t="75977" x="5000625" y="2357438"/>
          <p14:tracePt t="75994" x="4953000" y="2346325"/>
          <p14:tracePt t="76011" x="4894263" y="2322513"/>
          <p14:tracePt t="76028" x="4870450" y="2298700"/>
          <p14:tracePt t="76044" x="4833938" y="2286000"/>
          <p14:tracePt t="76061" x="4775200" y="2262188"/>
          <p14:tracePt t="76078" x="4703763" y="2262188"/>
          <p14:tracePt t="76094" x="4608513" y="2262188"/>
          <p14:tracePt t="76111" x="4489450" y="2262188"/>
          <p14:tracePt t="76128" x="4275138" y="2262188"/>
          <p14:tracePt t="76144" x="4060825" y="2274888"/>
          <p14:tracePt t="76144" x="4000500" y="2286000"/>
          <p14:tracePt t="76162" x="3786188" y="2370138"/>
          <p14:tracePt t="76178" x="3643313" y="2417763"/>
          <p14:tracePt t="76195" x="3524250" y="2465388"/>
          <p14:tracePt t="76195" x="3500438" y="2476500"/>
          <p14:tracePt t="76212" x="3452813" y="2489200"/>
          <p14:tracePt t="76228" x="3394075" y="2524125"/>
          <p14:tracePt t="76245" x="3346450" y="2547938"/>
          <p14:tracePt t="76262" x="3298825" y="2584450"/>
          <p14:tracePt t="76278" x="3275013" y="2619375"/>
          <p14:tracePt t="76295" x="3251200" y="2679700"/>
          <p14:tracePt t="76312" x="3227388" y="2714625"/>
          <p14:tracePt t="76328" x="3214688" y="2762250"/>
          <p14:tracePt t="76345" x="3190875" y="2809875"/>
          <p14:tracePt t="76362" x="3179763" y="2857500"/>
          <p14:tracePt t="76379" x="3179763" y="2917825"/>
          <p14:tracePt t="76379" x="3179763" y="2928938"/>
          <p14:tracePt t="76396" x="3179763" y="3000375"/>
          <p14:tracePt t="76412" x="3203575" y="3071813"/>
          <p14:tracePt t="76429" x="3251200" y="3132138"/>
          <p14:tracePt t="76429" x="3275013" y="3143250"/>
          <p14:tracePt t="76446" x="3333750" y="3190875"/>
          <p14:tracePt t="76462" x="3405188" y="3227388"/>
          <p14:tracePt t="76479" x="3513138" y="3262313"/>
          <p14:tracePt t="76496" x="3548063" y="3275013"/>
          <p14:tracePt t="76512" x="3608388" y="3298825"/>
          <p14:tracePt t="76529" x="3667125" y="3322638"/>
          <p14:tracePt t="76546" x="3690938" y="3322638"/>
          <p14:tracePt t="76562" x="3786188" y="3333750"/>
          <p14:tracePt t="76579" x="3894138" y="3346450"/>
          <p14:tracePt t="76596" x="4060825" y="3346450"/>
          <p14:tracePt t="76613" x="4214813" y="3346450"/>
          <p14:tracePt t="76613" x="4262438" y="3346450"/>
          <p14:tracePt t="76630" x="4394200" y="3286125"/>
          <p14:tracePt t="76646" x="4500563" y="3251200"/>
          <p14:tracePt t="76663" x="4632325" y="3214688"/>
          <p14:tracePt t="76680" x="4679950" y="3167063"/>
          <p14:tracePt t="76696" x="4762500" y="3155950"/>
          <p14:tracePt t="76713" x="4810125" y="3119438"/>
          <p14:tracePt t="76730" x="4881563" y="3084513"/>
          <p14:tracePt t="76747" x="4953000" y="3048000"/>
          <p14:tracePt t="76763" x="5084763" y="3000375"/>
          <p14:tracePt t="76780" x="5238750" y="2976563"/>
          <p14:tracePt t="76797" x="5381625" y="2941638"/>
          <p14:tracePt t="76813" x="5476875" y="2905125"/>
          <p14:tracePt t="76829" x="5537200" y="2870200"/>
          <p14:tracePt t="76846" x="5595938" y="2857500"/>
          <p14:tracePt t="76863" x="5643563" y="2833688"/>
          <p14:tracePt t="76880" x="5691188" y="2822575"/>
          <p14:tracePt t="76897" x="5751513" y="2798763"/>
          <p14:tracePt t="76915" x="5822950" y="2774950"/>
          <p14:tracePt t="76930" x="5857875" y="2762250"/>
          <p14:tracePt t="76947" x="5881688" y="2751138"/>
          <p14:tracePt t="76964" x="5881688" y="2738438"/>
          <p14:tracePt t="76980" x="5894388" y="2738438"/>
          <p14:tracePt t="77342" x="5905500" y="2738438"/>
          <p14:tracePt t="77346" x="5905500" y="2751138"/>
          <p14:tracePt t="77354" x="5918200" y="2762250"/>
          <p14:tracePt t="77365" x="5953125" y="2822575"/>
          <p14:tracePt t="77382" x="5953125" y="2857500"/>
          <p14:tracePt t="77398" x="5976938" y="2905125"/>
          <p14:tracePt t="77415" x="5989638" y="2965450"/>
          <p14:tracePt t="77432" x="5989638" y="3013075"/>
          <p14:tracePt t="77449" x="6000750" y="3084513"/>
          <p14:tracePt t="77449" x="6000750" y="3095625"/>
          <p14:tracePt t="77466" x="6013450" y="3179763"/>
          <p14:tracePt t="77482" x="6024563" y="3262313"/>
          <p14:tracePt t="77499" x="6024563" y="3333750"/>
          <p14:tracePt t="77515" x="6048375" y="3417888"/>
          <p14:tracePt t="77532" x="6072188" y="3476625"/>
          <p14:tracePt t="77549" x="6096000" y="3524250"/>
          <p14:tracePt t="77565" x="6119813" y="3584575"/>
          <p14:tracePt t="77582" x="6156325" y="3656013"/>
          <p14:tracePt t="77599" x="6167438" y="3714750"/>
          <p14:tracePt t="77616" x="6180138" y="3775075"/>
          <p14:tracePt t="77632" x="6191250" y="3833813"/>
          <p14:tracePt t="77649" x="6215063" y="3894138"/>
          <p14:tracePt t="77666" x="6215063" y="3941763"/>
          <p14:tracePt t="77682" x="6227763" y="3989388"/>
          <p14:tracePt t="77699" x="6227763" y="4024313"/>
          <p14:tracePt t="77716" x="6251575" y="4048125"/>
          <p14:tracePt t="77733" x="6251575" y="4071938"/>
          <p14:tracePt t="77733" x="6251575" y="4084638"/>
          <p14:tracePt t="77750" x="6251575" y="4108450"/>
          <p14:tracePt t="77766" x="6275388" y="4132263"/>
          <p14:tracePt t="77783" x="6275388" y="4143375"/>
          <p14:tracePt t="77799" x="6275388" y="4108450"/>
          <p14:tracePt t="78668" x="6275388" y="4060825"/>
          <p14:tracePt t="78672" x="6275388" y="3965575"/>
          <p14:tracePt t="78686" x="6275388" y="3751263"/>
          <p14:tracePt t="78702" x="6275388" y="3571875"/>
          <p14:tracePt t="78719" x="6275388" y="3452813"/>
          <p14:tracePt t="78736" x="6275388" y="3346450"/>
          <p14:tracePt t="78752" x="6275388" y="3298825"/>
          <p14:tracePt t="78769" x="6275388" y="3238500"/>
          <p14:tracePt t="78786" x="6275388" y="3214688"/>
          <p14:tracePt t="78803" x="6275388" y="3179763"/>
          <p14:tracePt t="78820" x="6275388" y="3155950"/>
          <p14:tracePt t="78836" x="6275388" y="3132138"/>
          <p14:tracePt t="78853" x="6262688" y="3095625"/>
          <p14:tracePt t="78853" x="6262688" y="3084513"/>
          <p14:tracePt t="78870" x="6251575" y="3084513"/>
          <p14:tracePt t="78886" x="6238875" y="3060700"/>
          <p14:tracePt t="78903" x="6227763" y="3048000"/>
          <p14:tracePt t="78919" x="6215063" y="3036888"/>
          <p14:tracePt t="78936" x="6215063" y="3024188"/>
          <p14:tracePt t="78952" x="6203950" y="3024188"/>
          <p14:tracePt t="78969" x="6203950" y="3013075"/>
          <p14:tracePt t="78986" x="6191250" y="2989263"/>
          <p14:tracePt t="79003" x="6180138" y="2976563"/>
          <p14:tracePt t="79020" x="6167438" y="2952750"/>
          <p14:tracePt t="79037" x="6143625" y="2905125"/>
          <p14:tracePt t="79053" x="6132513" y="2881313"/>
          <p14:tracePt t="79070" x="6108700" y="2846388"/>
          <p14:tracePt t="79087" x="6072188" y="2822575"/>
          <p14:tracePt t="79104" x="6072188" y="2809875"/>
          <p14:tracePt t="79120" x="6061075" y="2798763"/>
          <p14:tracePt t="79137" x="6037263" y="2786063"/>
          <p14:tracePt t="79154" x="6037263" y="2774950"/>
          <p14:tracePt t="79170" x="6037263" y="2762250"/>
          <p14:tracePt t="79190" x="6024563" y="2751138"/>
          <p14:tracePt t="79244" x="6024563" y="2762250"/>
          <p14:tracePt t="79380" x="6024563" y="2774950"/>
          <p14:tracePt t="79860" x="6024563" y="2798763"/>
          <p14:tracePt t="79864" x="6024563" y="2833688"/>
          <p14:tracePt t="79873" x="6024563" y="2857500"/>
          <p14:tracePt t="79889" x="6024563" y="2905125"/>
          <p14:tracePt t="79907" x="6024563" y="2941638"/>
          <p14:tracePt t="79923" x="6024563" y="2989263"/>
          <p14:tracePt t="79940" x="6024563" y="3024188"/>
          <p14:tracePt t="79955" x="6024563" y="3108325"/>
          <p14:tracePt t="79972" x="6024563" y="3179763"/>
          <p14:tracePt t="79989" x="6024563" y="3238500"/>
          <p14:tracePt t="80005" x="6024563" y="3309938"/>
          <p14:tracePt t="80023" x="6024563" y="3405188"/>
          <p14:tracePt t="80040" x="6024563" y="3489325"/>
          <p14:tracePt t="80056" x="6024563" y="3595688"/>
          <p14:tracePt t="80073" x="5989638" y="3714750"/>
          <p14:tracePt t="80090" x="5953125" y="3822700"/>
          <p14:tracePt t="80106" x="5929313" y="3917950"/>
          <p14:tracePt t="80106" x="5929313" y="3941763"/>
          <p14:tracePt t="80124" x="5894388" y="4048125"/>
          <p14:tracePt t="80140" x="5870575" y="4143375"/>
          <p14:tracePt t="80157" x="5857875" y="4227513"/>
          <p14:tracePt t="80173" x="5846763" y="4298950"/>
          <p14:tracePt t="80190" x="5834063" y="4357688"/>
          <p14:tracePt t="80207" x="5822950" y="4429125"/>
          <p14:tracePt t="80224" x="5810250" y="4489450"/>
          <p14:tracePt t="80240" x="5810250" y="4560888"/>
          <p14:tracePt t="80257" x="5810250" y="4595813"/>
          <p14:tracePt t="80273" x="5799138" y="4608513"/>
          <p14:tracePt t="80290" x="5799138" y="4619625"/>
          <p14:tracePt t="80307" x="5799138" y="4608513"/>
          <p14:tracePt t="80878" x="5799138" y="4584700"/>
          <p14:tracePt t="80882" x="5799138" y="4489450"/>
          <p14:tracePt t="80892" x="5834063" y="4357688"/>
          <p14:tracePt t="80910" x="5905500" y="4143375"/>
          <p14:tracePt t="80926" x="5929313" y="3952875"/>
          <p14:tracePt t="80942" x="5989638" y="3786188"/>
          <p14:tracePt t="80942" x="6013450" y="3751263"/>
          <p14:tracePt t="80960" x="6037263" y="3584575"/>
          <p14:tracePt t="80976" x="6072188" y="3465513"/>
          <p14:tracePt t="80993" x="6072188" y="3333750"/>
          <p14:tracePt t="81009" x="6072188" y="3214688"/>
          <p14:tracePt t="81009" x="6072188" y="3190875"/>
          <p14:tracePt t="81025" x="6072188" y="3084513"/>
          <p14:tracePt t="81042" x="6072188" y="2965450"/>
          <p14:tracePt t="81060" x="6048375" y="2894013"/>
          <p14:tracePt t="81076" x="6037263" y="2857500"/>
          <p14:tracePt t="81093" x="5989638" y="2809875"/>
          <p14:tracePt t="81110" x="5965825" y="2774950"/>
          <p14:tracePt t="81126" x="5942013" y="2738438"/>
          <p14:tracePt t="81143" x="5918200" y="2738438"/>
          <p14:tracePt t="81160" x="5905500" y="2727325"/>
          <p14:tracePt t="81176" x="5894388" y="2714625"/>
          <p14:tracePt t="81193" x="5870575" y="2703513"/>
          <p14:tracePt t="81209" x="5857875" y="2690813"/>
          <p14:tracePt t="81226" x="5846763" y="2690813"/>
          <p14:tracePt t="81248" x="5834063" y="2690813"/>
          <p14:tracePt t="81262" x="5822950" y="2690813"/>
          <p14:tracePt t="81340" x="5822950" y="2703513"/>
          <p14:tracePt t="81376" x="5822950" y="2714625"/>
          <p14:tracePt t="81384" x="5822950" y="2751138"/>
          <p14:tracePt t="81394" x="5822950" y="2798763"/>
          <p14:tracePt t="81411" x="5834063" y="2857500"/>
          <p14:tracePt t="81427" x="5881688" y="2928938"/>
          <p14:tracePt t="81444" x="5918200" y="2965450"/>
          <p14:tracePt t="81460" x="5929313" y="2989263"/>
          <p14:tracePt t="81477" x="5929313" y="3000375"/>
          <p14:tracePt t="81494" x="5929313" y="2989263"/>
          <p14:tracePt t="81964" x="5918200" y="2976563"/>
          <p14:tracePt t="81978" x="5918200" y="2989263"/>
          <p14:tracePt t="82184" x="5918200" y="3000375"/>
          <p14:tracePt t="82188" x="5918200" y="3024188"/>
          <p14:tracePt t="82196" x="5918200" y="3084513"/>
          <p14:tracePt t="82213" x="5918200" y="3179763"/>
          <p14:tracePt t="82230" x="5918200" y="3262313"/>
          <p14:tracePt t="82246" x="5918200" y="3357563"/>
          <p14:tracePt t="82263" x="5905500" y="3417888"/>
          <p14:tracePt t="82280" x="5905500" y="3441700"/>
          <p14:tracePt t="82296" x="5905500" y="3500438"/>
          <p14:tracePt t="82313" x="5881688" y="3548063"/>
          <p14:tracePt t="82330" x="5881688" y="3571875"/>
          <p14:tracePt t="82347" x="5881688" y="3595688"/>
          <p14:tracePt t="83248" x="5881688" y="3608388"/>
          <p14:tracePt t="83980" x="5881688" y="3619500"/>
          <p14:tracePt t="83992" x="5881688" y="3643313"/>
          <p14:tracePt t="84004" x="5881688" y="3656013"/>
          <p14:tracePt t="84042" x="5881688" y="3667125"/>
          <p14:tracePt t="84161" x="5881688" y="3679825"/>
          <p14:tracePt t="84165" x="5881688" y="3690938"/>
          <p14:tracePt t="84178" x="5894388" y="3703638"/>
          <p14:tracePt t="84268" x="5905500" y="3714750"/>
          <p14:tracePt t="84280" x="5918200" y="3727450"/>
          <p14:tracePt t="84296" x="5929313" y="3738563"/>
          <p14:tracePt t="84314" x="5929313" y="3751263"/>
          <p14:tracePt t="84326" x="5942013" y="3751263"/>
          <p14:tracePt t="84335" x="5942013" y="3762375"/>
          <p14:tracePt t="84352" x="5965825" y="3775075"/>
          <p14:tracePt t="84369" x="5965825" y="3786188"/>
          <p14:tracePt t="84396" x="5976938" y="3798888"/>
          <p14:tracePt t="84408" x="5989638" y="3798888"/>
          <p14:tracePt t="84786" x="5989638" y="3810000"/>
          <p14:tracePt t="84794" x="6000750" y="3810000"/>
          <p14:tracePt t="84804" x="6013450" y="3822700"/>
          <p14:tracePt t="84832" x="6013450" y="3833813"/>
          <p14:tracePt t="85374" x="6024563" y="3846513"/>
          <p14:tracePt t="85378" x="6024563" y="3857625"/>
          <p14:tracePt t="85389" x="6048375" y="3905250"/>
          <p14:tracePt t="85406" x="6072188" y="3965575"/>
          <p14:tracePt t="85422" x="6084888" y="4000500"/>
          <p14:tracePt t="85422" x="6084888" y="4013200"/>
          <p14:tracePt t="85440" x="6108700" y="4048125"/>
          <p14:tracePt t="85456" x="6108700" y="4060825"/>
          <p14:tracePt t="85472" x="6108700" y="4084638"/>
          <p14:tracePt t="85489" x="6119813" y="4108450"/>
          <p14:tracePt t="85506" x="6119813" y="4119563"/>
          <p14:tracePt t="85744" x="6119813" y="4132263"/>
          <p14:tracePt t="85752" x="6119813" y="4143375"/>
          <p14:tracePt t="85756" x="6119813" y="4167188"/>
          <p14:tracePt t="85773" x="6119813" y="4191000"/>
          <p14:tracePt t="85790" x="6119813" y="4203700"/>
          <p14:tracePt t="85807" x="6119813" y="4214813"/>
          <p14:tracePt t="85880" x="6119813" y="4227513"/>
          <p14:tracePt t="85888" x="6119813" y="4238625"/>
          <p14:tracePt t="85891" x="6119813" y="4251325"/>
          <p14:tracePt t="85891" x="6119813" y="4262438"/>
          <p14:tracePt t="85908" x="6119813" y="4275138"/>
          <p14:tracePt t="85924" x="6119813" y="4286250"/>
          <p14:tracePt t="85941" x="6119813" y="4298950"/>
          <p14:tracePt t="86106" x="6108700" y="4310063"/>
          <p14:tracePt t="86110" x="6108700" y="4322763"/>
          <p14:tracePt t="86124" x="6108700" y="4333875"/>
          <p14:tracePt t="86141" x="6096000" y="4333875"/>
          <p14:tracePt t="86494" x="6096000" y="4346575"/>
          <p14:tracePt t="86518" x="6084888" y="4346575"/>
          <p14:tracePt t="86542" x="6072188" y="4346575"/>
          <p14:tracePt t="86600" x="6072188" y="4333875"/>
          <p14:tracePt t="86612" x="6061075" y="4333875"/>
          <p14:tracePt t="86630" x="6048375" y="4322763"/>
          <p14:tracePt t="86654" x="6024563" y="4310063"/>
          <p14:tracePt t="86696" x="6013450" y="4310063"/>
          <p14:tracePt t="86708" x="6013450" y="4298950"/>
          <p14:tracePt t="86728" x="6000750" y="4298950"/>
          <p14:tracePt t="86764" x="6000750" y="4286250"/>
          <p14:tracePt t="86766" x="5989638" y="4286250"/>
          <p14:tracePt t="86790" x="5976938" y="4286250"/>
          <p14:tracePt t="86814" x="5965825" y="4262438"/>
          <p14:tracePt t="86834" x="5953125" y="4262438"/>
          <p14:tracePt t="86876" x="5942013" y="4251325"/>
          <p14:tracePt t="86888" x="5918200" y="4251325"/>
          <p14:tracePt t="86896" x="5894388" y="4227513"/>
          <p14:tracePt t="86911" x="5881688" y="4227513"/>
          <p14:tracePt t="86930" x="5857875" y="4203700"/>
          <p14:tracePt t="86944" x="5846763" y="4203700"/>
          <p14:tracePt t="86960" x="5822950" y="4179888"/>
          <p14:tracePt t="86960" x="5822950" y="4167188"/>
          <p14:tracePt t="86978" x="5810250" y="4167188"/>
          <p14:tracePt t="86994" x="5810250" y="4156075"/>
          <p14:tracePt t="87010" x="5810250" y="4143375"/>
          <p14:tracePt t="92856" x="5751513" y="4132263"/>
          <p14:tracePt t="92964" x="5738813" y="4119563"/>
          <p14:tracePt t="92968" x="5691188" y="4095750"/>
          <p14:tracePt t="92979" x="5441950" y="3929063"/>
          <p14:tracePt t="92995" x="5251450" y="3833813"/>
          <p14:tracePt t="93012" x="5095875" y="3762375"/>
          <p14:tracePt t="93029" x="4941888" y="3679825"/>
          <p14:tracePt t="93046" x="4881563" y="3667125"/>
          <p14:tracePt t="93062" x="4857750" y="3667125"/>
          <p14:tracePt t="93079" x="4833938" y="3643313"/>
          <p14:tracePt t="93981" x="4833938" y="3656013"/>
          <p14:tracePt t="94176" x="4833938" y="3667125"/>
          <p14:tracePt t="94184" x="4833938" y="3679825"/>
          <p14:tracePt t="94188" x="4833938" y="3703638"/>
          <p14:tracePt t="94199" x="4846638" y="3714750"/>
          <p14:tracePt t="94215" x="4846638" y="3727450"/>
          <p14:tracePt t="94232" x="4846638" y="3738563"/>
          <p14:tracePt t="94948" x="4846638" y="3751263"/>
          <p14:tracePt t="94962" x="4857750" y="3762375"/>
          <p14:tracePt t="95592" x="4857750" y="3775075"/>
          <p14:tracePt t="95598" x="4857750" y="3798888"/>
          <p14:tracePt t="95606" x="4857750" y="3810000"/>
          <p14:tracePt t="95808" x="4870450" y="3810000"/>
          <p14:tracePt t="96072" x="4870450" y="3822700"/>
          <p14:tracePt t="96080" x="4870450" y="3833813"/>
          <p14:tracePt t="96088" x="4870450" y="3857625"/>
          <p14:tracePt t="96105" x="4870450" y="3870325"/>
          <p14:tracePt t="100512" x="4870450" y="3857625"/>
          <p14:tracePt t="101266" x="4870450" y="3846513"/>
          <p14:tracePt t="101269" x="4870450" y="3775075"/>
          <p14:tracePt t="101287" x="4857750" y="3727450"/>
          <p14:tracePt t="101304" x="4846638" y="3714750"/>
          <p14:tracePt t="101320" x="4822825" y="3690938"/>
          <p14:tracePt t="101337" x="4810125" y="3679825"/>
          <p14:tracePt t="101353" x="4799013" y="3667125"/>
          <p14:tracePt t="101425" x="4799013" y="3679825"/>
          <p14:tracePt t="101569" x="4799013" y="3703638"/>
          <p14:tracePt t="101581" x="4799013" y="3714750"/>
          <p14:tracePt t="101589" x="4799013" y="3727450"/>
          <p14:tracePt t="101604" x="4799013" y="3751263"/>
          <p14:tracePt t="101621" x="4799013" y="3775075"/>
          <p14:tracePt t="101638" x="4799013" y="3786188"/>
          <p14:tracePt t="101654" x="4799013" y="3810000"/>
          <p14:tracePt t="101671" x="4799013" y="3822700"/>
          <p14:tracePt t="101729" x="4799013" y="3833813"/>
          <p14:tracePt t="101738" x="4799013" y="3846513"/>
          <p14:tracePt t="101750" x="4799013" y="3857625"/>
          <p14:tracePt t="101755" x="4799013" y="3870325"/>
          <p14:tracePt t="101772" x="4799013" y="3894138"/>
          <p14:tracePt t="103545" x="4799013" y="3917950"/>
          <p14:tracePt t="104357" x="4857750" y="3917950"/>
          <p14:tracePt t="104361" x="5084763" y="3798888"/>
          <p14:tracePt t="104379" x="5238750" y="3667125"/>
          <p14:tracePt t="104396" x="5346700" y="3595688"/>
          <p14:tracePt t="104396" x="5357813" y="3584575"/>
          <p14:tracePt t="104414" x="5381625" y="3560763"/>
          <p14:tracePt t="104429" x="5381625" y="3548063"/>
          <p14:tracePt t="104446" x="5381625" y="3524250"/>
          <p14:tracePt t="104463" x="5381625" y="3500438"/>
          <p14:tracePt t="104491" x="5381625" y="3489325"/>
          <p14:tracePt t="104501" x="5381625" y="3465513"/>
          <p14:tracePt t="104562" x="5370513" y="3465513"/>
          <p14:tracePt t="104575" x="5370513" y="3452813"/>
          <p14:tracePt t="104580" x="5357813" y="3452813"/>
          <p14:tracePt t="105291" x="5346700" y="3441700"/>
          <p14:tracePt t="105295" x="5334000" y="3429000"/>
          <p14:tracePt t="105324" x="5334000" y="3417888"/>
          <p14:tracePt t="105327" x="5322888" y="3417888"/>
          <p14:tracePt t="105345" x="5357813" y="3417888"/>
          <p14:tracePt t="105603" x="5394325" y="3417888"/>
          <p14:tracePt t="105607" x="5476875" y="3417888"/>
          <p14:tracePt t="105617" x="5727700" y="3417888"/>
          <p14:tracePt t="105617" x="5786438" y="3417888"/>
          <p14:tracePt t="105634" x="6013450" y="3417888"/>
          <p14:tracePt t="105650" x="6191250" y="3417888"/>
          <p14:tracePt t="105666" x="6405563" y="3441700"/>
          <p14:tracePt t="105683" x="6608763" y="3441700"/>
          <p14:tracePt t="105700" x="6751638" y="3441700"/>
          <p14:tracePt t="105717" x="6881813" y="3465513"/>
          <p14:tracePt t="105733" x="7013575" y="3465513"/>
          <p14:tracePt t="105750" x="7119938" y="3465513"/>
          <p14:tracePt t="105767" x="7204075" y="3465513"/>
          <p14:tracePt t="105784" x="7286625" y="3441700"/>
          <p14:tracePt t="105800" x="7346950" y="3417888"/>
          <p14:tracePt t="105800" x="7358063" y="3405188"/>
          <p14:tracePt t="105817" x="7405688" y="3381375"/>
          <p14:tracePt t="105834" x="7429500" y="3357563"/>
          <p14:tracePt t="105850" x="7442200" y="3333750"/>
          <p14:tracePt t="105868" x="7442200" y="3322638"/>
          <p14:tracePt t="105884" x="7466013" y="3286125"/>
          <p14:tracePt t="105900" x="7466013" y="3275013"/>
          <p14:tracePt t="105922" x="7477125" y="3251200"/>
          <p14:tracePt t="105945" x="7466013" y="3251200"/>
          <p14:tracePt t="106521" x="7442200" y="3275013"/>
          <p14:tracePt t="106524" x="7370763" y="3298825"/>
          <p14:tracePt t="106536" x="7323138" y="3298825"/>
          <p14:tracePt t="106553" x="7286625" y="3322638"/>
          <p14:tracePt t="106569" x="7275513" y="3322638"/>
          <p14:tracePt t="106653" x="7239000" y="3322638"/>
          <p14:tracePt t="106657" x="7037388" y="3322638"/>
          <p14:tracePt t="106670" x="6680200" y="3322638"/>
          <p14:tracePt t="106686" x="6405563" y="3322638"/>
          <p14:tracePt t="106686" x="6346825" y="3322638"/>
          <p14:tracePt t="106704" x="6084888" y="3322638"/>
          <p14:tracePt t="106720" x="5870575" y="3322638"/>
          <p14:tracePt t="106736" x="5786438" y="3322638"/>
          <p14:tracePt t="106753" x="5738813" y="3298825"/>
          <p14:tracePt t="106770" x="5715000" y="3286125"/>
          <p14:tracePt t="106787" x="5703888" y="3275013"/>
          <p14:tracePt t="106803" x="5680075" y="3251200"/>
          <p14:tracePt t="106820" x="5667375" y="3238500"/>
          <p14:tracePt t="106836" x="5643563" y="3227388"/>
          <p14:tracePt t="106853" x="5619750" y="3227388"/>
          <p14:tracePt t="106870" x="5572125" y="3227388"/>
          <p14:tracePt t="106887" x="5537200" y="3214688"/>
          <p14:tracePt t="106904" x="5524500" y="3214688"/>
          <p14:tracePt t="106920" x="5513388" y="3214688"/>
          <p14:tracePt t="106937" x="5513388" y="3203575"/>
          <p14:tracePt t="106953" x="5500688" y="3203575"/>
          <p14:tracePt t="107152" x="5500688" y="3214688"/>
          <p14:tracePt t="107155" x="5489575" y="3227388"/>
          <p14:tracePt t="107171" x="5476875" y="3238500"/>
          <p14:tracePt t="107187" x="5476875" y="3262313"/>
          <p14:tracePt t="107205" x="5476875" y="3275013"/>
          <p14:tracePt t="107221" x="5476875" y="3298825"/>
          <p14:tracePt t="107238" x="5476875" y="3333750"/>
          <p14:tracePt t="107255" x="5476875" y="3357563"/>
          <p14:tracePt t="107271" x="5476875" y="3394075"/>
          <p14:tracePt t="107288" x="5476875" y="3417888"/>
          <p14:tracePt t="107305" x="5476875" y="3465513"/>
          <p14:tracePt t="107322" x="5476875" y="3500438"/>
          <p14:tracePt t="107338" x="5524500" y="3560763"/>
          <p14:tracePt t="107355" x="5561013" y="3584575"/>
          <p14:tracePt t="107372" x="5608638" y="3608388"/>
          <p14:tracePt t="107388" x="5667375" y="3643313"/>
          <p14:tracePt t="107405" x="5703888" y="3656013"/>
          <p14:tracePt t="107422" x="5762625" y="3656013"/>
          <p14:tracePt t="107439" x="5822950" y="3656013"/>
          <p14:tracePt t="107456" x="5870575" y="3656013"/>
          <p14:tracePt t="107472" x="5929313" y="3656013"/>
          <p14:tracePt t="107489" x="5989638" y="3656013"/>
          <p14:tracePt t="107506" x="6072188" y="3632200"/>
          <p14:tracePt t="107522" x="6156325" y="3595688"/>
          <p14:tracePt t="107522" x="6180138" y="3571875"/>
          <p14:tracePt t="107540" x="6262688" y="3524250"/>
          <p14:tracePt t="107556" x="6334125" y="3476625"/>
          <p14:tracePt t="107572" x="6357938" y="3429000"/>
          <p14:tracePt t="107589" x="6381750" y="3370263"/>
          <p14:tracePt t="107606" x="6381750" y="3333750"/>
          <p14:tracePt t="107623" x="6405563" y="3298825"/>
          <p14:tracePt t="107639" x="6405563" y="3251200"/>
          <p14:tracePt t="107656" x="6405563" y="3203575"/>
          <p14:tracePt t="107673" x="6405563" y="3167063"/>
          <p14:tracePt t="107689" x="6405563" y="3143250"/>
          <p14:tracePt t="107706" x="6381750" y="3095625"/>
          <p14:tracePt t="107723" x="6346825" y="3060700"/>
          <p14:tracePt t="107740" x="6299200" y="3024188"/>
          <p14:tracePt t="107756" x="6238875" y="3000375"/>
          <p14:tracePt t="107773" x="6167438" y="2989263"/>
          <p14:tracePt t="107790" x="6119813" y="2965450"/>
          <p14:tracePt t="107806" x="6108700" y="2965450"/>
          <p14:tracePt t="107823" x="6024563" y="2965450"/>
          <p14:tracePt t="107840" x="5989638" y="2952750"/>
          <p14:tracePt t="107856" x="5942013" y="2952750"/>
          <p14:tracePt t="107873" x="5857875" y="2941638"/>
          <p14:tracePt t="107890" x="5775325" y="2941638"/>
          <p14:tracePt t="107907" x="5727700" y="2952750"/>
          <p14:tracePt t="107923" x="5667375" y="2965450"/>
          <p14:tracePt t="107940" x="5632450" y="2965450"/>
          <p14:tracePt t="107957" x="5608638" y="2965450"/>
          <p14:tracePt t="107973" x="5608638" y="2976563"/>
          <p14:tracePt t="107990" x="5595938" y="2976563"/>
          <p14:tracePt t="108037" x="5595938" y="2989263"/>
          <p14:tracePt t="108057" x="5584825" y="3013075"/>
          <p14:tracePt t="108065" x="5572125" y="3024188"/>
          <p14:tracePt t="108074" x="5548313" y="3071813"/>
          <p14:tracePt t="108091" x="5524500" y="3119438"/>
          <p14:tracePt t="108108" x="5513388" y="3167063"/>
          <p14:tracePt t="108124" x="5500688" y="3227388"/>
          <p14:tracePt t="108141" x="5476875" y="3275013"/>
          <p14:tracePt t="108157" x="5476875" y="3346450"/>
          <p14:tracePt t="108173" x="5476875" y="3429000"/>
          <p14:tracePt t="108190" x="5513388" y="3489325"/>
          <p14:tracePt t="108207" x="5572125" y="3548063"/>
          <p14:tracePt t="108224" x="5643563" y="3584575"/>
          <p14:tracePt t="108224" x="5667375" y="3595688"/>
          <p14:tracePt t="108242" x="5762625" y="3632200"/>
          <p14:tracePt t="108258" x="5870575" y="3656013"/>
          <p14:tracePt t="108274" x="5965825" y="3679825"/>
          <p14:tracePt t="108274" x="6000750" y="3679825"/>
          <p14:tracePt t="108291" x="6156325" y="3679825"/>
          <p14:tracePt t="108308" x="6323013" y="3679825"/>
          <p14:tracePt t="108324" x="6489700" y="3679825"/>
          <p14:tracePt t="108342" x="6619875" y="3643313"/>
          <p14:tracePt t="108358" x="6823075" y="3584575"/>
          <p14:tracePt t="108375" x="6989763" y="3536950"/>
          <p14:tracePt t="108392" x="7119938" y="3465513"/>
          <p14:tracePt t="108408" x="7204075" y="3429000"/>
          <p14:tracePt t="108425" x="7275513" y="3405188"/>
          <p14:tracePt t="108441" x="7346950" y="3357563"/>
          <p14:tracePt t="108458" x="7418388" y="3322638"/>
          <p14:tracePt t="108475" x="7489825" y="3298825"/>
          <p14:tracePt t="108492" x="7561263" y="3251200"/>
          <p14:tracePt t="108509" x="7667625" y="3214688"/>
          <p14:tracePt t="108526" x="7739063" y="3190875"/>
          <p14:tracePt t="108542" x="7799388" y="3190875"/>
          <p14:tracePt t="108559" x="7858125" y="3179763"/>
          <p14:tracePt t="108575" x="7870825" y="3179763"/>
          <p14:tracePt t="109270" x="7858125" y="3190875"/>
          <p14:tracePt t="109289" x="7847013" y="3190875"/>
          <p14:tracePt t="109294" x="7762875" y="3251200"/>
          <p14:tracePt t="109294" x="7727950" y="3251200"/>
          <p14:tracePt t="109311" x="7620000" y="3309938"/>
          <p14:tracePt t="109328" x="7370763" y="3394075"/>
          <p14:tracePt t="109344" x="7167563" y="3441700"/>
          <p14:tracePt t="109361" x="7013575" y="3489325"/>
          <p14:tracePt t="109378" x="6858000" y="3513138"/>
          <p14:tracePt t="109394" x="6762750" y="3524250"/>
          <p14:tracePt t="109412" x="6656388" y="3548063"/>
          <p14:tracePt t="109428" x="6524625" y="3560763"/>
          <p14:tracePt t="109444" x="6346825" y="3584575"/>
          <p14:tracePt t="109461" x="6227763" y="3584575"/>
          <p14:tracePt t="109478" x="6096000" y="3584575"/>
          <p14:tracePt t="109495" x="5989638" y="3584575"/>
          <p14:tracePt t="109512" x="5929313" y="3571875"/>
          <p14:tracePt t="109528" x="5905500" y="3560763"/>
          <p14:tracePt t="109528" x="5894388" y="3548063"/>
          <p14:tracePt t="109546" x="5881688" y="3536950"/>
          <p14:tracePt t="109562" x="5870575" y="3513138"/>
          <p14:tracePt t="109578" x="5870575" y="3500438"/>
          <p14:tracePt t="109595" x="5870575" y="3476625"/>
          <p14:tracePt t="109612" x="5881688" y="3441700"/>
          <p14:tracePt t="109628" x="5953125" y="3405188"/>
          <p14:tracePt t="109645" x="6013450" y="3381375"/>
          <p14:tracePt t="109662" x="6072188" y="3357563"/>
          <p14:tracePt t="109679" x="6119813" y="3346450"/>
          <p14:tracePt t="109695" x="6156325" y="3333750"/>
          <p14:tracePt t="109712" x="6191250" y="3322638"/>
          <p14:tracePt t="109729" x="6227763" y="3309938"/>
          <p14:tracePt t="109745" x="6262688" y="3309938"/>
          <p14:tracePt t="109762" x="6299200" y="3286125"/>
          <p14:tracePt t="109762" x="6310313" y="3286125"/>
          <p14:tracePt t="109780" x="6334125" y="3286125"/>
          <p14:tracePt t="109796" x="6381750" y="3262313"/>
          <p14:tracePt t="109812" x="6418263" y="3262313"/>
          <p14:tracePt t="109812" x="6429375" y="3251200"/>
          <p14:tracePt t="109829" x="6489700" y="3227388"/>
          <p14:tracePt t="109846" x="6513513" y="3214688"/>
          <p14:tracePt t="109862" x="6524625" y="3214688"/>
          <p14:tracePt t="109879" x="6537325" y="3203575"/>
          <p14:tracePt t="109928" x="6537325" y="3190875"/>
          <p14:tracePt t="109943" x="6537325" y="3179763"/>
          <p14:tracePt t="109947" x="6537325" y="3167063"/>
          <p14:tracePt t="109962" x="6524625" y="3132138"/>
          <p14:tracePt t="109980" x="6500813" y="3119438"/>
          <p14:tracePt t="109996" x="6453188" y="3095625"/>
          <p14:tracePt t="110014" x="6418263" y="3071813"/>
          <p14:tracePt t="110030" x="6357938" y="3060700"/>
          <p14:tracePt t="110046" x="6299200" y="3048000"/>
          <p14:tracePt t="110046" x="6275388" y="3036888"/>
          <p14:tracePt t="110063" x="6203950" y="3036888"/>
          <p14:tracePt t="110080" x="6072188" y="3024188"/>
          <p14:tracePt t="110097" x="5976938" y="3024188"/>
          <p14:tracePt t="110114" x="5905500" y="3024188"/>
          <p14:tracePt t="110130" x="5870575" y="3000375"/>
          <p14:tracePt t="110147" x="5857875" y="3000375"/>
          <p14:tracePt t="110163" x="5846763" y="3000375"/>
          <p14:tracePt t="110203" x="5846763" y="2989263"/>
          <p14:tracePt t="110212" x="5834063" y="2976563"/>
          <p14:tracePt t="110235" x="5822950" y="2965450"/>
          <p14:tracePt t="110265" x="5822950" y="2976563"/>
          <p14:tracePt t="110429" x="5822950" y="2989263"/>
          <p14:tracePt t="110434" x="5822950" y="3013075"/>
          <p14:tracePt t="110448" x="5822950" y="3048000"/>
          <p14:tracePt t="110464" x="5822950" y="3084513"/>
          <p14:tracePt t="110481" x="5822950" y="3108325"/>
          <p14:tracePt t="110498" x="5822950" y="3119438"/>
          <p14:tracePt t="110525" x="5822950" y="3132138"/>
          <p14:tracePt t="110546" x="5822950" y="3143250"/>
          <p14:tracePt t="110553" x="5822950" y="3155950"/>
          <p14:tracePt t="110564" x="5822950" y="3179763"/>
          <p14:tracePt t="110581" x="5822950" y="3203575"/>
          <p14:tracePt t="110598" x="5822950" y="3227388"/>
          <p14:tracePt t="110615" x="5822950" y="3251200"/>
          <p14:tracePt t="110632" x="5822950" y="3262313"/>
          <p14:tracePt t="110648" x="5822950" y="3298825"/>
          <p14:tracePt t="110665" x="5822950" y="3322638"/>
          <p14:tracePt t="110682" x="5834063" y="3346450"/>
          <p14:tracePt t="110698" x="5857875" y="3370263"/>
          <p14:tracePt t="110715" x="5857875" y="3405188"/>
          <p14:tracePt t="110732" x="5894388" y="3452813"/>
          <p14:tracePt t="110749" x="5905500" y="3452813"/>
          <p14:tracePt t="110765" x="5918200" y="3465513"/>
          <p14:tracePt t="110782" x="5942013" y="3489325"/>
          <p14:tracePt t="110799" x="5976938" y="3500438"/>
          <p14:tracePt t="110815" x="6013450" y="3524250"/>
          <p14:tracePt t="110832" x="6037263" y="3536950"/>
          <p14:tracePt t="110849" x="6061075" y="3536950"/>
          <p14:tracePt t="110866" x="6096000" y="3560763"/>
          <p14:tracePt t="110882" x="6132513" y="3560763"/>
          <p14:tracePt t="110882" x="6143625" y="3560763"/>
          <p14:tracePt t="110899" x="6191250" y="3560763"/>
          <p14:tracePt t="110916" x="6238875" y="3560763"/>
          <p14:tracePt t="110932" x="6286500" y="3560763"/>
          <p14:tracePt t="110949" x="6334125" y="3560763"/>
          <p14:tracePt t="110966" x="6370638" y="3548063"/>
          <p14:tracePt t="110983" x="6394450" y="3536950"/>
          <p14:tracePt t="110999" x="6418263" y="3489325"/>
          <p14:tracePt t="111016" x="6429375" y="3441700"/>
          <p14:tracePt t="111033" x="6442075" y="3405188"/>
          <p14:tracePt t="111049" x="6442075" y="3357563"/>
          <p14:tracePt t="111066" x="6442075" y="3309938"/>
          <p14:tracePt t="111083" x="6442075" y="3251200"/>
          <p14:tracePt t="111100" x="6442075" y="3203575"/>
          <p14:tracePt t="111116" x="6418263" y="3179763"/>
          <p14:tracePt t="111133" x="6381750" y="3155950"/>
          <p14:tracePt t="111150" x="6370638" y="3119438"/>
          <p14:tracePt t="111166" x="6334125" y="3084513"/>
          <p14:tracePt t="111184" x="6323013" y="3071813"/>
          <p14:tracePt t="111200" x="6299200" y="3048000"/>
          <p14:tracePt t="111217" x="6275388" y="3013075"/>
          <p14:tracePt t="111233" x="6251575" y="2989263"/>
          <p14:tracePt t="111250" x="6215063" y="2965450"/>
          <p14:tracePt t="111267" x="6203950" y="2952750"/>
          <p14:tracePt t="111283" x="6191250" y="2941638"/>
          <p14:tracePt t="111299" x="6156325" y="2917825"/>
          <p14:tracePt t="111316" x="6143625" y="2894013"/>
          <p14:tracePt t="111333" x="6096000" y="2870200"/>
          <p14:tracePt t="111350" x="6048375" y="2857500"/>
          <p14:tracePt t="111350" x="6024563" y="2857500"/>
          <p14:tracePt t="111368" x="5942013" y="2857500"/>
          <p14:tracePt t="111384" x="5834063" y="2857500"/>
          <p14:tracePt t="111400" x="5715000" y="2857500"/>
          <p14:tracePt t="111418" x="5643563" y="2857500"/>
          <p14:tracePt t="111434" x="5584825" y="2857500"/>
          <p14:tracePt t="111451" x="5561013" y="2857500"/>
          <p14:tracePt t="111467" x="5548313" y="2857500"/>
          <p14:tracePt t="111484" x="5537200" y="2857500"/>
          <p14:tracePt t="111577" x="5513388" y="2881313"/>
          <p14:tracePt t="111585" x="5500688" y="2881313"/>
          <p14:tracePt t="111589" x="5465763" y="2905125"/>
          <p14:tracePt t="111601" x="5429250" y="2941638"/>
          <p14:tracePt t="111618" x="5405438" y="2965450"/>
          <p14:tracePt t="111634" x="5394325" y="2976563"/>
          <p14:tracePt t="111651" x="5381625" y="3000375"/>
          <p14:tracePt t="111668" x="5381625" y="3024188"/>
          <p14:tracePt t="111685" x="5381625" y="3036888"/>
          <p14:tracePt t="112095" x="5381625" y="3048000"/>
          <p14:tracePt t="112099" x="5381625" y="3060700"/>
          <p14:tracePt t="112102" x="5370513" y="3071813"/>
          <p14:tracePt t="112119" x="5370513" y="3084513"/>
          <p14:tracePt t="112235" x="5381625" y="3084513"/>
          <p14:tracePt t="112246" x="5394325" y="3084513"/>
          <p14:tracePt t="112246" x="5405438" y="3084513"/>
          <p14:tracePt t="112253" x="5489575" y="3084513"/>
          <p14:tracePt t="112270" x="5584825" y="3084513"/>
          <p14:tracePt t="112287" x="5715000" y="3084513"/>
          <p14:tracePt t="112303" x="5918200" y="3084513"/>
          <p14:tracePt t="112320" x="6000750" y="3084513"/>
          <p14:tracePt t="112337" x="6048375" y="3084513"/>
          <p14:tracePt t="112353" x="6096000" y="3108325"/>
          <p14:tracePt t="112369" x="6180138" y="3108325"/>
          <p14:tracePt t="112387" x="6299200" y="3108325"/>
          <p14:tracePt t="112404" x="6500813" y="3071813"/>
          <p14:tracePt t="112420" x="6691313" y="3060700"/>
          <p14:tracePt t="112420" x="6738938" y="3060700"/>
          <p14:tracePt t="112438" x="6881813" y="3024188"/>
          <p14:tracePt t="112454" x="6989763" y="3024188"/>
          <p14:tracePt t="112470" x="7119938" y="3000375"/>
          <p14:tracePt t="112470" x="7143750" y="3000375"/>
          <p14:tracePt t="112488" x="7239000" y="3000375"/>
          <p14:tracePt t="112504" x="7286625" y="3000375"/>
          <p14:tracePt t="112521" x="7323138" y="3000375"/>
          <p14:tracePt t="112537" x="7334250" y="3000375"/>
          <p14:tracePt t="112554" x="7358063" y="3000375"/>
          <p14:tracePt t="112571" x="7370763" y="3000375"/>
          <p14:tracePt t="112594" x="7394575" y="3000375"/>
          <p14:tracePt t="112604" x="7405688" y="3000375"/>
          <p14:tracePt t="112621" x="7429500" y="3000375"/>
          <p14:tracePt t="112638" x="7453313" y="3000375"/>
          <p14:tracePt t="112654" x="7466013" y="2989263"/>
          <p14:tracePt t="112751" x="7453313" y="2989263"/>
          <p14:tracePt t="112861" x="7429500" y="2989263"/>
          <p14:tracePt t="112865" x="7381875" y="2976563"/>
          <p14:tracePt t="112872" x="7227888" y="2965450"/>
          <p14:tracePt t="112888" x="7085013" y="2976563"/>
          <p14:tracePt t="112905" x="6977063" y="3000375"/>
          <p14:tracePt t="112922" x="6905625" y="3000375"/>
          <p14:tracePt t="112938" x="6858000" y="3024188"/>
          <p14:tracePt t="112955" x="6810375" y="3024188"/>
          <p14:tracePt t="112972" x="6762750" y="3024188"/>
          <p14:tracePt t="112989" x="6643688" y="3024188"/>
          <p14:tracePt t="113006" x="6453188" y="3024188"/>
          <p14:tracePt t="113022" x="6072188" y="3048000"/>
          <p14:tracePt t="113039" x="5667375" y="3095625"/>
          <p14:tracePt t="113056" x="5418138" y="3132138"/>
          <p14:tracePt t="113072" x="5203825" y="3167063"/>
          <p14:tracePt t="113089" x="5048250" y="3190875"/>
          <p14:tracePt t="113106" x="4989513" y="3214688"/>
          <p14:tracePt t="113122" x="4965700" y="3227388"/>
          <p14:tracePt t="113139" x="4953000" y="3227388"/>
          <p14:tracePt t="113155" x="4929188" y="3227388"/>
          <p14:tracePt t="113173" x="4881563" y="3238500"/>
          <p14:tracePt t="113189" x="4846638" y="3251200"/>
          <p14:tracePt t="113206" x="4786313" y="3262313"/>
          <p14:tracePt t="113223" x="4714875" y="3275013"/>
          <p14:tracePt t="113239" x="4667250" y="3275013"/>
          <p14:tracePt t="113256" x="4643438" y="3275013"/>
          <p14:tracePt t="113273" x="4632325" y="3286125"/>
          <p14:tracePt t="113379" x="4632325" y="3298825"/>
          <p14:tracePt t="113409" x="4643438" y="3298825"/>
          <p14:tracePt t="113425" x="4656138" y="3298825"/>
          <p14:tracePt t="113429" x="4679950" y="3309938"/>
          <p14:tracePt t="113440" x="4775200" y="3322638"/>
          <p14:tracePt t="113457" x="4929188" y="3322638"/>
          <p14:tracePt t="113473" x="5037138" y="3322638"/>
          <p14:tracePt t="113490" x="5132388" y="3322638"/>
          <p14:tracePt t="113507" x="5227638" y="3322638"/>
          <p14:tracePt t="113524" x="5286375" y="3322638"/>
          <p14:tracePt t="113540" x="5381625" y="3322638"/>
          <p14:tracePt t="113540" x="5405438" y="3333750"/>
          <p14:tracePt t="113558" x="5441950" y="3346450"/>
          <p14:tracePt t="113574" x="5489575" y="3370263"/>
          <p14:tracePt t="113590" x="5572125" y="3394075"/>
          <p14:tracePt t="113607" x="5632450" y="3394075"/>
          <p14:tracePt t="113624" x="5691188" y="3394075"/>
          <p14:tracePt t="113640" x="5751513" y="3394075"/>
          <p14:tracePt t="113657" x="5786438" y="3394075"/>
          <p14:tracePt t="113674" x="5822950" y="3394075"/>
          <p14:tracePt t="113691" x="5834063" y="3394075"/>
          <p14:tracePt t="113707" x="5857875" y="3394075"/>
          <p14:tracePt t="113724" x="5870575" y="3405188"/>
          <p14:tracePt t="113955" x="5894388" y="3405188"/>
          <p14:tracePt t="113965" x="5942013" y="3405188"/>
          <p14:tracePt t="113975" x="6084888" y="3405188"/>
          <p14:tracePt t="113992" x="6251575" y="3370263"/>
          <p14:tracePt t="114008" x="6370638" y="3333750"/>
          <p14:tracePt t="114008" x="6394450" y="3333750"/>
          <p14:tracePt t="114025" x="6418263" y="3322638"/>
          <p14:tracePt t="114042" x="6442075" y="3309938"/>
          <p14:tracePt t="114058" x="6465888" y="3298825"/>
          <p14:tracePt t="114075" x="6465888" y="3275013"/>
          <p14:tracePt t="114092" x="6465888" y="3238500"/>
          <p14:tracePt t="114108" x="6465888" y="3190875"/>
          <p14:tracePt t="114126" x="6465888" y="3155950"/>
          <p14:tracePt t="114142" x="6465888" y="3119438"/>
          <p14:tracePt t="114159" x="6465888" y="3108325"/>
          <p14:tracePt t="114175" x="6442075" y="3071813"/>
          <p14:tracePt t="114192" x="6429375" y="3060700"/>
          <p14:tracePt t="114209" x="6405563" y="3048000"/>
          <p14:tracePt t="114226" x="6394450" y="3036888"/>
          <p14:tracePt t="114242" x="6357938" y="3024188"/>
          <p14:tracePt t="114259" x="6323013" y="3000375"/>
          <p14:tracePt t="114276" x="6275388" y="3000375"/>
          <p14:tracePt t="114292" x="6180138" y="3000375"/>
          <p14:tracePt t="114309" x="6096000" y="3000375"/>
          <p14:tracePt t="114326" x="5965825" y="3000375"/>
          <p14:tracePt t="114343" x="5894388" y="2976563"/>
          <p14:tracePt t="114359" x="5857875" y="2976563"/>
          <p14:tracePt t="114376" x="5822950" y="2976563"/>
          <p14:tracePt t="114393" x="5775325" y="2976563"/>
          <p14:tracePt t="114411" x="5751513" y="2976563"/>
          <p14:tracePt t="114426" x="5703888" y="2976563"/>
          <p14:tracePt t="114442" x="5656263" y="2976563"/>
          <p14:tracePt t="114459" x="5548313" y="2989263"/>
          <p14:tracePt t="114475" x="5489575" y="3013075"/>
          <p14:tracePt t="114493" x="5429250" y="3024188"/>
          <p14:tracePt t="114510" x="5418138" y="3036888"/>
          <p14:tracePt t="114527" x="5394325" y="3048000"/>
          <p14:tracePt t="114543" x="5370513" y="3071813"/>
          <p14:tracePt t="114560" x="5370513" y="3095625"/>
          <p14:tracePt t="114577" x="5370513" y="3143250"/>
          <p14:tracePt t="114594" x="5370513" y="3179763"/>
          <p14:tracePt t="114610" x="5370513" y="3238500"/>
          <p14:tracePt t="114610" x="5370513" y="3251200"/>
          <p14:tracePt t="114627" x="5370513" y="3286125"/>
          <p14:tracePt t="114644" x="5381625" y="3309938"/>
          <p14:tracePt t="114660" x="5405438" y="3357563"/>
          <p14:tracePt t="114677" x="5453063" y="3394075"/>
          <p14:tracePt t="114694" x="5489575" y="3452813"/>
          <p14:tracePt t="114710" x="5524500" y="3476625"/>
          <p14:tracePt t="114727" x="5584825" y="3536950"/>
          <p14:tracePt t="114744" x="5643563" y="3584575"/>
          <p14:tracePt t="114761" x="5715000" y="3608388"/>
          <p14:tracePt t="114777" x="5810250" y="3608388"/>
          <p14:tracePt t="114794" x="5894388" y="3619500"/>
          <p14:tracePt t="114811" x="5989638" y="3619500"/>
          <p14:tracePt t="114827" x="6061075" y="3619500"/>
          <p14:tracePt t="114844" x="6119813" y="3619500"/>
          <p14:tracePt t="114844" x="6143625" y="3619500"/>
          <p14:tracePt t="114861" x="6203950" y="3619500"/>
          <p14:tracePt t="114878" x="6262688" y="3619500"/>
          <p14:tracePt t="114894" x="6323013" y="3619500"/>
          <p14:tracePt t="114894" x="6334125" y="3619500"/>
          <p14:tracePt t="114912" x="6405563" y="3595688"/>
          <p14:tracePt t="114928" x="6453188" y="3560763"/>
          <p14:tracePt t="114945" x="6500813" y="3524250"/>
          <p14:tracePt t="114961" x="6561138" y="3465513"/>
          <p14:tracePt t="114978" x="6596063" y="3417888"/>
          <p14:tracePt t="114995" x="6619875" y="3357563"/>
          <p14:tracePt t="115011" x="6632575" y="3298825"/>
          <p14:tracePt t="115028" x="6632575" y="3238500"/>
          <p14:tracePt t="115045" x="6632575" y="3167063"/>
          <p14:tracePt t="115061" x="6632575" y="3119438"/>
          <p14:tracePt t="115078" x="6608763" y="3084513"/>
          <p14:tracePt t="115078" x="6596063" y="3084513"/>
          <p14:tracePt t="115095" x="6561138" y="3060700"/>
          <p14:tracePt t="115112" x="6489700" y="3048000"/>
          <p14:tracePt t="115128" x="6381750" y="3024188"/>
          <p14:tracePt t="115146" x="6132513" y="3013075"/>
          <p14:tracePt t="115162" x="5989638" y="3000375"/>
          <p14:tracePt t="115178" x="5905500" y="2952750"/>
          <p14:tracePt t="115195" x="5846763" y="2952750"/>
          <p14:tracePt t="115212" x="5810250" y="2952750"/>
          <p14:tracePt t="115229" x="5775325" y="2952750"/>
          <p14:tracePt t="115246" x="5751513" y="2952750"/>
          <p14:tracePt t="115262" x="5727700" y="2952750"/>
          <p14:tracePt t="115279" x="5703888" y="2952750"/>
          <p14:tracePt t="115295" x="5691188" y="2952750"/>
          <p14:tracePt t="115312" x="5656263" y="2952750"/>
          <p14:tracePt t="115329" x="5656263" y="2965450"/>
          <p14:tracePt t="115345" x="5643563" y="2989263"/>
          <p14:tracePt t="115362" x="5632450" y="3013075"/>
          <p14:tracePt t="115362" x="5632450" y="3024188"/>
          <p14:tracePt t="115379" x="5632450" y="3048000"/>
          <p14:tracePt t="115396" x="5632450" y="3084513"/>
          <p14:tracePt t="115413" x="5632450" y="3132138"/>
          <p14:tracePt t="115429" x="5632450" y="3143250"/>
          <p14:tracePt t="115446" x="5632450" y="3203575"/>
          <p14:tracePt t="115463" x="5632450" y="3238500"/>
          <p14:tracePt t="115479" x="5632450" y="3275013"/>
          <p14:tracePt t="115495" x="5632450" y="3333750"/>
          <p14:tracePt t="115512" x="5667375" y="3381375"/>
          <p14:tracePt t="115530" x="5715000" y="3429000"/>
          <p14:tracePt t="115546" x="5738813" y="3465513"/>
          <p14:tracePt t="115563" x="5775325" y="3500438"/>
          <p14:tracePt t="115580" x="5799138" y="3524250"/>
          <p14:tracePt t="115596" x="5822950" y="3560763"/>
          <p14:tracePt t="115613" x="5822950" y="3571875"/>
          <p14:tracePt t="115629" x="5846763" y="3584575"/>
          <p14:tracePt t="115646" x="5870575" y="3608388"/>
          <p14:tracePt t="115663" x="5881688" y="3632200"/>
          <p14:tracePt t="115680" x="5905500" y="3643313"/>
          <p14:tracePt t="115697" x="5918200" y="3656013"/>
          <p14:tracePt t="115713" x="5929313" y="3656013"/>
          <p14:tracePt t="115730" x="5942013" y="3656013"/>
          <p14:tracePt t="115749" x="5953125" y="3656013"/>
          <p14:tracePt t="115783" x="5965825" y="3656013"/>
          <p14:tracePt t="116185" x="5976938" y="3656013"/>
          <p14:tracePt t="116187" x="6108700" y="3656013"/>
          <p14:tracePt t="116198" x="6227763" y="3643313"/>
          <p14:tracePt t="116215" x="6286500" y="3632200"/>
          <p14:tracePt t="116232" x="6323013" y="3632200"/>
          <p14:tracePt t="116248" x="6346825" y="3619500"/>
          <p14:tracePt t="116265" x="6370638" y="3608388"/>
          <p14:tracePt t="116281" x="6381750" y="3608388"/>
          <p14:tracePt t="116303" x="6381750" y="3595688"/>
          <p14:tracePt t="116323" x="6394450" y="3595688"/>
          <p14:tracePt t="116340" x="6394450" y="3584575"/>
          <p14:tracePt t="116348" x="6394450" y="3571875"/>
          <p14:tracePt t="116365" x="6394450" y="3548063"/>
          <p14:tracePt t="116382" x="6394450" y="3536950"/>
          <p14:tracePt t="116398" x="6394450" y="3524250"/>
          <p14:tracePt t="116415" x="6394450" y="3513138"/>
          <p14:tracePt t="116545" x="6394450" y="3489325"/>
          <p14:tracePt t="116555" x="6394450" y="3476625"/>
          <p14:tracePt t="116583" x="6394450" y="3465513"/>
          <p14:tracePt t="116595" x="6394450" y="3452813"/>
          <p14:tracePt t="116619" x="6394450" y="3441700"/>
          <p14:tracePt t="116633" x="6394450" y="3429000"/>
          <p14:tracePt t="116645" x="6394450" y="3417888"/>
          <p14:tracePt t="116665" x="6394450" y="3405188"/>
          <p14:tracePt t="116677" x="6394450" y="3394075"/>
          <p14:tracePt t="116697" x="6394450" y="3381375"/>
          <p14:tracePt t="116707" x="6394450" y="3370263"/>
          <p14:tracePt t="116719" x="6394450" y="3357563"/>
          <p14:tracePt t="116733" x="6394450" y="3333750"/>
          <p14:tracePt t="116750" x="6405563" y="3298825"/>
          <p14:tracePt t="116767" x="6418263" y="3275013"/>
          <p14:tracePt t="116783" x="6429375" y="3251200"/>
          <p14:tracePt t="116800" x="6429375" y="3238500"/>
          <p14:tracePt t="116816" x="6429375" y="3251200"/>
          <p14:tracePt t="117463" x="6429375" y="3275013"/>
          <p14:tracePt t="117484" x="6429375" y="3286125"/>
          <p14:tracePt t="117503" x="6429375" y="3298825"/>
          <p14:tracePt t="117507" x="6429375" y="3309938"/>
          <p14:tracePt t="117521" x="6429375" y="3333750"/>
          <p14:tracePt t="117541" x="6429375" y="3346450"/>
          <p14:tracePt t="117717" x="6429375" y="3357563"/>
          <p14:tracePt t="117721" x="6429375" y="3370263"/>
          <p14:tracePt t="117736" x="6429375" y="3381375"/>
          <p14:tracePt t="117753" x="6429375" y="3394075"/>
          <p14:tracePt t="118653" x="6405563" y="3417888"/>
          <p14:tracePt t="118835" x="6394450" y="3441700"/>
          <p14:tracePt t="118843" x="6394450" y="3452813"/>
          <p14:tracePt t="118859" x="6394450" y="3465513"/>
          <p14:tracePt t="118873" x="6381750" y="3489325"/>
          <p14:tracePt t="118889" x="6370638" y="3500438"/>
          <p14:tracePt t="118917" x="6370638" y="3513138"/>
          <p14:tracePt t="119025" x="6370638" y="3524250"/>
          <p14:tracePt t="119033" x="6370638" y="3536950"/>
          <p14:tracePt t="119041" x="6370638" y="3560763"/>
          <p14:tracePt t="119057" x="6370638" y="3571875"/>
          <p14:tracePt t="119073" x="6370638" y="3584575"/>
          <p14:tracePt t="119090" x="6370638" y="3608388"/>
          <p14:tracePt t="119090" x="6370638" y="3619500"/>
          <p14:tracePt t="119107" x="6370638" y="3632200"/>
          <p14:tracePt t="119124" x="6370638" y="3643313"/>
          <p14:tracePt t="119140" x="6370638" y="3656013"/>
          <p14:tracePt t="119157" x="6370638" y="3667125"/>
          <p14:tracePt t="119467" x="6346825" y="3679825"/>
          <p14:tracePt t="119471" x="6323013" y="3679825"/>
          <p14:tracePt t="119479" x="6299200" y="3679825"/>
          <p14:tracePt t="119492" x="6275388" y="3667125"/>
          <p14:tracePt t="119508" x="6251575" y="3643313"/>
          <p14:tracePt t="119525" x="6215063" y="3632200"/>
          <p14:tracePt t="119542" x="6191250" y="3632200"/>
          <p14:tracePt t="119558" x="6180138" y="3619500"/>
          <p14:tracePt t="119575" x="6156325" y="3595688"/>
          <p14:tracePt t="119592" x="6143625" y="3584575"/>
          <p14:tracePt t="119609" x="6143625" y="3571875"/>
          <p14:tracePt t="119625" x="6143625" y="3584575"/>
          <p14:tracePt t="120205" x="6143625" y="3595688"/>
          <p14:tracePt t="120221" x="6143625" y="3608388"/>
          <p14:tracePt t="120229" x="6143625" y="3619500"/>
          <p14:tracePt t="120248" x="6143625" y="3632200"/>
          <p14:tracePt t="120263" x="6156325" y="3643313"/>
          <p14:tracePt t="120277" x="6167438" y="3656013"/>
          <p14:tracePt t="120294" x="6180138" y="3690938"/>
          <p14:tracePt t="120311" x="6180138" y="3703638"/>
          <p14:tracePt t="120327" x="6203950" y="3738563"/>
          <p14:tracePt t="120344" x="6203950" y="3751263"/>
          <p14:tracePt t="120360" x="6215063" y="3775075"/>
          <p14:tracePt t="120377" x="6215063" y="3786188"/>
          <p14:tracePt t="120394" x="6215063" y="3810000"/>
          <p14:tracePt t="120411" x="6227763" y="3810000"/>
          <p14:tracePt t="120428" x="6227763" y="3833813"/>
          <p14:tracePt t="120451" x="6227763" y="3846513"/>
          <p14:tracePt t="120601" x="6215063" y="3846513"/>
          <p14:tracePt t="120605" x="6191250" y="3846513"/>
          <p14:tracePt t="120611" x="5929313" y="3894138"/>
          <p14:tracePt t="120628" x="5453063" y="4013200"/>
          <p14:tracePt t="120645" x="5084763" y="4132263"/>
          <p14:tracePt t="120661" x="4738688" y="4179888"/>
          <p14:tracePt t="120678" x="4524375" y="4179888"/>
          <p14:tracePt t="120694" x="4441825" y="4179888"/>
          <p14:tracePt t="120711" x="4405313" y="4179888"/>
          <p14:tracePt t="120729" x="4381500" y="4143375"/>
          <p14:tracePt t="120745" x="4370388" y="4143375"/>
          <p14:tracePt t="120762" x="4346575" y="4119563"/>
          <p14:tracePt t="120778" x="4333875" y="4108450"/>
          <p14:tracePt t="120797" x="4333875" y="4095750"/>
          <p14:tracePt t="120897" x="4333875" y="4084638"/>
          <p14:tracePt t="120929" x="4333875" y="4071938"/>
          <p14:tracePt t="120945" x="4357688" y="4071938"/>
          <p14:tracePt t="120953" x="4405313" y="4037013"/>
          <p14:tracePt t="120962" x="4751388" y="3881438"/>
          <p14:tracePt t="120980" x="5013325" y="3798888"/>
          <p14:tracePt t="120996" x="5227638" y="3690938"/>
          <p14:tracePt t="121013" x="5370513" y="3643313"/>
          <p14:tracePt t="121030" x="5394325" y="3632200"/>
          <p14:tracePt t="121046" x="5405438" y="3619500"/>
          <p14:tracePt t="121069" x="5405438" y="3608388"/>
          <p14:tracePt t="121085" x="5405438" y="3595688"/>
          <p14:tracePt t="121099" x="5405438" y="3584575"/>
          <p14:tracePt t="121113" x="5381625" y="3560763"/>
          <p14:tracePt t="121130" x="5310188" y="3536950"/>
          <p14:tracePt t="121146" x="5214938" y="3513138"/>
          <p14:tracePt t="121163" x="5180013" y="3465513"/>
          <p14:tracePt t="121180" x="5143500" y="3452813"/>
          <p14:tracePt t="121196" x="5095875" y="3405188"/>
          <p14:tracePt t="121213" x="5048250" y="3381375"/>
          <p14:tracePt t="121230" x="4918075" y="3309938"/>
          <p14:tracePt t="121247" x="4619625" y="3132138"/>
          <p14:tracePt t="121264" x="4489450" y="3013075"/>
          <p14:tracePt t="121280" x="4310063" y="2870200"/>
          <p14:tracePt t="121297" x="4132263" y="2619375"/>
          <p14:tracePt t="121314" x="4037013" y="2381250"/>
          <p14:tracePt t="121330" x="3989388" y="2190750"/>
          <p14:tracePt t="121347" x="3976688" y="2071688"/>
          <p14:tracePt t="121364" x="3965575" y="1989138"/>
          <p14:tracePt t="121380" x="3965575" y="1917700"/>
          <p14:tracePt t="121397" x="4000500" y="1881188"/>
          <p14:tracePt t="121414" x="4048125" y="1857375"/>
          <p14:tracePt t="121431" x="4191000" y="1846263"/>
          <p14:tracePt t="121447" x="4357688" y="1822450"/>
          <p14:tracePt t="121464" x="4584700" y="1822450"/>
          <p14:tracePt t="121481" x="4881563" y="1822450"/>
          <p14:tracePt t="121498" x="5108575" y="1822450"/>
          <p14:tracePt t="121514" x="5299075" y="1846263"/>
          <p14:tracePt t="121514" x="5334000" y="1857375"/>
          <p14:tracePt t="121531" x="5476875" y="1905000"/>
          <p14:tracePt t="121548" x="5561013" y="1952625"/>
          <p14:tracePt t="121564" x="5595938" y="2036763"/>
          <p14:tracePt t="121581" x="5643563" y="2166938"/>
          <p14:tracePt t="121598" x="5680075" y="2357438"/>
          <p14:tracePt t="121614" x="5727700" y="2513013"/>
          <p14:tracePt t="121631" x="5762625" y="2679700"/>
          <p14:tracePt t="121648" x="5799138" y="2870200"/>
          <p14:tracePt t="121665" x="5846763" y="3143250"/>
          <p14:tracePt t="121682" x="5905500" y="3333750"/>
          <p14:tracePt t="121698" x="5953125" y="3489325"/>
          <p14:tracePt t="121714" x="6048375" y="3608388"/>
          <p14:tracePt t="121731" x="6096000" y="3690938"/>
          <p14:tracePt t="121748" x="6156325" y="3775075"/>
          <p14:tracePt t="121764" x="6238875" y="3857625"/>
          <p14:tracePt t="121781" x="6299200" y="3929063"/>
          <p14:tracePt t="121798" x="6357938" y="4013200"/>
          <p14:tracePt t="121815" x="6453188" y="4084638"/>
          <p14:tracePt t="121832" x="6548438" y="4143375"/>
          <p14:tracePt t="121849" x="6656388" y="4203700"/>
          <p14:tracePt t="121865" x="6738938" y="4251325"/>
          <p14:tracePt t="121882" x="6823075" y="4286250"/>
          <p14:tracePt t="121899" x="6846888" y="4310063"/>
          <p14:tracePt t="121915" x="6858000" y="4310063"/>
          <p14:tracePt t="121932" x="6846888" y="4310063"/>
          <p14:tracePt t="122115" x="6846888" y="4298950"/>
          <p14:tracePt t="122119" x="6799263" y="4275138"/>
          <p14:tracePt t="122133" x="6727825" y="4238625"/>
          <p14:tracePt t="122149" x="6656388" y="4214813"/>
          <p14:tracePt t="122166" x="6632575" y="4191000"/>
          <p14:tracePt t="122183" x="6584950" y="4167188"/>
          <p14:tracePt t="122199" x="6572250" y="4156075"/>
          <p14:tracePt t="122216" x="6572250" y="4095750"/>
          <p14:tracePt t="122216" x="6572250" y="4071938"/>
          <p14:tracePt t="122233" x="6572250" y="4000500"/>
          <p14:tracePt t="122250" x="6596063" y="3952875"/>
          <p14:tracePt t="122266" x="6632575" y="3905250"/>
          <p14:tracePt t="122283" x="6667500" y="3870325"/>
          <p14:tracePt t="122300" x="6715125" y="3822700"/>
          <p14:tracePt t="122317" x="6762750" y="3775075"/>
          <p14:tracePt t="122333" x="6799263" y="3727450"/>
          <p14:tracePt t="122350" x="6834188" y="3690938"/>
          <p14:tracePt t="122367" x="6846888" y="3679825"/>
          <p14:tracePt t="122383" x="6858000" y="3667125"/>
          <p14:tracePt t="122400" x="6858000" y="3643313"/>
          <p14:tracePt t="122417" x="6858000" y="3595688"/>
          <p14:tracePt t="122433" x="6846888" y="3560763"/>
          <p14:tracePt t="122450" x="6775450" y="3513138"/>
          <p14:tracePt t="122467" x="6643688" y="3452813"/>
          <p14:tracePt t="122484" x="6453188" y="3394075"/>
          <p14:tracePt t="122500" x="6215063" y="3346450"/>
          <p14:tracePt t="122517" x="6000750" y="3286125"/>
          <p14:tracePt t="122534" x="5857875" y="3262313"/>
          <p14:tracePt t="122551" x="5762625" y="3238500"/>
          <p14:tracePt t="122567" x="5738813" y="3227388"/>
          <p14:tracePt t="122584" x="5738813" y="3214688"/>
          <p14:tracePt t="122600" x="5727700" y="3214688"/>
          <p14:tracePt t="122617" x="5727700" y="3203575"/>
          <p14:tracePt t="122649" x="5727700" y="3190875"/>
          <p14:tracePt t="122872" x="5738813" y="3179763"/>
          <p14:tracePt t="122875" x="5762625" y="3190875"/>
          <p14:tracePt t="122885" x="5834063" y="3251200"/>
          <p14:tracePt t="122903" x="5894388" y="3309938"/>
          <p14:tracePt t="122918" x="6000750" y="3370263"/>
          <p14:tracePt t="122935" x="6061075" y="3405188"/>
          <p14:tracePt t="122952" x="6072188" y="3417888"/>
          <p14:tracePt t="122968" x="6084888" y="3417888"/>
          <p14:tracePt t="122985" x="6108700" y="3441700"/>
          <p14:tracePt t="123725" x="6132513" y="3441700"/>
          <p14:tracePt t="123729" x="6180138" y="3452813"/>
          <p14:tracePt t="123738" x="6275388" y="3500438"/>
          <p14:tracePt t="123754" x="6310313" y="3513138"/>
          <p14:tracePt t="123771" x="6334125" y="3536950"/>
          <p14:tracePt t="123788" x="6346825" y="3536950"/>
          <p14:tracePt t="123815" x="6357938" y="3536950"/>
          <p14:tracePt t="123885" x="6357938" y="3513138"/>
          <p14:tracePt t="123987" x="6346825" y="3513138"/>
          <p14:tracePt t="124000" x="6323013" y="3489325"/>
          <p14:tracePt t="124007" x="6275388" y="3489325"/>
          <p14:tracePt t="124022" x="6215063" y="3465513"/>
          <p14:tracePt t="124038" x="6156325" y="3452813"/>
          <p14:tracePt t="124055" x="6072188" y="3417888"/>
          <p14:tracePt t="124072" x="6013450" y="3370263"/>
          <p14:tracePt t="124088" x="5976938" y="3322638"/>
          <p14:tracePt t="124105" x="5942013" y="3286125"/>
          <p14:tracePt t="124122" x="5918200" y="3262313"/>
          <p14:tracePt t="124122" x="5905500" y="3251200"/>
          <p14:tracePt t="124139" x="5905500" y="3262313"/>
          <p14:tracePt t="124255" x="5905500" y="3275013"/>
          <p14:tracePt t="125154" x="5905500" y="3286125"/>
          <p14:tracePt t="125205" x="5905500" y="3309938"/>
          <p14:tracePt t="125209" x="5881688" y="3357563"/>
          <p14:tracePt t="125226" x="5870575" y="3417888"/>
          <p14:tracePt t="125242" x="5857875" y="3441700"/>
          <p14:tracePt t="125242" x="5857875" y="3452813"/>
          <p14:tracePt t="125259" x="5846763" y="3489325"/>
          <p14:tracePt t="125276" x="5846763" y="3500438"/>
          <p14:tracePt t="125295" x="5846763" y="3513138"/>
          <p14:tracePt t="125309" x="5846763" y="3524250"/>
          <p14:tracePt t="125325" x="5834063" y="3536950"/>
          <p14:tracePt t="125342" x="5834063" y="3548063"/>
          <p14:tracePt t="125359" x="5834063" y="3560763"/>
          <p14:tracePt t="125375" x="5834063" y="3571875"/>
          <p14:tracePt t="125395" x="5822950" y="3584575"/>
          <p14:tracePt t="125409" x="5822950" y="3595688"/>
          <p14:tracePt t="125459" x="5810250" y="3595688"/>
          <p14:tracePt t="125501" x="5799138" y="3595688"/>
          <p14:tracePt t="125551" x="5775325" y="3595688"/>
          <p14:tracePt t="125555" x="5762625" y="3595688"/>
          <p14:tracePt t="125563" x="5715000" y="3595688"/>
          <p14:tracePt t="125576" x="5643563" y="3595688"/>
          <p14:tracePt t="125593" x="5524500" y="3571875"/>
          <p14:tracePt t="125610" x="5465763" y="3560763"/>
          <p14:tracePt t="125626" x="5418138" y="3548063"/>
          <p14:tracePt t="125643" x="5381625" y="3548063"/>
          <p14:tracePt t="125660" x="5346700" y="3536950"/>
          <p14:tracePt t="125677" x="5334000" y="3536950"/>
          <p14:tracePt t="125693" x="5322888" y="3536950"/>
          <p14:tracePt t="126001" x="5310188" y="3536950"/>
          <p14:tracePt t="126013" x="5299075" y="3548063"/>
          <p14:tracePt t="126027" x="5299075" y="3560763"/>
          <p14:tracePt t="126161" x="5275263" y="3560763"/>
          <p14:tracePt t="126167" x="5275263" y="3548063"/>
          <p14:tracePt t="126179" x="5262563" y="3548063"/>
          <p14:tracePt t="126195" x="5262563" y="3536950"/>
          <p14:tracePt t="126211" x="5251450" y="3524250"/>
          <p14:tracePt t="126228" x="5238750" y="3500438"/>
          <p14:tracePt t="126273" x="5227638" y="3489325"/>
          <p14:tracePt t="126281" x="5227638" y="3476625"/>
          <p14:tracePt t="126301" x="5214938" y="3476625"/>
          <p14:tracePt t="126331" x="5214938" y="3465513"/>
          <p14:tracePt t="126344" x="5227638" y="3465513"/>
          <p14:tracePt t="126879" x="5251450" y="3465513"/>
          <p14:tracePt t="126883" x="5357813" y="3500438"/>
          <p14:tracePt t="126897" x="5489575" y="3560763"/>
          <p14:tracePt t="126915" x="5703888" y="3619500"/>
          <p14:tracePt t="126930" x="5810250" y="3656013"/>
          <p14:tracePt t="126947" x="5881688" y="3679825"/>
          <p14:tracePt t="126963" x="5989638" y="3727450"/>
          <p14:tracePt t="126980" x="6132513" y="3762375"/>
          <p14:tracePt t="126998" x="6394450" y="3786188"/>
          <p14:tracePt t="127014" x="6632575" y="3786188"/>
          <p14:tracePt t="127014" x="6704013" y="3786188"/>
          <p14:tracePt t="127031" x="7000875" y="3786188"/>
          <p14:tracePt t="127048" x="7262813" y="3786188"/>
          <p14:tracePt t="127064" x="7466013" y="3727450"/>
          <p14:tracePt t="127064" x="7500938" y="3714750"/>
          <p14:tracePt t="127081" x="7585075" y="3690938"/>
          <p14:tracePt t="127098" x="7608888" y="3656013"/>
          <p14:tracePt t="127114" x="7608888" y="3608388"/>
          <p14:tracePt t="127131" x="7608888" y="3548063"/>
          <p14:tracePt t="127148" x="7632700" y="3465513"/>
          <p14:tracePt t="127164" x="7667625" y="3394075"/>
          <p14:tracePt t="127181" x="7691438" y="3309938"/>
          <p14:tracePt t="127198" x="7727950" y="3238500"/>
          <p14:tracePt t="127198" x="7727950" y="3227388"/>
          <p14:tracePt t="127215" x="7751763" y="3179763"/>
          <p14:tracePt t="127231" x="7775575" y="3143250"/>
          <p14:tracePt t="127248" x="7786688" y="3132138"/>
          <p14:tracePt t="127264" x="7786688" y="3143250"/>
          <p14:tracePt t="127463" x="7786688" y="3155950"/>
          <p14:tracePt t="127467" x="7775575" y="3190875"/>
          <p14:tracePt t="127482" x="7739063" y="3227388"/>
          <p14:tracePt t="127482" x="7727950" y="3238500"/>
          <p14:tracePt t="127500" x="7704138" y="3275013"/>
          <p14:tracePt t="127516" x="7691438" y="3298825"/>
          <p14:tracePt t="127532" x="7667625" y="3322638"/>
          <p14:tracePt t="127549" x="7643813" y="3346450"/>
          <p14:tracePt t="127566" x="7596188" y="3370263"/>
          <p14:tracePt t="127582" x="7524750" y="3405188"/>
          <p14:tracePt t="127599" x="7453313" y="3465513"/>
          <p14:tracePt t="127616" x="7381875" y="3513138"/>
          <p14:tracePt t="127632" x="7227888" y="3571875"/>
          <p14:tracePt t="127649" x="7085013" y="3619500"/>
          <p14:tracePt t="127666" x="6953250" y="3667125"/>
          <p14:tracePt t="127683" x="6799263" y="3703638"/>
          <p14:tracePt t="127699" x="6667500" y="3727450"/>
          <p14:tracePt t="127716" x="6465888" y="3751263"/>
          <p14:tracePt t="127733" x="6275388" y="3762375"/>
          <p14:tracePt t="127750" x="6048375" y="3775075"/>
          <p14:tracePt t="127766" x="5691188" y="3775075"/>
          <p14:tracePt t="127783" x="5441950" y="3775075"/>
          <p14:tracePt t="127800" x="5275263" y="3775075"/>
          <p14:tracePt t="127816" x="5214938" y="3751263"/>
          <p14:tracePt t="127833" x="5180013" y="3714750"/>
          <p14:tracePt t="127850" x="5143500" y="3679825"/>
          <p14:tracePt t="127866" x="5119688" y="3643313"/>
          <p14:tracePt t="127883" x="5108575" y="3632200"/>
          <p14:tracePt t="127900" x="5084763" y="3584575"/>
          <p14:tracePt t="127917" x="5060950" y="3560763"/>
          <p14:tracePt t="127934" x="5048250" y="3548063"/>
          <p14:tracePt t="127950" x="5037138" y="3536950"/>
          <p14:tracePt t="127967" x="5037138" y="3524250"/>
          <p14:tracePt t="127983" x="5024438" y="3524250"/>
          <p14:tracePt t="128001" x="5024438" y="3513138"/>
          <p14:tracePt t="128015" x="5060950" y="3513138"/>
          <p14:tracePt t="128191" x="5084763" y="3536950"/>
          <p14:tracePt t="128195" x="5095875" y="3548063"/>
          <p14:tracePt t="128201" x="5238750" y="3584575"/>
          <p14:tracePt t="128217" x="5453063" y="3643313"/>
          <p14:tracePt t="128233" x="5632450" y="3703638"/>
          <p14:tracePt t="128250" x="5786438" y="3714750"/>
          <p14:tracePt t="128267" x="5918200" y="3751263"/>
          <p14:tracePt t="128283" x="6061075" y="3775075"/>
          <p14:tracePt t="128300" x="6156325" y="3775075"/>
          <p14:tracePt t="128317" x="6262688" y="3775075"/>
          <p14:tracePt t="128317" x="6275388" y="3775075"/>
          <p14:tracePt t="128334" x="6370638" y="3762375"/>
          <p14:tracePt t="128350" x="6489700" y="3751263"/>
          <p14:tracePt t="128367" x="6619875" y="3714750"/>
          <p14:tracePt t="128367" x="6643688" y="3703638"/>
          <p14:tracePt t="128384" x="6762750" y="3667125"/>
          <p14:tracePt t="128401" x="6905625" y="3632200"/>
          <p14:tracePt t="128417" x="6965950" y="3595688"/>
          <p14:tracePt t="128434" x="6965950" y="3571875"/>
          <p14:tracePt t="128451" x="6989763" y="3524250"/>
          <p14:tracePt t="128467" x="7013575" y="3500438"/>
          <p14:tracePt t="128484" x="7024688" y="3452813"/>
          <p14:tracePt t="128501" x="7048500" y="3381375"/>
          <p14:tracePt t="128518" x="7061200" y="3333750"/>
          <p14:tracePt t="128534" x="7072313" y="3322638"/>
          <p14:tracePt t="128552" x="7085013" y="3322638"/>
          <p14:tracePt t="128567" x="7096125" y="3322638"/>
          <p14:tracePt t="128584" x="7085013" y="3322638"/>
          <p14:tracePt t="129178" x="7072313" y="3322638"/>
          <p14:tracePt t="129182" x="7037388" y="3322638"/>
          <p14:tracePt t="129186" x="6810375" y="3405188"/>
          <p14:tracePt t="129203" x="6537325" y="3500438"/>
          <p14:tracePt t="129220" x="6238875" y="3584575"/>
          <p14:tracePt t="129237" x="6037263" y="3619500"/>
          <p14:tracePt t="129253" x="5905500" y="3619500"/>
          <p14:tracePt t="129270" x="5799138" y="3619500"/>
          <p14:tracePt t="129286" x="5619750" y="3632200"/>
          <p14:tracePt t="129303" x="5476875" y="3656013"/>
          <p14:tracePt t="129320" x="5262563" y="3656013"/>
          <p14:tracePt t="129337" x="5024438" y="3656013"/>
          <p14:tracePt t="129353" x="4762500" y="3656013"/>
          <p14:tracePt t="129371" x="4572000" y="3632200"/>
          <p14:tracePt t="129387" x="4429125" y="3584575"/>
          <p14:tracePt t="129387" x="4381500" y="3560763"/>
          <p14:tracePt t="129405" x="4333875" y="3489325"/>
          <p14:tracePt t="129420" x="4262438" y="3441700"/>
          <p14:tracePt t="129437" x="4227513" y="3417888"/>
          <p14:tracePt t="129437" x="4214813" y="3394075"/>
          <p14:tracePt t="129454" x="4179888" y="3370263"/>
          <p14:tracePt t="129470" x="4132263" y="3346450"/>
          <p14:tracePt t="129487" x="4108450" y="3322638"/>
          <p14:tracePt t="129504" x="4071938" y="3286125"/>
          <p14:tracePt t="129521" x="4060825" y="3275013"/>
          <p14:tracePt t="129537" x="4037013" y="3251200"/>
          <p14:tracePt t="129554" x="4037013" y="3238500"/>
          <p14:tracePt t="129570" x="4024313" y="3214688"/>
          <p14:tracePt t="129587" x="4013200" y="3203575"/>
          <p14:tracePt t="129604" x="4013200" y="3190875"/>
          <p14:tracePt t="129621" x="4000500" y="3167063"/>
          <p14:tracePt t="129637" x="3989388" y="3155950"/>
          <p14:tracePt t="129656" x="3976688" y="3155950"/>
          <p14:tracePt t="129671" x="3952875" y="3143250"/>
          <p14:tracePt t="129671" x="3941763" y="3143250"/>
          <p14:tracePt t="129688" x="3894138" y="3143250"/>
          <p14:tracePt t="129704" x="3810000" y="3143250"/>
          <p14:tracePt t="129721" x="3714750" y="3132138"/>
          <p14:tracePt t="129721" x="3690938" y="3132138"/>
          <p14:tracePt t="129738" x="3608388" y="3132138"/>
          <p14:tracePt t="129755" x="3571875" y="3132138"/>
          <p14:tracePt t="129771" x="3536950" y="3132138"/>
          <p14:tracePt t="129788" x="3524250" y="3143250"/>
          <p14:tracePt t="129804" x="3513138" y="3155950"/>
          <p14:tracePt t="129821" x="3500438" y="3155950"/>
          <p14:tracePt t="129840" x="3500438" y="3167063"/>
          <p14:tracePt t="129855" x="3489325" y="3190875"/>
          <p14:tracePt t="129872" x="3489325" y="3214688"/>
          <p14:tracePt t="129888" x="3489325" y="3251200"/>
          <p14:tracePt t="129906" x="3489325" y="3298825"/>
          <p14:tracePt t="129906" x="3489325" y="3309938"/>
          <p14:tracePt t="129922" x="3489325" y="3346450"/>
          <p14:tracePt t="129939" x="3489325" y="3370263"/>
          <p14:tracePt t="129955" x="3500438" y="3405188"/>
          <p14:tracePt t="129955" x="3513138" y="3417888"/>
          <p14:tracePt t="129972" x="3536950" y="3441700"/>
          <p14:tracePt t="129989" x="3571875" y="3476625"/>
          <p14:tracePt t="130005" x="3656013" y="3500438"/>
          <p14:tracePt t="130023" x="3727450" y="3536950"/>
          <p14:tracePt t="130039" x="3822700" y="3571875"/>
          <p14:tracePt t="130055" x="3929063" y="3584575"/>
          <p14:tracePt t="130072" x="4191000" y="3619500"/>
          <p14:tracePt t="130088" x="4346575" y="3619500"/>
          <p14:tracePt t="130105" x="4441825" y="3619500"/>
          <p14:tracePt t="130123" x="4548188" y="3619500"/>
          <p14:tracePt t="130139" x="4572000" y="3632200"/>
          <p14:tracePt t="130156" x="4608513" y="3632200"/>
          <p14:tracePt t="130172" x="4691063" y="3608388"/>
          <p14:tracePt t="130189" x="4751388" y="3595688"/>
          <p14:tracePt t="130189" x="4762500" y="3584575"/>
          <p14:tracePt t="130206" x="4833938" y="3524250"/>
          <p14:tracePt t="130223" x="4894263" y="3476625"/>
          <p14:tracePt t="130239" x="4929188" y="3394075"/>
          <p14:tracePt t="130256" x="4941888" y="3322638"/>
          <p14:tracePt t="130273" x="4941888" y="3238500"/>
          <p14:tracePt t="130290" x="4941888" y="3132138"/>
          <p14:tracePt t="130306" x="4918075" y="3108325"/>
          <p14:tracePt t="130323" x="4881563" y="3084513"/>
          <p14:tracePt t="130340" x="4833938" y="3036888"/>
          <p14:tracePt t="130356" x="4727575" y="3024188"/>
          <p14:tracePt t="130373" x="4584700" y="3000375"/>
          <p14:tracePt t="130390" x="4429125" y="3000375"/>
          <p14:tracePt t="130407" x="4298950" y="3000375"/>
          <p14:tracePt t="130423" x="4203700" y="3000375"/>
          <p14:tracePt t="130423" x="4179888" y="3000375"/>
          <p14:tracePt t="130440" x="4143375" y="2989263"/>
          <p14:tracePt t="130457" x="4119563" y="2976563"/>
          <p14:tracePt t="130473" x="4095750" y="2976563"/>
          <p14:tracePt t="130490" x="4084638" y="2976563"/>
          <p14:tracePt t="130532" x="4071938" y="2976563"/>
          <p14:tracePt t="130540" x="4060825" y="2976563"/>
          <p14:tracePt t="130544" x="4024313" y="2976563"/>
          <p14:tracePt t="130557" x="3976688" y="2976563"/>
          <p14:tracePt t="130574" x="3881438" y="3036888"/>
          <p14:tracePt t="130591" x="3798888" y="3108325"/>
          <p14:tracePt t="130607" x="3775075" y="3143250"/>
          <p14:tracePt t="130624" x="3751263" y="3214688"/>
          <p14:tracePt t="130641" x="3738563" y="3262313"/>
          <p14:tracePt t="130657" x="3738563" y="3346450"/>
          <p14:tracePt t="130674" x="3738563" y="3405188"/>
          <p14:tracePt t="130691" x="3738563" y="3476625"/>
          <p14:tracePt t="130707" x="3798888" y="3536950"/>
          <p14:tracePt t="130724" x="3857625" y="3584575"/>
          <p14:tracePt t="130741" x="3952875" y="3619500"/>
          <p14:tracePt t="130758" x="4095750" y="3667125"/>
          <p14:tracePt t="130775" x="4262438" y="3667125"/>
          <p14:tracePt t="130791" x="4441825" y="3714750"/>
          <p14:tracePt t="130791" x="4500563" y="3714750"/>
          <p14:tracePt t="130808" x="4608513" y="3714750"/>
          <p14:tracePt t="130824" x="4703763" y="3714750"/>
          <p14:tracePt t="130841" x="4751388" y="3727450"/>
          <p14:tracePt t="130858" x="4870450" y="3727450"/>
          <p14:tracePt t="130875" x="4976813" y="3690938"/>
          <p14:tracePt t="130891" x="5024438" y="3667125"/>
          <p14:tracePt t="130909" x="5060950" y="3632200"/>
          <p14:tracePt t="130925" x="5084763" y="3608388"/>
          <p14:tracePt t="130941" x="5084763" y="3595688"/>
          <p14:tracePt t="130958" x="5095875" y="3584575"/>
          <p14:tracePt t="130980" x="5108575" y="3584575"/>
          <p14:tracePt t="130991" x="5214938" y="3584575"/>
          <p14:tracePt t="131008" x="5394325" y="3608388"/>
          <p14:tracePt t="131025" x="5775325" y="3667125"/>
          <p14:tracePt t="131042" x="6096000" y="3679825"/>
          <p14:tracePt t="131059" x="6418263" y="3679825"/>
          <p14:tracePt t="131076" x="6762750" y="3679825"/>
          <p14:tracePt t="131092" x="6929438" y="3679825"/>
          <p14:tracePt t="131108" x="7061200" y="3679825"/>
          <p14:tracePt t="131125" x="7156450" y="3679825"/>
          <p14:tracePt t="131141" x="7204075" y="3679825"/>
          <p14:tracePt t="131159" x="7227888" y="3679825"/>
          <p14:tracePt t="131420" x="7239000" y="3679825"/>
          <p14:tracePt t="131425" x="7251700" y="3679825"/>
          <p14:tracePt t="131428" x="7262813" y="3679825"/>
          <p14:tracePt t="131443" x="7275513" y="3656013"/>
          <p14:tracePt t="132353" x="7286625" y="3643313"/>
          <p14:tracePt t="133090" x="7275513" y="3619500"/>
          <p14:tracePt t="133094" x="7275513" y="3608388"/>
          <p14:tracePt t="133098" x="7227888" y="3524250"/>
          <p14:tracePt t="133115" x="7215188" y="3394075"/>
          <p14:tracePt t="133131" x="7156450" y="3214688"/>
          <p14:tracePt t="133148" x="7108825" y="3167063"/>
          <p14:tracePt t="133165" x="7072313" y="3119438"/>
          <p14:tracePt t="133182" x="7061200" y="3108325"/>
          <p14:tracePt t="133198" x="7061200" y="3119438"/>
          <p14:tracePt t="133258" x="7048500" y="3132138"/>
          <p14:tracePt t="133262" x="7037388" y="3155950"/>
          <p14:tracePt t="133266" x="7013575" y="3275013"/>
          <p14:tracePt t="133282" x="6977063" y="3417888"/>
          <p14:tracePt t="133299" x="6977063" y="3536950"/>
          <p14:tracePt t="133315" x="6977063" y="3584575"/>
          <p14:tracePt t="133332" x="6977063" y="3595688"/>
          <p14:tracePt t="133348" x="6965950" y="3584575"/>
          <p14:tracePt t="133390" x="6965950" y="3571875"/>
          <p14:tracePt t="133398" x="6953250" y="3548063"/>
          <p14:tracePt t="133406" x="6953250" y="3536950"/>
          <p14:tracePt t="133415" x="6918325" y="3500438"/>
          <p14:tracePt t="133432" x="6905625" y="3500438"/>
          <p14:tracePt t="133449" x="6823075" y="3500438"/>
          <p14:tracePt t="133466" x="6704013" y="3524250"/>
          <p14:tracePt t="133482" x="6405563" y="3619500"/>
          <p14:tracePt t="133499" x="6156325" y="3738563"/>
          <p14:tracePt t="133516" x="5976938" y="3833813"/>
          <p14:tracePt t="133533" x="5799138" y="3905250"/>
          <p14:tracePt t="133549" x="5524500" y="3941763"/>
          <p14:tracePt t="133566" x="5251450" y="3941763"/>
          <p14:tracePt t="133583" x="4989513" y="3941763"/>
          <p14:tracePt t="133599" x="4799013" y="3894138"/>
          <p14:tracePt t="133617" x="4537075" y="3810000"/>
          <p14:tracePt t="133633" x="4262438" y="3727450"/>
          <p14:tracePt t="133650" x="3989388" y="3656013"/>
          <p14:tracePt t="133666" x="3822700" y="3619500"/>
          <p14:tracePt t="133683" x="3727450" y="3595688"/>
          <p14:tracePt t="133700" x="3643313" y="3584575"/>
          <p14:tracePt t="133716" x="3608388" y="3571875"/>
          <p14:tracePt t="133733" x="3584575" y="3571875"/>
          <p14:tracePt t="133750" x="3571875" y="3571875"/>
          <p14:tracePt t="133766" x="3560763" y="3571875"/>
          <p14:tracePt t="133783" x="3571875" y="3560763"/>
          <p14:tracePt t="133974" x="3584575" y="3548063"/>
          <p14:tracePt t="133978" x="3584575" y="3536950"/>
          <p14:tracePt t="133984" x="3632200" y="3489325"/>
          <p14:tracePt t="134001" x="3643313" y="3465513"/>
          <p14:tracePt t="134017" x="3667125" y="3452813"/>
          <p14:tracePt t="134034" x="3679825" y="3429000"/>
          <p14:tracePt t="134051" x="3703638" y="3405188"/>
          <p14:tracePt t="134068" x="3738563" y="3381375"/>
          <p14:tracePt t="134084" x="3775075" y="3370263"/>
          <p14:tracePt t="134101" x="3786188" y="3357563"/>
          <p14:tracePt t="134117" x="3810000" y="3346450"/>
          <p14:tracePt t="134134" x="3822700" y="3309938"/>
          <p14:tracePt t="134151" x="3833813" y="3298825"/>
          <p14:tracePt t="134168" x="3833813" y="3286125"/>
          <p14:tracePt t="134184" x="3833813" y="3275013"/>
          <p14:tracePt t="134201" x="3833813" y="3262313"/>
          <p14:tracePt t="134218" x="3833813" y="3251200"/>
          <p14:tracePt t="134246" x="3833813" y="3238500"/>
          <p14:tracePt t="134258" x="3833813" y="3227388"/>
          <p14:tracePt t="134270" x="3833813" y="3214688"/>
          <p14:tracePt t="134288" x="3846513" y="3214688"/>
          <p14:tracePt t="134678" x="3846513" y="3227388"/>
          <p14:tracePt t="134682" x="3857625" y="3238500"/>
          <p14:tracePt t="134686" x="3870325" y="3238500"/>
          <p14:tracePt t="134702" x="3881438" y="3262313"/>
          <p14:tracePt t="134720" x="3917950" y="3298825"/>
          <p14:tracePt t="134736" x="3952875" y="3322638"/>
          <p14:tracePt t="134753" x="3965575" y="3357563"/>
          <p14:tracePt t="134770" x="3989388" y="3370263"/>
          <p14:tracePt t="134787" x="4000500" y="3381375"/>
          <p14:tracePt t="135683" x="4013200" y="3381375"/>
          <p14:tracePt t="135814" x="4037013" y="3381375"/>
          <p14:tracePt t="135818" x="4071938" y="3381375"/>
          <p14:tracePt t="135823" x="4203700" y="3394075"/>
          <p14:tracePt t="135840" x="4298950" y="3394075"/>
          <p14:tracePt t="135856" x="4346575" y="3394075"/>
          <p14:tracePt t="135873" x="4357688" y="3394075"/>
          <p14:tracePt t="135912" x="4370388" y="3394075"/>
          <p14:tracePt t="136296" x="4381500" y="3394075"/>
          <p14:tracePt t="136299" x="4370388" y="3370263"/>
          <p14:tracePt t="136308" x="4357688" y="3357563"/>
          <p14:tracePt t="136323" x="4346575" y="3333750"/>
          <p14:tracePt t="136340" x="4333875" y="3322638"/>
          <p14:tracePt t="136357" x="4322763" y="3309938"/>
          <p14:tracePt t="140760" x="4322763" y="3322638"/>
          <p14:tracePt t="140998" x="4322763" y="3333750"/>
          <p14:tracePt t="141002" x="4322763" y="3346450"/>
          <p14:tracePt t="141010" x="4322763" y="3357563"/>
          <p14:tracePt t="141021" x="4322763" y="3381375"/>
          <p14:tracePt t="141038" x="4322763" y="3394075"/>
          <p14:tracePt t="141055" x="4322763" y="3417888"/>
          <p14:tracePt t="141082" x="4322763" y="3429000"/>
          <p14:tracePt t="141110" x="4322763" y="3441700"/>
          <p14:tracePt t="142934" x="4333875" y="3452813"/>
          <p14:tracePt t="143226" x="4357688" y="3452813"/>
          <p14:tracePt t="143230" x="4489450" y="3452813"/>
          <p14:tracePt t="143230" x="4524375" y="3452813"/>
          <p14:tracePt t="143246" x="4643438" y="3452813"/>
          <p14:tracePt t="143262" x="4703763" y="3441700"/>
          <p14:tracePt t="143278" x="4738688" y="3441700"/>
          <p14:tracePt t="143295" x="4762500" y="3441700"/>
          <p14:tracePt t="143334" x="4775200" y="3441700"/>
          <p14:tracePt t="143346" x="4786313" y="3441700"/>
          <p14:tracePt t="143540" x="4786313" y="3429000"/>
          <p14:tracePt t="143548" x="4786313" y="3417888"/>
          <p14:tracePt t="143552" x="4786313" y="3405188"/>
          <p14:tracePt t="143562" x="4786313" y="3394075"/>
          <p14:tracePt t="143579" x="4799013" y="3357563"/>
          <p14:tracePt t="143597" x="4846638" y="3333750"/>
          <p14:tracePt t="143613" x="4881563" y="3309938"/>
          <p14:tracePt t="143630" x="4905375" y="3298825"/>
          <p14:tracePt t="143646" x="4918075" y="3298825"/>
          <p14:tracePt t="143662" x="4929188" y="3298825"/>
          <p14:tracePt t="143898" x="4941888" y="3298825"/>
          <p14:tracePt t="143903" x="4965700" y="3298825"/>
          <p14:tracePt t="143914" x="5013325" y="3346450"/>
          <p14:tracePt t="143931" x="5072063" y="3394075"/>
          <p14:tracePt t="143947" x="5132388" y="3417888"/>
          <p14:tracePt t="143964" x="5191125" y="3452813"/>
          <p14:tracePt t="143981" x="5227638" y="3489325"/>
          <p14:tracePt t="143998" x="5275263" y="3500438"/>
          <p14:tracePt t="144014" x="5322888" y="3524250"/>
          <p14:tracePt t="144031" x="5381625" y="3548063"/>
          <p14:tracePt t="144047" x="5465763" y="3584575"/>
          <p14:tracePt t="144064" x="5537200" y="3608388"/>
          <p14:tracePt t="144081" x="5619750" y="3619500"/>
          <p14:tracePt t="144081" x="5656263" y="3632200"/>
          <p14:tracePt t="144098" x="5762625" y="3632200"/>
          <p14:tracePt t="144114" x="5857875" y="3632200"/>
          <p14:tracePt t="144131" x="5942013" y="3632200"/>
          <p14:tracePt t="144131" x="5976938" y="3632200"/>
          <p14:tracePt t="144148" x="6072188" y="3632200"/>
          <p14:tracePt t="144164" x="6180138" y="3632200"/>
          <p14:tracePt t="144181" x="6453188" y="3632200"/>
          <p14:tracePt t="144198" x="6596063" y="3632200"/>
          <p14:tracePt t="144215" x="6727825" y="3584575"/>
          <p14:tracePt t="144231" x="6823075" y="3560763"/>
          <p14:tracePt t="144248" x="6905625" y="3524250"/>
          <p14:tracePt t="144265" x="6953250" y="3513138"/>
          <p14:tracePt t="144282" x="7000875" y="3476625"/>
          <p14:tracePt t="144298" x="7037388" y="3452813"/>
          <p14:tracePt t="144315" x="7108825" y="3429000"/>
          <p14:tracePt t="144332" x="7132638" y="3405188"/>
          <p14:tracePt t="144348" x="7180263" y="3346450"/>
          <p14:tracePt t="144365" x="7239000" y="3298825"/>
          <p14:tracePt t="144365" x="7262813" y="3286125"/>
          <p14:tracePt t="144382" x="7323138" y="3238500"/>
          <p14:tracePt t="144398" x="7394575" y="3167063"/>
          <p14:tracePt t="144398" x="7405688" y="3155950"/>
          <p14:tracePt t="144416" x="7466013" y="3084513"/>
          <p14:tracePt t="144433" x="7489825" y="3013075"/>
          <p14:tracePt t="144449" x="7489825" y="2952750"/>
          <p14:tracePt t="144466" x="7500938" y="2894013"/>
          <p14:tracePt t="144482" x="7500938" y="2870200"/>
          <p14:tracePt t="144499" x="7500938" y="2822575"/>
          <p14:tracePt t="144516" x="7500938" y="2786063"/>
          <p14:tracePt t="144532" x="7477125" y="2751138"/>
          <p14:tracePt t="144549" x="7442200" y="2738438"/>
          <p14:tracePt t="144566" x="7381875" y="2727325"/>
          <p14:tracePt t="144582" x="7334250" y="2703513"/>
          <p14:tracePt t="144599" x="7227888" y="2703513"/>
          <p14:tracePt t="144616" x="7156450" y="2679700"/>
          <p14:tracePt t="144633" x="7061200" y="2679700"/>
          <p14:tracePt t="144633" x="7037388" y="2679700"/>
          <p14:tracePt t="144650" x="6953250" y="2679700"/>
          <p14:tracePt t="144650" x="6929438" y="2679700"/>
          <p14:tracePt t="144666" x="6834188" y="2679700"/>
          <p14:tracePt t="144682" x="6751638" y="2679700"/>
          <p14:tracePt t="144699" x="6656388" y="2679700"/>
          <p14:tracePt t="144716" x="6584950" y="2679700"/>
          <p14:tracePt t="144733" x="6453188" y="2679700"/>
          <p14:tracePt t="144750" x="6323013" y="2679700"/>
          <p14:tracePt t="144766" x="6203950" y="2679700"/>
          <p14:tracePt t="144783" x="6096000" y="2679700"/>
          <p14:tracePt t="144800" x="6013450" y="2679700"/>
          <p14:tracePt t="144816" x="5953125" y="2679700"/>
          <p14:tracePt t="144833" x="5870575" y="2679700"/>
          <p14:tracePt t="144850" x="5751513" y="2679700"/>
          <p14:tracePt t="144867" x="5680075" y="2679700"/>
          <p14:tracePt t="144883" x="5572125" y="2679700"/>
          <p14:tracePt t="144900" x="5476875" y="2703513"/>
          <p14:tracePt t="144917" x="5405438" y="2727325"/>
          <p14:tracePt t="144917" x="5381625" y="2727325"/>
          <p14:tracePt t="144934" x="5286375" y="2727325"/>
          <p14:tracePt t="144950" x="5227638" y="2751138"/>
          <p14:tracePt t="144967" x="5180013" y="2751138"/>
          <p14:tracePt t="144967" x="5167313" y="2751138"/>
          <p14:tracePt t="144984" x="5132388" y="2751138"/>
          <p14:tracePt t="145000" x="5119688" y="2751138"/>
          <p14:tracePt t="145017" x="5095875" y="2751138"/>
          <p14:tracePt t="145034" x="5084763" y="2762250"/>
          <p14:tracePt t="145078" x="5072063" y="2762250"/>
          <p14:tracePt t="145086" x="5060950" y="2774950"/>
          <p14:tracePt t="145098" x="5060950" y="2786063"/>
          <p14:tracePt t="145102" x="5048250" y="2798763"/>
          <p14:tracePt t="145117" x="5037138" y="2822575"/>
          <p14:tracePt t="145134" x="5013325" y="2846388"/>
          <p14:tracePt t="145151" x="5013325" y="2881313"/>
          <p14:tracePt t="145168" x="5013325" y="2917825"/>
          <p14:tracePt t="145184" x="5013325" y="2952750"/>
          <p14:tracePt t="145201" x="5000625" y="2989263"/>
          <p14:tracePt t="145218" x="5000625" y="3024188"/>
          <p14:tracePt t="145234" x="5000625" y="3071813"/>
          <p14:tracePt t="145251" x="5000625" y="3132138"/>
          <p14:tracePt t="145268" x="5037138" y="3167063"/>
          <p14:tracePt t="145285" x="5084763" y="3203575"/>
          <p14:tracePt t="145301" x="5143500" y="3262313"/>
          <p14:tracePt t="145318" x="5227638" y="3357563"/>
          <p14:tracePt t="145335" x="5310188" y="3441700"/>
          <p14:tracePt t="145351" x="5418138" y="3536950"/>
          <p14:tracePt t="145368" x="5584825" y="3656013"/>
          <p14:tracePt t="145385" x="5727700" y="3738563"/>
          <p14:tracePt t="145385" x="5762625" y="3751263"/>
          <p14:tracePt t="145402" x="5846763" y="3786188"/>
          <p14:tracePt t="145418" x="5965825" y="3822700"/>
          <p14:tracePt t="145435" x="6072188" y="3822700"/>
          <p14:tracePt t="145435" x="6096000" y="3833813"/>
          <p14:tracePt t="145452" x="6167438" y="3846513"/>
          <p14:tracePt t="145468" x="6251575" y="3846513"/>
          <p14:tracePt t="145485" x="6381750" y="3846513"/>
          <p14:tracePt t="145502" x="6513513" y="3846513"/>
          <p14:tracePt t="145519" x="6656388" y="3846513"/>
          <p14:tracePt t="145535" x="6834188" y="3846513"/>
          <p14:tracePt t="145552" x="6965950" y="3822700"/>
          <p14:tracePt t="145569" x="7085013" y="3786188"/>
          <p14:tracePt t="145585" x="7191375" y="3762375"/>
          <p14:tracePt t="145602" x="7310438" y="3714750"/>
          <p14:tracePt t="145619" x="7381875" y="3667125"/>
          <p14:tracePt t="145636" x="7453313" y="3608388"/>
          <p14:tracePt t="145652" x="7524750" y="3548063"/>
          <p14:tracePt t="145669" x="7596188" y="3476625"/>
          <p14:tracePt t="145686" x="7656513" y="3405188"/>
          <p14:tracePt t="145703" x="7704138" y="3333750"/>
          <p14:tracePt t="145719" x="7715250" y="3286125"/>
          <p14:tracePt t="145735" x="7751763" y="3238500"/>
          <p14:tracePt t="145752" x="7762875" y="3190875"/>
          <p14:tracePt t="145769" x="7762875" y="3167063"/>
          <p14:tracePt t="145786" x="7762875" y="3143250"/>
          <p14:tracePt t="145803" x="7775575" y="3132138"/>
          <p14:tracePt t="145914" x="7786688" y="3132138"/>
          <p14:tracePt t="145966" x="7786688" y="3143250"/>
          <p14:tracePt t="145984" x="7786688" y="3167063"/>
          <p14:tracePt t="145988" x="7799388" y="3179763"/>
          <p14:tracePt t="146003" x="7799388" y="3227388"/>
          <p14:tracePt t="146020" x="7799388" y="3262313"/>
          <p14:tracePt t="146037" x="7799388" y="3275013"/>
          <p14:tracePt t="146058" x="7799388" y="3286125"/>
          <p14:tracePt t="146070" x="7799388" y="3298825"/>
          <p14:tracePt t="146087" x="7799388" y="3309938"/>
          <p14:tracePt t="146104" x="7799388" y="3346450"/>
          <p14:tracePt t="146121" x="7786688" y="3357563"/>
          <p14:tracePt t="146137" x="7751763" y="3394075"/>
          <p14:tracePt t="146154" x="7727950" y="3405188"/>
          <p14:tracePt t="146170" x="7691438" y="3441700"/>
          <p14:tracePt t="146187" x="7643813" y="3465513"/>
          <p14:tracePt t="146204" x="7572375" y="3489325"/>
          <p14:tracePt t="146221" x="7477125" y="3513138"/>
          <p14:tracePt t="146237" x="7334250" y="3548063"/>
          <p14:tracePt t="146254" x="7180263" y="3560763"/>
          <p14:tracePt t="146271" x="7037388" y="3560763"/>
          <p14:tracePt t="146271" x="6989763" y="3560763"/>
          <p14:tracePt t="146288" x="6799263" y="3584575"/>
          <p14:tracePt t="146304" x="6548438" y="3632200"/>
          <p14:tracePt t="146321" x="6370638" y="3667125"/>
          <p14:tracePt t="146321" x="6310313" y="3679825"/>
          <p14:tracePt t="146338" x="6096000" y="3703638"/>
          <p14:tracePt t="146354" x="5894388" y="3727450"/>
          <p14:tracePt t="146371" x="5703888" y="3727450"/>
          <p14:tracePt t="146388" x="5500688" y="3738563"/>
          <p14:tracePt t="146405" x="5310188" y="3751263"/>
          <p14:tracePt t="146421" x="5167313" y="3751263"/>
          <p14:tracePt t="146438" x="5060950" y="3751263"/>
          <p14:tracePt t="146455" x="4989513" y="3751263"/>
          <p14:tracePt t="146472" x="4941888" y="3751263"/>
          <p14:tracePt t="146488" x="4929188" y="3751263"/>
          <p14:tracePt t="146820" x="4870450" y="3751263"/>
          <p14:tracePt t="146824" x="4762500" y="3751263"/>
          <p14:tracePt t="146839" x="4656138" y="3714750"/>
          <p14:tracePt t="146856" x="4608513" y="3667125"/>
          <p14:tracePt t="146873" x="4572000" y="3632200"/>
          <p14:tracePt t="146889" x="4548188" y="3584575"/>
          <p14:tracePt t="146907" x="4537075" y="3548063"/>
          <p14:tracePt t="146923" x="4524375" y="3513138"/>
          <p14:tracePt t="146939" x="4524375" y="3500438"/>
          <p14:tracePt t="146956" x="4524375" y="3489325"/>
          <p14:tracePt t="146973" x="4524375" y="3476625"/>
          <p14:tracePt t="146989" x="4524375" y="3452813"/>
          <p14:tracePt t="147006" x="4513263" y="3441700"/>
          <p14:tracePt t="147023" x="4513263" y="3452813"/>
          <p14:tracePt t="147166" x="4513263" y="3476625"/>
          <p14:tracePt t="147170" x="4513263" y="3500438"/>
          <p14:tracePt t="147174" x="4513263" y="3595688"/>
          <p14:tracePt t="147190" x="4537075" y="3690938"/>
          <p14:tracePt t="147207" x="4572000" y="3786188"/>
          <p14:tracePt t="147224" x="4595813" y="3857625"/>
          <p14:tracePt t="147240" x="4608513" y="3857625"/>
          <p14:tracePt t="147272" x="4619625" y="3857625"/>
          <p14:tracePt t="147280" x="4632325" y="3846513"/>
          <p14:tracePt t="147290" x="4656138" y="3786188"/>
          <p14:tracePt t="147307" x="4679950" y="3643313"/>
          <p14:tracePt t="147324" x="4691063" y="3571875"/>
          <p14:tracePt t="147341" x="4691063" y="3513138"/>
          <p14:tracePt t="147357" x="4691063" y="3476625"/>
          <p14:tracePt t="147374" x="4703763" y="3452813"/>
          <p14:tracePt t="147391" x="4703763" y="3465513"/>
          <p14:tracePt t="147474" x="4714875" y="3476625"/>
          <p14:tracePt t="147478" x="4727575" y="3500438"/>
          <p14:tracePt t="147491" x="4727575" y="3548063"/>
          <p14:tracePt t="147508" x="4738688" y="3560763"/>
          <p14:tracePt t="147524" x="4738688" y="3548063"/>
          <p14:tracePt t="147576" x="4738688" y="3536950"/>
          <p14:tracePt t="147580" x="4738688" y="3524250"/>
          <p14:tracePt t="147591" x="4751388" y="3452813"/>
          <p14:tracePt t="147608" x="4751388" y="3441700"/>
          <p14:tracePt t="147625" x="4751388" y="3417888"/>
          <p14:tracePt t="147641" x="4751388" y="3429000"/>
          <p14:tracePt t="147742" x="4751388" y="3441700"/>
          <p14:tracePt t="147754" x="4751388" y="3452813"/>
          <p14:tracePt t="147766" x="4751388" y="3441700"/>
          <p14:tracePt t="147930" x="4691063" y="3429000"/>
          <p14:tracePt t="148374" x="4572000" y="3429000"/>
          <p14:tracePt t="148378" x="4084638" y="3452813"/>
          <p14:tracePt t="148394" x="3667125" y="3500438"/>
          <p14:tracePt t="148412" x="3333750" y="3513138"/>
          <p14:tracePt t="148427" x="3132138" y="3513138"/>
          <p14:tracePt t="148444" x="3060700" y="3513138"/>
          <p14:tracePt t="148461" x="3048000" y="3513138"/>
          <p14:tracePt t="148477" x="3048000" y="3524250"/>
          <p14:tracePt t="148614" x="3060700" y="3536950"/>
          <p14:tracePt t="148618" x="3071813" y="3560763"/>
          <p14:tracePt t="148628" x="3132138" y="3619500"/>
          <p14:tracePt t="148645" x="3203575" y="3727450"/>
          <p14:tracePt t="148661" x="3275013" y="3870325"/>
          <p14:tracePt t="148678" x="3357563" y="3976688"/>
          <p14:tracePt t="148695" x="3417888" y="4013200"/>
          <p14:tracePt t="148711" x="3524250" y="4048125"/>
          <p14:tracePt t="148729" x="3608388" y="4060825"/>
          <p14:tracePt t="148745" x="3703638" y="4071938"/>
          <p14:tracePt t="148745" x="3714750" y="4071938"/>
          <p14:tracePt t="148762" x="3751263" y="4048125"/>
          <p14:tracePt t="148778" x="3751263" y="4037013"/>
          <p14:tracePt t="148795" x="3762375" y="4000500"/>
          <p14:tracePt t="148812" x="3775075" y="3976688"/>
          <p14:tracePt t="148828" x="3775075" y="3941763"/>
          <p14:tracePt t="148845" x="3762375" y="3941763"/>
          <p14:tracePt t="148914" x="3751263" y="3941763"/>
          <p14:tracePt t="148922" x="3751263" y="3952875"/>
          <p14:tracePt t="148930" x="3751263" y="3965575"/>
          <p14:tracePt t="148945" x="3751263" y="3989388"/>
          <p14:tracePt t="148962" x="3762375" y="4000500"/>
          <p14:tracePt t="151760" x="3870325" y="4037013"/>
          <p14:tracePt t="152296" x="3941763" y="4060825"/>
          <p14:tracePt t="152298" x="4084638" y="4084638"/>
          <p14:tracePt t="152298" x="4227513" y="4108450"/>
          <p14:tracePt t="152306" x="4762500" y="4227513"/>
          <p14:tracePt t="152323" x="5203825" y="4381500"/>
          <p14:tracePt t="152340" x="5548313" y="4572000"/>
          <p14:tracePt t="152340" x="5619750" y="4608513"/>
          <p14:tracePt t="152356" x="5786438" y="4727575"/>
          <p14:tracePt t="152372" x="5846763" y="4786313"/>
          <p14:tracePt t="152389" x="5870575" y="4822825"/>
          <p14:tracePt t="152407" x="5881688" y="4846638"/>
          <p14:tracePt t="152423" x="5881688" y="4857750"/>
          <p14:tracePt t="152442" x="5894388" y="4857750"/>
          <p14:tracePt t="152582" x="5905500" y="4857750"/>
          <p14:tracePt t="152586" x="5918200" y="4857750"/>
          <p14:tracePt t="152590" x="6037263" y="4822825"/>
          <p14:tracePt t="152607" x="6227763" y="4738688"/>
          <p14:tracePt t="152623" x="6429375" y="4703763"/>
          <p14:tracePt t="152640" x="6715125" y="4572000"/>
          <p14:tracePt t="152657" x="6953250" y="4489450"/>
          <p14:tracePt t="152673" x="7096125" y="4394200"/>
          <p14:tracePt t="152690" x="7156450" y="4370388"/>
          <p14:tracePt t="152707" x="7167563" y="4346575"/>
          <p14:tracePt t="152723" x="7180263" y="4333875"/>
          <p14:tracePt t="152756" x="7191375" y="4333875"/>
          <p14:tracePt t="152764" x="7191375" y="4322763"/>
          <p14:tracePt t="152776" x="7204075" y="4322763"/>
          <p14:tracePt t="152792" x="7204075" y="4310063"/>
          <p14:tracePt t="152830" x="7215188" y="4310063"/>
          <p14:tracePt t="152846" x="7215188" y="4286250"/>
          <p14:tracePt t="152904" x="7215188" y="4275138"/>
          <p14:tracePt t="152974" x="7215188" y="4262438"/>
          <p14:tracePt t="152978" x="7215188" y="4227513"/>
          <p14:tracePt t="152992" x="7215188" y="4191000"/>
          <p14:tracePt t="153008" x="7215188" y="4167188"/>
          <p14:tracePt t="153025" x="7215188" y="4156075"/>
          <p14:tracePt t="153040" x="7215188" y="4132263"/>
          <p14:tracePt t="153058" x="7204075" y="4132263"/>
          <p14:tracePt t="153184" x="7167563" y="4132263"/>
          <p14:tracePt t="153188" x="7132638" y="4132263"/>
          <p14:tracePt t="153192" x="6881813" y="4132263"/>
          <p14:tracePt t="153208" x="6477000" y="4132263"/>
          <p14:tracePt t="153225" x="6084888" y="4132263"/>
          <p14:tracePt t="153242" x="5656263" y="4132263"/>
          <p14:tracePt t="153258" x="5322888" y="4132263"/>
          <p14:tracePt t="153276" x="5060950" y="4132263"/>
          <p14:tracePt t="153292" x="4881563" y="4132263"/>
          <p14:tracePt t="153309" x="4727575" y="4132263"/>
          <p14:tracePt t="153325" x="4667250" y="4108450"/>
          <p14:tracePt t="153342" x="4619625" y="4095750"/>
          <p14:tracePt t="153359" x="4584700" y="4084638"/>
          <p14:tracePt t="153376" x="4572000" y="4071938"/>
          <p14:tracePt t="153392" x="4548188" y="4071938"/>
          <p14:tracePt t="153409" x="4513263" y="4048125"/>
          <p14:tracePt t="153426" x="4476750" y="4037013"/>
          <p14:tracePt t="153442" x="4452938" y="4024313"/>
          <p14:tracePt t="153459" x="4441825" y="4013200"/>
          <p14:tracePt t="153476" x="4429125" y="4000500"/>
          <p14:tracePt t="153492" x="4429125" y="3989388"/>
          <p14:tracePt t="153676" x="4418013" y="3976688"/>
          <p14:tracePt t="154096" x="4405313" y="3976688"/>
          <p14:tracePt t="154110" x="4394200" y="3965575"/>
          <p14:tracePt t="154118" x="4370388" y="3941763"/>
          <p14:tracePt t="154128" x="4322763" y="3917950"/>
          <p14:tracePt t="154144" x="4275138" y="3905250"/>
          <p14:tracePt t="154161" x="4227513" y="3881438"/>
          <p14:tracePt t="154178" x="4167188" y="3870325"/>
          <p14:tracePt t="154195" x="4071938" y="3857625"/>
          <p14:tracePt t="154211" x="4037013" y="3857625"/>
          <p14:tracePt t="154228" x="3989388" y="3857625"/>
          <p14:tracePt t="154245" x="3952875" y="3857625"/>
          <p14:tracePt t="154262" x="3929063" y="3857625"/>
          <p14:tracePt t="154278" x="3917950" y="3857625"/>
          <p14:tracePt t="154322" x="3905250" y="3870325"/>
          <p14:tracePt t="154340" x="3905250" y="3881438"/>
          <p14:tracePt t="154348" x="3894138" y="3894138"/>
          <p14:tracePt t="154362" x="3870325" y="3905250"/>
          <p14:tracePt t="154379" x="3857625" y="3929063"/>
          <p14:tracePt t="154395" x="3846513" y="3941763"/>
          <p14:tracePt t="154412" x="3810000" y="3965575"/>
          <p14:tracePt t="154429" x="3786188" y="3976688"/>
          <p14:tracePt t="154445" x="3762375" y="3976688"/>
          <p14:tracePt t="154462" x="3751263" y="3976688"/>
          <p14:tracePt t="154479" x="3738563" y="3989388"/>
          <p14:tracePt t="154504" x="3751263" y="3989388"/>
          <p14:tracePt t="154710" x="3762375" y="3989388"/>
          <p14:tracePt t="154718" x="3786188" y="3989388"/>
          <p14:tracePt t="154730" x="3822700" y="3989388"/>
          <p14:tracePt t="154746" x="3857625" y="3989388"/>
          <p14:tracePt t="154763" x="3905250" y="3989388"/>
          <p14:tracePt t="154780" x="3929063" y="4000500"/>
          <p14:tracePt t="154796" x="3952875" y="4000500"/>
          <p14:tracePt t="154813" x="3965575" y="4013200"/>
          <p14:tracePt t="154830" x="3976688" y="4013200"/>
          <p14:tracePt t="154846" x="3989388" y="4013200"/>
          <p14:tracePt t="154863" x="4013200" y="4013200"/>
          <p14:tracePt t="154880" x="4071938" y="4013200"/>
          <p14:tracePt t="154897" x="4119563" y="4013200"/>
          <p14:tracePt t="154914" x="4167188" y="4013200"/>
          <p14:tracePt t="154930" x="4227513" y="4013200"/>
          <p14:tracePt t="154947" x="4286250" y="4013200"/>
          <p14:tracePt t="154964" x="4322763" y="4013200"/>
          <p14:tracePt t="154980" x="4346575" y="4013200"/>
          <p14:tracePt t="154997" x="4381500" y="4013200"/>
          <p14:tracePt t="155014" x="4418013" y="4013200"/>
          <p14:tracePt t="155030" x="4476750" y="4013200"/>
          <p14:tracePt t="155047" x="4572000" y="4013200"/>
          <p14:tracePt t="155064" x="4643438" y="4013200"/>
          <p14:tracePt t="155081" x="4703763" y="4013200"/>
          <p14:tracePt t="155097" x="4751388" y="4013200"/>
          <p14:tracePt t="155097" x="4762500" y="4013200"/>
          <p14:tracePt t="155114" x="4786313" y="4013200"/>
          <p14:tracePt t="155130" x="4799013" y="4013200"/>
          <p14:tracePt t="155154" x="4822825" y="4013200"/>
          <p14:tracePt t="155262" x="4846638" y="4013200"/>
          <p14:tracePt t="155266" x="4894263" y="4013200"/>
          <p14:tracePt t="155281" x="4953000" y="4013200"/>
          <p14:tracePt t="155298" x="4989513" y="4013200"/>
          <p14:tracePt t="155315" x="5000625" y="4013200"/>
          <p14:tracePt t="155331" x="5013325" y="4000500"/>
          <p14:tracePt t="155598" x="5024438" y="4000500"/>
          <p14:tracePt t="155602" x="5037138" y="4000500"/>
          <p14:tracePt t="155620" x="5048250" y="4000500"/>
          <p14:tracePt t="155652" x="5060950" y="4000500"/>
          <p14:tracePt t="155842" x="5072063" y="4000500"/>
          <p14:tracePt t="155850" x="5084763" y="3989388"/>
          <p14:tracePt t="155854" x="5108575" y="3965575"/>
          <p14:tracePt t="155866" x="5143500" y="3929063"/>
          <p14:tracePt t="155883" x="5143500" y="3846513"/>
          <p14:tracePt t="155900" x="5143500" y="3798888"/>
          <p14:tracePt t="155917" x="5143500" y="3727450"/>
          <p14:tracePt t="155933" x="5119688" y="3703638"/>
          <p14:tracePt t="155950" x="5048250" y="3679825"/>
          <p14:tracePt t="155967" x="4822825" y="3632200"/>
          <p14:tracePt t="155983" x="4619625" y="3632200"/>
          <p14:tracePt t="156000" x="4441825" y="3632200"/>
          <p14:tracePt t="156017" x="4333875" y="3632200"/>
          <p14:tracePt t="156017" x="4322763" y="3632200"/>
          <p14:tracePt t="156034" x="4322763" y="3643313"/>
          <p14:tracePt t="156138" x="4322763" y="3656013"/>
          <p14:tracePt t="156150" x="4322763" y="3679825"/>
          <p14:tracePt t="156154" x="4381500" y="3714750"/>
          <p14:tracePt t="156167" x="4537075" y="3714750"/>
          <p14:tracePt t="156184" x="4703763" y="3727450"/>
          <p14:tracePt t="156201" x="4857750" y="3727450"/>
          <p14:tracePt t="156217" x="5000625" y="3727450"/>
          <p14:tracePt t="156234" x="5095875" y="3727450"/>
          <p14:tracePt t="156251" x="5167313" y="3727450"/>
          <p14:tracePt t="156268" x="5191125" y="3738563"/>
          <p14:tracePt t="156284" x="5203825" y="3738563"/>
          <p14:tracePt t="156301" x="5214938" y="3751263"/>
          <p14:tracePt t="156318" x="5227638" y="3751263"/>
          <p14:tracePt t="156334" x="5251450" y="3751263"/>
          <p14:tracePt t="156356" x="5275263" y="3751263"/>
          <p14:tracePt t="156368" x="5286375" y="3738563"/>
          <p14:tracePt t="156384" x="5299075" y="3727450"/>
          <p14:tracePt t="156401" x="5299075" y="3714750"/>
          <p14:tracePt t="156418" x="5299075" y="3703638"/>
          <p14:tracePt t="156434" x="5299075" y="3690938"/>
          <p14:tracePt t="156462" x="5286375" y="3690938"/>
          <p14:tracePt t="156472" x="5227638" y="3690938"/>
          <p14:tracePt t="156485" x="5143500" y="3690938"/>
          <p14:tracePt t="156501" x="5060950" y="3690938"/>
          <p14:tracePt t="156518" x="4929188" y="3690938"/>
          <p14:tracePt t="156535" x="4810125" y="3690938"/>
          <p14:tracePt t="156552" x="4775200" y="3690938"/>
          <p14:tracePt t="156568" x="4727575" y="3690938"/>
          <p14:tracePt t="156585" x="4679950" y="3714750"/>
          <p14:tracePt t="156602" x="4667250" y="3714750"/>
          <p14:tracePt t="156618" x="4643438" y="3727450"/>
          <p14:tracePt t="156635" x="4595813" y="3751263"/>
          <p14:tracePt t="156653" x="4572000" y="3775075"/>
          <p14:tracePt t="156669" x="4548188" y="3786188"/>
          <p14:tracePt t="156686" x="4537075" y="3786188"/>
          <p14:tracePt t="156710" x="4537075" y="3798888"/>
          <p14:tracePt t="156768" x="4537075" y="3810000"/>
          <p14:tracePt t="156812" x="4524375" y="3810000"/>
          <p14:tracePt t="156932" x="4524375" y="3798888"/>
          <p14:tracePt t="156940" x="4500563" y="3798888"/>
          <p14:tracePt t="156953" x="4476750" y="3775075"/>
          <p14:tracePt t="156970" x="4429125" y="3775075"/>
          <p14:tracePt t="156986" x="4333875" y="3775075"/>
          <p14:tracePt t="157003" x="4214813" y="3775075"/>
          <p14:tracePt t="157020" x="4037013" y="3775075"/>
          <p14:tracePt t="157037" x="3846513" y="3810000"/>
          <p14:tracePt t="157053" x="3727450" y="3846513"/>
          <p14:tracePt t="157070" x="3619500" y="3905250"/>
          <p14:tracePt t="157087" x="3571875" y="3929063"/>
          <p14:tracePt t="157087" x="3571875" y="3941763"/>
          <p14:tracePt t="157104" x="3560763" y="3952875"/>
          <p14:tracePt t="157121" x="3548063" y="3989388"/>
          <p14:tracePt t="157137" x="3548063" y="4024313"/>
          <p14:tracePt t="157154" x="3584575" y="4060825"/>
          <p14:tracePt t="157171" x="3643313" y="4084638"/>
          <p14:tracePt t="157187" x="3786188" y="4108450"/>
          <p14:tracePt t="157203" x="3989388" y="4119563"/>
          <p14:tracePt t="157220" x="4238625" y="4095750"/>
          <p14:tracePt t="157237" x="4489450" y="4024313"/>
          <p14:tracePt t="157254" x="4775200" y="3929063"/>
          <p14:tracePt t="157271" x="4918075" y="3857625"/>
          <p14:tracePt t="157287" x="4953000" y="3822700"/>
          <p14:tracePt t="157304" x="4953000" y="3762375"/>
          <p14:tracePt t="157321" x="4918075" y="3703638"/>
          <p14:tracePt t="157338" x="4857750" y="3690938"/>
          <p14:tracePt t="157354" x="4751388" y="3679825"/>
          <p14:tracePt t="157371" x="4619625" y="3679825"/>
          <p14:tracePt t="157371" x="4572000" y="3679825"/>
          <p14:tracePt t="157388" x="4441825" y="3667125"/>
          <p14:tracePt t="157405" x="4298950" y="3667125"/>
          <p14:tracePt t="157421" x="4156075" y="3703638"/>
          <p14:tracePt t="157438" x="4084638" y="3727450"/>
          <p14:tracePt t="157454" x="4071938" y="3751263"/>
          <p14:tracePt t="157471" x="4060825" y="3762375"/>
          <p14:tracePt t="157488" x="4060825" y="3786188"/>
          <p14:tracePt t="157504" x="4060825" y="3822700"/>
          <p14:tracePt t="157521" x="4060825" y="3870325"/>
          <p14:tracePt t="157538" x="4119563" y="3905250"/>
          <p14:tracePt t="157555" x="4179888" y="3929063"/>
          <p14:tracePt t="157571" x="4251325" y="3929063"/>
          <p14:tracePt t="157588" x="4333875" y="3929063"/>
          <p14:tracePt t="157605" x="4476750" y="3929063"/>
          <p14:tracePt t="157622" x="4537075" y="3929063"/>
          <p14:tracePt t="157638" x="4584700" y="3929063"/>
          <p14:tracePt t="157655" x="4608513" y="3917950"/>
          <p14:tracePt t="157672" x="4619625" y="3917950"/>
          <p14:tracePt t="158028" x="4619625" y="3941763"/>
          <p14:tracePt t="158266" x="4619625" y="3952875"/>
          <p14:tracePt t="158278" x="4619625" y="3976688"/>
          <p14:tracePt t="158302" x="4619625" y="3989388"/>
          <p14:tracePt t="158332" x="4619625" y="4000500"/>
          <p14:tracePt t="158356" x="4619625" y="4013200"/>
          <p14:tracePt t="158364" x="4619625" y="4024313"/>
          <p14:tracePt t="158386" x="4619625" y="4037013"/>
          <p14:tracePt t="158398" x="4619625" y="4048125"/>
          <p14:tracePt t="158408" x="4619625" y="4060825"/>
          <p14:tracePt t="158424" x="4619625" y="4071938"/>
          <p14:tracePt t="158440" x="4632325" y="4095750"/>
          <p14:tracePt t="158457" x="4643438" y="4132263"/>
          <p14:tracePt t="158474" x="4656138" y="4143375"/>
          <p14:tracePt t="158491" x="4691063" y="4179888"/>
          <p14:tracePt t="158508" x="4727575" y="4191000"/>
          <p14:tracePt t="158524" x="4751388" y="4203700"/>
          <p14:tracePt t="158541" x="4786313" y="4214813"/>
          <p14:tracePt t="158558" x="4810125" y="4214813"/>
          <p14:tracePt t="158574" x="4846638" y="4227513"/>
          <p14:tracePt t="158591" x="4894263" y="4227513"/>
          <p14:tracePt t="158608" x="4976813" y="4227513"/>
          <p14:tracePt t="158625" x="5024438" y="4227513"/>
          <p14:tracePt t="158641" x="5060950" y="4227513"/>
          <p14:tracePt t="158658" x="5095875" y="4227513"/>
          <p14:tracePt t="158675" x="5108575" y="4227513"/>
          <p14:tracePt t="158838" x="5108575" y="4238625"/>
          <p14:tracePt t="159122" x="5119688" y="4238625"/>
          <p14:tracePt t="159258" x="5143500" y="4238625"/>
          <p14:tracePt t="159262" x="5238750" y="4227513"/>
          <p14:tracePt t="159277" x="5381625" y="4167188"/>
          <p14:tracePt t="159277" x="5405438" y="4143375"/>
          <p14:tracePt t="159294" x="5489575" y="4060825"/>
          <p14:tracePt t="159294" x="5513388" y="4037013"/>
          <p14:tracePt t="159310" x="5572125" y="3952875"/>
          <p14:tracePt t="159327" x="5595938" y="3881438"/>
          <p14:tracePt t="159344" x="5595938" y="3822700"/>
          <p14:tracePt t="159360" x="5584825" y="3798888"/>
          <p14:tracePt t="159377" x="5561013" y="3786188"/>
          <p14:tracePt t="159377" x="5548313" y="3775075"/>
          <p14:tracePt t="159394" x="5524500" y="3762375"/>
          <p14:tracePt t="159410" x="5513388" y="3762375"/>
          <p14:tracePt t="159427" x="5513388" y="3751263"/>
          <p14:tracePt t="159444" x="5500688" y="3751263"/>
          <p14:tracePt t="159460" x="5489575" y="3751263"/>
          <p14:tracePt t="159538" x="5476875" y="3751263"/>
          <p14:tracePt t="159546" x="5465763" y="3751263"/>
          <p14:tracePt t="159558" x="5453063" y="3751263"/>
          <p14:tracePt t="159566" x="5441950" y="3751263"/>
          <p14:tracePt t="159577" x="5405438" y="3751263"/>
          <p14:tracePt t="159594" x="5381625" y="3751263"/>
          <p14:tracePt t="159611" x="5357813" y="3751263"/>
          <p14:tracePt t="159768" x="5346700" y="3738563"/>
          <p14:tracePt t="159796" x="5334000" y="3738563"/>
          <p14:tracePt t="159804" x="5322888" y="3738563"/>
          <p14:tracePt t="159812" x="5310188" y="3727450"/>
          <p14:tracePt t="159828" x="5286375" y="3727450"/>
          <p14:tracePt t="159845" x="5262563" y="3727450"/>
          <p14:tracePt t="159862" x="5251450" y="3727450"/>
          <p14:tracePt t="162511" x="5251450" y="3751263"/>
          <p14:tracePt t="162770" x="5251450" y="3762375"/>
          <p14:tracePt t="162780" x="5251450" y="3775075"/>
          <p14:tracePt t="162788" x="5275263" y="3786188"/>
          <p14:tracePt t="162804" x="5286375" y="3798888"/>
          <p14:tracePt t="162832" x="5299075" y="3798888"/>
          <p14:tracePt t="162854" x="5310188" y="3798888"/>
          <p14:tracePt t="162858" x="5334000" y="3786188"/>
          <p14:tracePt t="162871" x="5346700" y="3775075"/>
          <p14:tracePt t="162887" x="5357813" y="3714750"/>
          <p14:tracePt t="162905" x="5370513" y="3679825"/>
          <p14:tracePt t="162921" x="5370513" y="3656013"/>
          <p14:tracePt t="162937" x="5381625" y="3656013"/>
          <p14:tracePt t="163933" x="5394325" y="3656013"/>
          <p14:tracePt t="164170" x="5394325" y="3667125"/>
          <p14:tracePt t="164346" x="5394325" y="3679825"/>
          <p14:tracePt t="164380" x="5394325" y="3690938"/>
          <p14:tracePt t="165036" x="5394325" y="3703638"/>
          <p14:tracePt t="165934" x="5394325" y="3714750"/>
          <p14:tracePt t="166254" x="5394325" y="3727450"/>
          <p14:tracePt t="167293" x="5394325" y="3738563"/>
          <p14:tracePt t="167774" x="5394325" y="3751263"/>
          <p14:tracePt t="167790" x="5394325" y="3762375"/>
          <p14:tracePt t="167794" x="5394325" y="3786188"/>
          <p14:tracePt t="167802" x="5394325" y="3846513"/>
          <p14:tracePt t="167819" x="5381625" y="3917950"/>
          <p14:tracePt t="167836" x="5370513" y="3989388"/>
          <p14:tracePt t="167852" x="5357813" y="4037013"/>
          <p14:tracePt t="167869" x="5322888" y="4108450"/>
          <p14:tracePt t="167886" x="5310188" y="4156075"/>
          <p14:tracePt t="167903" x="5286375" y="4167188"/>
          <p14:tracePt t="167919" x="5275263" y="4179888"/>
          <p14:tracePt t="167936" x="5262563" y="4191000"/>
          <p14:tracePt t="167956" x="5262563" y="4203700"/>
          <p14:tracePt t="167969" x="5275263" y="4191000"/>
          <p14:tracePt t="168842" x="5299075" y="4179888"/>
          <p14:tracePt t="168846" x="5334000" y="4156075"/>
          <p14:tracePt t="168855" x="5381625" y="4132263"/>
          <p14:tracePt t="168872" x="5405438" y="4095750"/>
          <p14:tracePt t="168889" x="5418138" y="4084638"/>
          <p14:tracePt t="168906" x="5418138" y="4071938"/>
          <p14:tracePt t="169807" x="5405438" y="4071938"/>
          <p14:tracePt t="169884" x="5394325" y="4071938"/>
          <p14:tracePt t="169892" x="5381625" y="4071938"/>
          <p14:tracePt t="169896" x="5346700" y="4060825"/>
          <p14:tracePt t="169909" x="5299075" y="4060825"/>
          <p14:tracePt t="169925" x="5180013" y="4060825"/>
          <p14:tracePt t="169942" x="5084763" y="4037013"/>
          <p14:tracePt t="169959" x="5000625" y="4037013"/>
          <p14:tracePt t="169975" x="4941888" y="4037013"/>
          <p14:tracePt t="169992" x="4929188" y="4037013"/>
          <p14:tracePt t="170009" x="4941888" y="4037013"/>
          <p14:tracePt t="170246" x="4953000" y="4037013"/>
          <p14:tracePt t="170258" x="4965700" y="4037013"/>
          <p14:tracePt t="170266" x="4989513" y="4037013"/>
          <p14:tracePt t="170276" x="5084763" y="4037013"/>
          <p14:tracePt t="170293" x="5167313" y="4037013"/>
          <p14:tracePt t="170310" x="5251450" y="4024313"/>
          <p14:tracePt t="170326" x="5310188" y="4013200"/>
          <p14:tracePt t="170343" x="5357813" y="4013200"/>
          <p14:tracePt t="170360" x="5381625" y="4000500"/>
          <p14:tracePt t="170376" x="5405438" y="4000500"/>
          <p14:tracePt t="170393" x="5429250" y="4000500"/>
          <p14:tracePt t="170410" x="5465763" y="4000500"/>
          <p14:tracePt t="170427" x="5500688" y="4000500"/>
          <p14:tracePt t="170427" x="5513388" y="4000500"/>
          <p14:tracePt t="170444" x="5548313" y="4000500"/>
          <p14:tracePt t="170460" x="5584825" y="3989388"/>
          <p14:tracePt t="170477" x="5619750" y="3976688"/>
          <p14:tracePt t="170494" x="5643563" y="3965575"/>
          <p14:tracePt t="170510" x="5656263" y="3965575"/>
          <p14:tracePt t="170612" x="5643563" y="3965575"/>
          <p14:tracePt t="170624" x="5632450" y="3965575"/>
          <p14:tracePt t="170628" x="5548313" y="3965575"/>
          <p14:tracePt t="170644" x="5441950" y="3989388"/>
          <p14:tracePt t="170661" x="5357813" y="4000500"/>
          <p14:tracePt t="170661" x="5322888" y="4013200"/>
          <p14:tracePt t="170678" x="5238750" y="4013200"/>
          <p14:tracePt t="170694" x="5167313" y="4024313"/>
          <p14:tracePt t="170711" x="5119688" y="4024313"/>
          <p14:tracePt t="170728" x="5108575" y="4024313"/>
          <p14:tracePt t="170794" x="5095875" y="4037013"/>
          <p14:tracePt t="170846" x="5108575" y="4037013"/>
          <p14:tracePt t="170876" x="5119688" y="4037013"/>
          <p14:tracePt t="170884" x="5167313" y="4048125"/>
          <p14:tracePt t="170895" x="5262563" y="4048125"/>
          <p14:tracePt t="170913" x="5381625" y="4013200"/>
          <p14:tracePt t="170928" x="5441950" y="4000500"/>
          <p14:tracePt t="170945" x="5476875" y="4000500"/>
          <p14:tracePt t="170962" x="5465763" y="4013200"/>
          <p14:tracePt t="171068" x="5441950" y="4024313"/>
          <p14:tracePt t="171076" x="5418138" y="4037013"/>
          <p14:tracePt t="171078" x="5346700" y="4048125"/>
          <p14:tracePt t="171095" x="5275263" y="4071938"/>
          <p14:tracePt t="171112" x="5214938" y="4071938"/>
          <p14:tracePt t="171129" x="5203825" y="4071938"/>
          <p14:tracePt t="171146" x="5214938" y="4071938"/>
          <p14:tracePt t="171234" x="5238750" y="4071938"/>
          <p14:tracePt t="171238" x="5251450" y="4071938"/>
          <p14:tracePt t="171246" x="5322888" y="4071938"/>
          <p14:tracePt t="171263" x="5394325" y="4071938"/>
          <p14:tracePt t="171279" x="5418138" y="4071938"/>
          <p14:tracePt t="171296" x="5405438" y="4071938"/>
          <p14:tracePt t="171394" x="5394325" y="4071938"/>
          <p14:tracePt t="171403" x="5346700" y="4084638"/>
          <p14:tracePt t="171413" x="5262563" y="4108450"/>
          <p14:tracePt t="171430" x="5251450" y="4119563"/>
          <p14:tracePt t="171500" x="5262563" y="4119563"/>
          <p14:tracePt t="171534" x="5275263" y="4119563"/>
          <p14:tracePt t="171538" x="5322888" y="4119563"/>
          <p14:tracePt t="171547" x="5405438" y="4084638"/>
          <p14:tracePt t="171564" x="5476875" y="4071938"/>
          <p14:tracePt t="171580" x="5476875" y="4060825"/>
          <p14:tracePt t="171616" x="5465763" y="4060825"/>
          <p14:tracePt t="171648" x="5453063" y="4060825"/>
          <p14:tracePt t="171654" x="5429250" y="4060825"/>
          <p14:tracePt t="171664" x="5357813" y="4060825"/>
          <p14:tracePt t="171680" x="5286375" y="4060825"/>
          <p14:tracePt t="171697" x="5238750" y="4060825"/>
          <p14:tracePt t="171714" x="5238750" y="4071938"/>
          <p14:tracePt t="171780" x="5251450" y="4071938"/>
          <p14:tracePt t="171798" x="5262563" y="4071938"/>
          <p14:tracePt t="171806" x="5286375" y="4060825"/>
          <p14:tracePt t="171814" x="5322888" y="4060825"/>
          <p14:tracePt t="171830" x="5334000" y="4048125"/>
          <p14:tracePt t="171847" x="5346700" y="4037013"/>
          <p14:tracePt t="171888" x="5346700" y="4024313"/>
          <p14:tracePt t="171924" x="5334000" y="4024313"/>
          <p14:tracePt t="171932" x="5322888" y="4024313"/>
          <p14:tracePt t="171936" x="5286375" y="4024313"/>
          <p14:tracePt t="171948" x="5227638" y="4024313"/>
          <p14:tracePt t="171965" x="5203825" y="4024313"/>
          <p14:tracePt t="171981" x="5191125" y="4024313"/>
          <p14:tracePt t="172032" x="5203825" y="4024313"/>
          <p14:tracePt t="172044" x="5214938" y="4024313"/>
          <p14:tracePt t="172048" x="5286375" y="4013200"/>
          <p14:tracePt t="172065" x="5370513" y="4000500"/>
          <p14:tracePt t="172082" x="5418138" y="3976688"/>
          <p14:tracePt t="172098" x="5429250" y="3976688"/>
          <p14:tracePt t="172115" x="5405438" y="3976688"/>
          <p14:tracePt t="172212" x="5394325" y="3976688"/>
          <p14:tracePt t="172216" x="5346700" y="3976688"/>
          <p14:tracePt t="172232" x="5286375" y="3976688"/>
          <p14:tracePt t="172249" x="5275263" y="3989388"/>
          <p14:tracePt t="172266" x="5262563" y="3989388"/>
          <p14:tracePt t="172316" x="5262563" y="4000500"/>
          <p14:tracePt t="172324" x="5275263" y="4000500"/>
          <p14:tracePt t="172336" x="5322888" y="4000500"/>
          <p14:tracePt t="172349" x="5418138" y="4000500"/>
          <p14:tracePt t="172366" x="5500688" y="4000500"/>
          <p14:tracePt t="172383" x="5572125" y="4000500"/>
          <p14:tracePt t="172399" x="5584825" y="4000500"/>
          <p14:tracePt t="172418" x="5572125" y="4000500"/>
          <p14:tracePt t="172456" x="5548313" y="4000500"/>
          <p14:tracePt t="172460" x="5537200" y="4000500"/>
          <p14:tracePt t="172466" x="5453063" y="4000500"/>
          <p14:tracePt t="172483" x="5346700" y="4000500"/>
          <p14:tracePt t="172500" x="5262563" y="4000500"/>
          <p14:tracePt t="172516" x="5227638" y="4000500"/>
          <p14:tracePt t="172533" x="5214938" y="4000500"/>
          <p14:tracePt t="172550" x="5214938" y="4013200"/>
          <p14:tracePt t="172600" x="5238750" y="4013200"/>
          <p14:tracePt t="172632" x="5251450" y="4013200"/>
          <p14:tracePt t="172640" x="5275263" y="4013200"/>
          <p14:tracePt t="172650" x="5322888" y="4013200"/>
          <p14:tracePt t="172667" x="5370513" y="4013200"/>
          <p14:tracePt t="172684" x="5381625" y="4013200"/>
          <p14:tracePt t="172700" x="5394325" y="4013200"/>
          <p14:tracePt t="172717" x="5370513" y="4013200"/>
          <p14:tracePt t="172814" x="5381625" y="4013200"/>
          <p14:tracePt t="172916" x="5405438" y="4013200"/>
          <p14:tracePt t="172920" x="5476875" y="4013200"/>
          <p14:tracePt t="172934" x="5619750" y="3989388"/>
          <p14:tracePt t="172951" x="5691188" y="3976688"/>
          <p14:tracePt t="172968" x="5738813" y="3976688"/>
          <p14:tracePt t="172984" x="5738813" y="3965575"/>
          <p14:tracePt t="173020" x="5738813" y="3952875"/>
          <p14:tracePt t="173060" x="5727700" y="3952875"/>
          <p14:tracePt t="173068" x="5715000" y="3952875"/>
          <p14:tracePt t="173076" x="5691188" y="3965575"/>
          <p14:tracePt t="173085" x="5619750" y="3989388"/>
          <p14:tracePt t="173085" x="5595938" y="4000500"/>
          <p14:tracePt t="173102" x="5548313" y="4024313"/>
          <p14:tracePt t="173118" x="5513388" y="4037013"/>
          <p14:tracePt t="173135" x="5500688" y="4048125"/>
          <p14:tracePt t="175588" x="5489575" y="4048125"/>
          <p14:tracePt t="176871" x="5500688" y="4048125"/>
          <p14:tracePt t="177086" x="5524500" y="4048125"/>
          <p14:tracePt t="177090" x="5548313" y="4048125"/>
          <p14:tracePt t="177098" x="5584825" y="4048125"/>
          <p14:tracePt t="177114" x="5584825" y="4037013"/>
          <p14:tracePt t="177192" x="5572125" y="4037013"/>
          <p14:tracePt t="177202" x="5500688" y="4037013"/>
          <p14:tracePt t="177214" x="5405438" y="4037013"/>
          <p14:tracePt t="177231" x="5286375" y="4037013"/>
          <p14:tracePt t="177247" x="5013325" y="4037013"/>
          <p14:tracePt t="177264" x="4810125" y="4024313"/>
          <p14:tracePt t="177281" x="4703763" y="4024313"/>
          <p14:tracePt t="177297" x="4595813" y="4024313"/>
          <p14:tracePt t="177314" x="4500563" y="4024313"/>
          <p14:tracePt t="177331" x="4429125" y="4024313"/>
          <p14:tracePt t="177347" x="4370388" y="4024313"/>
          <p14:tracePt t="177364" x="4322763" y="4024313"/>
          <p14:tracePt t="177381" x="4251325" y="4024313"/>
          <p14:tracePt t="177398" x="4191000" y="4024313"/>
          <p14:tracePt t="177415" x="4095750" y="4024313"/>
          <p14:tracePt t="177415" x="4084638" y="4024313"/>
          <p14:tracePt t="177432" x="4024313" y="4024313"/>
          <p14:tracePt t="177448" x="3989388" y="4024313"/>
          <p14:tracePt t="177464" x="3976688" y="4024313"/>
          <p14:tracePt t="177481" x="3989388" y="4024313"/>
          <p14:tracePt t="177784" x="4013200" y="4024313"/>
          <p14:tracePt t="177788" x="4048125" y="4024313"/>
          <p14:tracePt t="177799" x="4156075" y="4024313"/>
          <p14:tracePt t="177816" x="4286250" y="4024313"/>
          <p14:tracePt t="177832" x="4452938" y="4024313"/>
          <p14:tracePt t="177849" x="4584700" y="4024313"/>
          <p14:tracePt t="177866" x="4619625" y="4024313"/>
          <p14:tracePt t="177882" x="4703763" y="4024313"/>
          <p14:tracePt t="177899" x="4918075" y="4013200"/>
          <p14:tracePt t="177917" x="5132388" y="3989388"/>
          <p14:tracePt t="177933" x="5370513" y="3952875"/>
          <p14:tracePt t="177949" x="5632450" y="3917950"/>
          <p14:tracePt t="177966" x="5965825" y="3846513"/>
          <p14:tracePt t="177983" x="6215063" y="3822700"/>
          <p14:tracePt t="177999" x="6381750" y="3775075"/>
          <p14:tracePt t="178016" x="6477000" y="3762375"/>
          <p14:tracePt t="178033" x="6572250" y="3751263"/>
          <p14:tracePt t="178033" x="6608763" y="3751263"/>
          <p14:tracePt t="178050" x="6643688" y="3751263"/>
          <p14:tracePt t="178066" x="6715125" y="3751263"/>
          <p14:tracePt t="178082" x="6810375" y="3751263"/>
          <p14:tracePt t="178099" x="6965950" y="3751263"/>
          <p14:tracePt t="178116" x="7096125" y="3714750"/>
          <p14:tracePt t="178116" x="7132638" y="3714750"/>
          <p14:tracePt t="178134" x="7215188" y="3714750"/>
          <p14:tracePt t="178150" x="7323138" y="3679825"/>
          <p14:tracePt t="178167" x="7381875" y="3679825"/>
          <p14:tracePt t="178183" x="7453313" y="3679825"/>
          <p14:tracePt t="178200" x="7489825" y="3679825"/>
          <p14:tracePt t="178217" x="7524750" y="3679825"/>
          <p14:tracePt t="178233" x="7585075" y="3679825"/>
          <p14:tracePt t="178250" x="7680325" y="3679825"/>
          <p14:tracePt t="178267" x="7786688" y="3679825"/>
          <p14:tracePt t="178284" x="7870825" y="3679825"/>
          <p14:tracePt t="178300" x="7953375" y="3679825"/>
          <p14:tracePt t="178317" x="8061325" y="3679825"/>
          <p14:tracePt t="178334" x="8108950" y="3679825"/>
          <p14:tracePt t="178351" x="8156575" y="3679825"/>
          <p14:tracePt t="178351" x="8167688" y="3679825"/>
          <p14:tracePt t="178368" x="8191500" y="3679825"/>
          <p14:tracePt t="178384" x="8204200" y="3679825"/>
          <p14:tracePt t="178400" x="8215313" y="3667125"/>
          <p14:tracePt t="178438" x="8228013" y="3667125"/>
          <p14:tracePt t="178496" x="8251825" y="3667125"/>
          <p14:tracePt t="178738" x="8286750" y="3667125"/>
          <p14:tracePt t="178742" x="8358188" y="3667125"/>
          <p14:tracePt t="178752" x="8524875" y="3667125"/>
          <p14:tracePt t="178768" x="8609013" y="3667125"/>
          <p14:tracePt t="178785" x="8656638" y="3667125"/>
          <p14:tracePt t="178802" x="8691563" y="3667125"/>
          <p14:tracePt t="178819" x="8728075" y="3679825"/>
          <p14:tracePt t="178835" x="8739188" y="3690938"/>
          <p14:tracePt t="178852" x="8763000" y="3714750"/>
          <p14:tracePt t="178869" x="8786813" y="3727450"/>
          <p14:tracePt t="178885" x="8799513" y="3738563"/>
          <p14:tracePt t="178903" x="8799513" y="3727450"/>
          <p14:tracePt t="179618" x="8786813" y="3714750"/>
          <p14:tracePt t="179634" x="8775700" y="3703638"/>
          <p14:tracePt t="179646" x="8763000" y="3703638"/>
          <p14:tracePt t="179658" x="8751888" y="3690938"/>
          <p14:tracePt t="179671" x="8728075" y="3667125"/>
          <p14:tracePt t="179688" x="8728075" y="3656013"/>
          <p14:tracePt t="179704" x="8704263" y="3643313"/>
          <p14:tracePt t="179721" x="8691563" y="3632200"/>
          <p14:tracePt t="179738" x="8680450" y="3632200"/>
          <p14:tracePt t="180072" x="8632825" y="3632200"/>
          <p14:tracePt t="180074" x="8262938" y="3632200"/>
          <p14:tracePt t="180089" x="7989888" y="3632200"/>
          <p14:tracePt t="180106" x="7786688" y="3619500"/>
          <p14:tracePt t="180123" x="7680325" y="3595688"/>
          <p14:tracePt t="180140" x="7608888" y="3584575"/>
          <p14:tracePt t="180155" x="7596188" y="3584575"/>
          <p14:tracePt t="180172" x="7548563" y="3584575"/>
          <p14:tracePt t="180189" x="7418388" y="3584575"/>
          <p14:tracePt t="180206" x="7156450" y="3584575"/>
          <p14:tracePt t="180222" x="6727825" y="3643313"/>
          <p14:tracePt t="180240" x="6323013" y="3703638"/>
          <p14:tracePt t="180256" x="5929313" y="3762375"/>
          <p14:tracePt t="180273" x="5595938" y="3762375"/>
          <p14:tracePt t="180290" x="5191125" y="3762375"/>
          <p14:tracePt t="180306" x="4953000" y="3762375"/>
          <p14:tracePt t="180323" x="4751388" y="3762375"/>
          <p14:tracePt t="180340" x="4691063" y="3738563"/>
          <p14:tracePt t="180356" x="4632325" y="3727450"/>
          <p14:tracePt t="180373" x="4608513" y="3714750"/>
          <p14:tracePt t="180506" x="4584700" y="3703638"/>
          <p14:tracePt t="180520" x="4584700" y="3690938"/>
          <p14:tracePt t="180524" x="4560888" y="3667125"/>
          <p14:tracePt t="180540" x="4548188" y="3656013"/>
          <p14:tracePt t="180557" x="4537075" y="3656013"/>
          <p14:tracePt t="180574" x="4537075" y="3643313"/>
          <p14:tracePt t="180602" x="4524375" y="3643313"/>
          <p14:tracePt t="180614" x="4513263" y="3632200"/>
          <p14:tracePt t="180634" x="4500563" y="3619500"/>
          <p14:tracePt t="180688" x="4500563" y="3608388"/>
          <p14:tracePt t="180860" x="4513263" y="3608388"/>
          <p14:tracePt t="180972" x="4513263" y="3619500"/>
          <p14:tracePt t="180980" x="4537075" y="3703638"/>
          <p14:tracePt t="180992" x="4595813" y="3905250"/>
          <p14:tracePt t="181009" x="4667250" y="4024313"/>
          <p14:tracePt t="181009" x="4691063" y="4048125"/>
          <p14:tracePt t="181026" x="4714875" y="4071938"/>
          <p14:tracePt t="181042" x="4727575" y="4084638"/>
          <p14:tracePt t="181058" x="4738688" y="4084638"/>
          <p14:tracePt t="181144" x="4751388" y="4084638"/>
          <p14:tracePt t="181158" x="4762500" y="4084638"/>
          <p14:tracePt t="181162" x="4786313" y="4084638"/>
          <p14:tracePt t="181176" x="4822825" y="4119563"/>
          <p14:tracePt t="181193" x="4846638" y="4143375"/>
          <p14:tracePt t="181208" x="4857750" y="4167188"/>
          <p14:tracePt t="181208" x="4870450" y="4167188"/>
          <p14:tracePt t="181226" x="4881563" y="4179888"/>
          <p14:tracePt t="181242" x="4894263" y="4203700"/>
          <p14:tracePt t="181242" x="4905375" y="4203700"/>
          <p14:tracePt t="181260" x="4918075" y="4214813"/>
          <p14:tracePt t="181276" x="4929188" y="4227513"/>
          <p14:tracePt t="181293" x="4953000" y="4227513"/>
          <p14:tracePt t="181309" x="4965700" y="4227513"/>
          <p14:tracePt t="181326" x="4989513" y="4227513"/>
          <p14:tracePt t="181350" x="5000625" y="4227513"/>
          <p14:tracePt t="181359" x="5037138" y="4227513"/>
          <p14:tracePt t="181376" x="5037138" y="4214813"/>
          <p14:tracePt t="181393" x="5037138" y="4167188"/>
          <p14:tracePt t="181410" x="5048250" y="4167188"/>
          <p14:tracePt t="181426" x="5060950" y="4143375"/>
          <p14:tracePt t="181443" x="5084763" y="4119563"/>
          <p14:tracePt t="181460" x="5108575" y="4071938"/>
          <p14:tracePt t="181477" x="5143500" y="3989388"/>
          <p14:tracePt t="181477" x="5143500" y="3976688"/>
          <p14:tracePt t="181494" x="5203825" y="3905250"/>
          <p14:tracePt t="181510" x="5262563" y="3857625"/>
          <p14:tracePt t="181510" x="5275263" y="3846513"/>
          <p14:tracePt t="181528" x="5346700" y="3786188"/>
          <p14:tracePt t="181544" x="5453063" y="3738563"/>
          <p14:tracePt t="181560" x="5500688" y="3703638"/>
          <p14:tracePt t="181577" x="5537200" y="3667125"/>
          <p14:tracePt t="181594" x="5548313" y="3643313"/>
          <p14:tracePt t="181610" x="5561013" y="3608388"/>
          <p14:tracePt t="181627" x="5561013" y="3571875"/>
          <p14:tracePt t="181644" x="5561013" y="3560763"/>
          <p14:tracePt t="181660" x="5561013" y="3548063"/>
          <p14:tracePt t="181677" x="5572125" y="3536950"/>
          <p14:tracePt t="181700" x="5572125" y="3524250"/>
          <p14:tracePt t="181750" x="5572125" y="3500438"/>
          <p14:tracePt t="181758" x="5561013" y="3489325"/>
          <p14:tracePt t="181762" x="5561013" y="3476625"/>
          <p14:tracePt t="181777" x="5548313" y="3465513"/>
          <p14:tracePt t="181794" x="5513388" y="3429000"/>
          <p14:tracePt t="181811" x="5489575" y="3394075"/>
          <p14:tracePt t="181828" x="5453063" y="3394075"/>
          <p14:tracePt t="181844" x="5418138" y="3394075"/>
          <p14:tracePt t="181861" x="5394325" y="3394075"/>
          <p14:tracePt t="181878" x="5357813" y="3394075"/>
          <p14:tracePt t="181895" x="5334000" y="3394075"/>
          <p14:tracePt t="181911" x="5322888" y="3394075"/>
          <p14:tracePt t="181928" x="5299075" y="3394075"/>
          <p14:tracePt t="181944" x="5275263" y="3394075"/>
          <p14:tracePt t="181961" x="5251450" y="3394075"/>
          <p14:tracePt t="181978" x="5203825" y="3394075"/>
          <p14:tracePt t="181978" x="5191125" y="3405188"/>
          <p14:tracePt t="181996" x="5167313" y="3417888"/>
          <p14:tracePt t="182012" x="5143500" y="3429000"/>
          <p14:tracePt t="182028" x="5132388" y="3429000"/>
          <p14:tracePt t="182046" x="5119688" y="3441700"/>
          <p14:tracePt t="182062" x="5108575" y="3476625"/>
          <p14:tracePt t="182078" x="5108575" y="3513138"/>
          <p14:tracePt t="182095" x="5084763" y="3584575"/>
          <p14:tracePt t="182112" x="5072063" y="3632200"/>
          <p14:tracePt t="182129" x="5048250" y="3690938"/>
          <p14:tracePt t="182145" x="5024438" y="3762375"/>
          <p14:tracePt t="182162" x="5000625" y="3798888"/>
          <p14:tracePt t="182179" x="4976813" y="3846513"/>
          <p14:tracePt t="182196" x="4965700" y="3870325"/>
          <p14:tracePt t="182213" x="4965700" y="3905250"/>
          <p14:tracePt t="182228" x="4965700" y="3917950"/>
          <p14:tracePt t="182252" x="4965700" y="3929063"/>
          <p14:tracePt t="182261" x="4965700" y="3965575"/>
          <p14:tracePt t="182279" x="4965700" y="4000500"/>
          <p14:tracePt t="182296" x="4989513" y="4037013"/>
          <p14:tracePt t="182312" x="5060950" y="4084638"/>
          <p14:tracePt t="182329" x="5132388" y="4132263"/>
          <p14:tracePt t="182346" x="5180013" y="4167188"/>
          <p14:tracePt t="182363" x="5238750" y="4203700"/>
          <p14:tracePt t="182363" x="5238750" y="4214813"/>
          <p14:tracePt t="182380" x="5275263" y="4238625"/>
          <p14:tracePt t="182396" x="5299075" y="4251325"/>
          <p14:tracePt t="182413" x="5310188" y="4262438"/>
          <p14:tracePt t="182429" x="5322888" y="4275138"/>
          <p14:tracePt t="182478" x="5334000" y="4275138"/>
          <p14:tracePt t="182490" x="5346700" y="4275138"/>
          <p14:tracePt t="182498" x="5357813" y="4275138"/>
          <p14:tracePt t="182513" x="5418138" y="4262438"/>
          <p14:tracePt t="182530" x="5465763" y="4203700"/>
          <p14:tracePt t="182546" x="5500688" y="4143375"/>
          <p14:tracePt t="182546" x="5524500" y="4119563"/>
          <p14:tracePt t="182564" x="5548313" y="4048125"/>
          <p14:tracePt t="182580" x="5561013" y="4024313"/>
          <p14:tracePt t="182597" x="5561013" y="3965575"/>
          <p14:tracePt t="182614" x="5561013" y="3929063"/>
          <p14:tracePt t="182630" x="5561013" y="3917950"/>
          <p14:tracePt t="182647" x="5561013" y="3870325"/>
          <p14:tracePt t="182664" x="5561013" y="3846513"/>
          <p14:tracePt t="182680" x="5548313" y="3833813"/>
          <p14:tracePt t="182697" x="5513388" y="3810000"/>
          <p14:tracePt t="182714" x="5500688" y="3798888"/>
          <p14:tracePt t="182730" x="5489575" y="3775075"/>
          <p14:tracePt t="182747" x="5476875" y="3762375"/>
          <p14:tracePt t="182766" x="5465763" y="3751263"/>
          <p14:tracePt t="182780" x="5453063" y="3738563"/>
          <p14:tracePt t="182806" x="5429250" y="3727450"/>
          <p14:tracePt t="182814" x="5418138" y="3703638"/>
          <p14:tracePt t="182831" x="5394325" y="3690938"/>
          <p14:tracePt t="182831" x="5381625" y="3690938"/>
          <p14:tracePt t="182848" x="5334000" y="3667125"/>
          <p14:tracePt t="182864" x="5310188" y="3656013"/>
          <p14:tracePt t="182881" x="5275263" y="3632200"/>
          <p14:tracePt t="182898" x="5251450" y="3619500"/>
          <p14:tracePt t="182914" x="5227638" y="3608388"/>
          <p14:tracePt t="182931" x="5214938" y="3595688"/>
          <p14:tracePt t="182948" x="5180013" y="3571875"/>
          <p14:tracePt t="182964" x="5167313" y="3560763"/>
          <p14:tracePt t="182984" x="5156200" y="3548063"/>
          <p14:tracePt t="182998" x="5143500" y="3536950"/>
          <p14:tracePt t="183022" x="5132388" y="3536950"/>
          <p14:tracePt t="183152" x="5119688" y="3560763"/>
          <p14:tracePt t="183156" x="5108575" y="3667125"/>
          <p14:tracePt t="183156" x="5084763" y="3667125"/>
          <p14:tracePt t="183166" x="5084763" y="3727450"/>
          <p14:tracePt t="183182" x="5060950" y="3762375"/>
          <p14:tracePt t="183198" x="5048250" y="3833813"/>
          <p14:tracePt t="183215" x="5037138" y="3917950"/>
          <p14:tracePt t="183232" x="5037138" y="3989388"/>
          <p14:tracePt t="183249" x="5037138" y="4037013"/>
          <p14:tracePt t="183265" x="5060950" y="4084638"/>
          <p14:tracePt t="183281" x="5084763" y="4095750"/>
          <p14:tracePt t="183298" x="5084763" y="4108450"/>
          <p14:tracePt t="183326" x="5095875" y="4108450"/>
          <p14:tracePt t="183338" x="5108575" y="4108450"/>
          <p14:tracePt t="183358" x="5119688" y="4108450"/>
          <p14:tracePt t="183366" x="5143500" y="4108450"/>
          <p14:tracePt t="183382" x="5167313" y="4108450"/>
          <p14:tracePt t="183399" x="5251450" y="4119563"/>
          <p14:tracePt t="183417" x="5299075" y="4143375"/>
          <p14:tracePt t="183433" x="5346700" y="4156075"/>
          <p14:tracePt t="183449" x="5405438" y="4203700"/>
          <p14:tracePt t="183466" x="5429250" y="4227513"/>
          <p14:tracePt t="183483" x="5453063" y="4238625"/>
          <p14:tracePt t="183499" x="5465763" y="4238625"/>
          <p14:tracePt t="183630" x="5465763" y="4227513"/>
          <p14:tracePt t="183646" x="5465763" y="4214813"/>
          <p14:tracePt t="183650" x="5465763" y="4179888"/>
          <p14:tracePt t="183667" x="5465763" y="4167188"/>
          <p14:tracePt t="183683" x="5453063" y="4084638"/>
          <p14:tracePt t="183700" x="5453063" y="4060825"/>
          <p14:tracePt t="183717" x="5429250" y="4024313"/>
          <p14:tracePt t="183734" x="5418138" y="4000500"/>
          <p14:tracePt t="183750" x="5418138" y="4013200"/>
          <p14:tracePt t="184206" x="5418138" y="4024313"/>
          <p14:tracePt t="184218" x="5405438" y="4024313"/>
          <p14:tracePt t="184234" x="5394325" y="4037013"/>
          <p14:tracePt t="184248" x="5394325" y="4048125"/>
          <p14:tracePt t="184452" x="5394325" y="4060825"/>
          <p14:tracePt t="184486" x="5394325" y="4071938"/>
          <p14:tracePt t="184494" x="5394325" y="4084638"/>
          <p14:tracePt t="184506" x="5394325" y="4095750"/>
          <p14:tracePt t="184519" x="5381625" y="4095750"/>
          <p14:tracePt t="184618" x="5370513" y="4095750"/>
          <p14:tracePt t="184626" x="5357813" y="4084638"/>
          <p14:tracePt t="184636" x="5286375" y="4024313"/>
          <p14:tracePt t="184653" x="5214938" y="3952875"/>
          <p14:tracePt t="184670" x="5084763" y="3833813"/>
          <p14:tracePt t="184686" x="5013325" y="3762375"/>
          <p14:tracePt t="184703" x="4929188" y="3714750"/>
          <p14:tracePt t="184720" x="4905375" y="3703638"/>
          <p14:tracePt t="184736" x="4894263" y="3690938"/>
          <p14:tracePt t="184753" x="4881563" y="3690938"/>
          <p14:tracePt t="184828" x="4870450" y="3703638"/>
          <p14:tracePt t="184836" x="4870450" y="3727450"/>
          <p14:tracePt t="184840" x="4857750" y="3775075"/>
          <p14:tracePt t="184853" x="4833938" y="3846513"/>
          <p14:tracePt t="184871" x="4833938" y="3881438"/>
          <p14:tracePt t="184887" x="4833938" y="3941763"/>
          <p14:tracePt t="184904" x="4833938" y="3989388"/>
          <p14:tracePt t="184920" x="4833938" y="4024313"/>
          <p14:tracePt t="184938" x="4833938" y="4060825"/>
          <p14:tracePt t="184954" x="4833938" y="4084638"/>
          <p14:tracePt t="184970" x="4833938" y="4095750"/>
          <p14:tracePt t="184988" x="4846638" y="4108450"/>
          <p14:tracePt t="185008" x="4846638" y="4119563"/>
          <p14:tracePt t="185046" x="4857750" y="4143375"/>
          <p14:tracePt t="185054" x="4870450" y="4156075"/>
          <p14:tracePt t="185062" x="4881563" y="4167188"/>
          <p14:tracePt t="185078" x="4881563" y="4179888"/>
          <p14:tracePt t="185087" x="4905375" y="4214813"/>
          <p14:tracePt t="185104" x="4918075" y="4227513"/>
          <p14:tracePt t="185121" x="4929188" y="4251325"/>
          <p14:tracePt t="185138" x="4941888" y="4275138"/>
          <p14:tracePt t="185154" x="4941888" y="4286250"/>
          <p14:tracePt t="185171" x="4953000" y="4286250"/>
          <p14:tracePt t="185252" x="4965700" y="4286250"/>
          <p14:tracePt t="185260" x="4976813" y="4262438"/>
          <p14:tracePt t="185272" x="5013325" y="4179888"/>
          <p14:tracePt t="185288" x="5060950" y="4084638"/>
          <p14:tracePt t="185305" x="5108575" y="3989388"/>
          <p14:tracePt t="185322" x="5132388" y="3929063"/>
          <p14:tracePt t="185339" x="5132388" y="3905250"/>
          <p14:tracePt t="185355" x="5132388" y="3881438"/>
          <p14:tracePt t="185371" x="5143500" y="3881438"/>
          <p14:tracePt t="185440" x="5143500" y="3894138"/>
          <p14:tracePt t="185460" x="5143500" y="3905250"/>
          <p14:tracePt t="185462" x="5143500" y="3929063"/>
          <p14:tracePt t="185472" x="5167313" y="3976688"/>
          <p14:tracePt t="185489" x="5167313" y="4000500"/>
          <p14:tracePt t="185506" x="5167313" y="4024313"/>
          <p14:tracePt t="185522" x="5167313" y="4037013"/>
          <p14:tracePt t="185539" x="5167313" y="4048125"/>
          <p14:tracePt t="185555" x="5191125" y="4071938"/>
          <p14:tracePt t="185572" x="5191125" y="4084638"/>
          <p14:tracePt t="185606" x="5203825" y="4095750"/>
          <p14:tracePt t="185618" x="5214938" y="4108450"/>
          <p14:tracePt t="185650" x="5214938" y="4119563"/>
          <p14:tracePt t="185654" x="5227638" y="4119563"/>
          <p14:tracePt t="185716" x="5227638" y="4132263"/>
          <p14:tracePt t="186380" x="5238750" y="4132263"/>
          <p14:tracePt t="186384" x="5251450" y="4132263"/>
          <p14:tracePt t="186420" x="5262563" y="4132263"/>
          <p14:tracePt t="186450" x="5275263" y="4132263"/>
          <p14:tracePt t="186462" x="5286375" y="4132263"/>
          <p14:tracePt t="186486" x="5299075" y="4132263"/>
          <p14:tracePt t="186490" x="5310188" y="4132263"/>
          <p14:tracePt t="187090" x="5322888" y="4132263"/>
          <p14:tracePt t="187108" x="5322888" y="4108450"/>
          <p14:tracePt t="187120" x="5334000" y="4108450"/>
          <p14:tracePt t="187152" x="5346700" y="4095750"/>
          <p14:tracePt t="187156" x="5346700" y="4071938"/>
          <p14:tracePt t="187451" x="5346700" y="4060825"/>
          <p14:tracePt t="187474" x="5346700" y="4048125"/>
          <p14:tracePt t="187489" x="5346700" y="4037013"/>
          <p14:tracePt t="187510" x="5346700" y="4024313"/>
          <p14:tracePt t="187530" x="5346700" y="4013200"/>
          <p14:tracePt t="187548" x="5334000" y="3989388"/>
          <p14:tracePt t="187650" x="5322888" y="3976688"/>
          <p14:tracePt t="187662" x="5310188" y="3965575"/>
          <p14:tracePt t="187676" x="5299075" y="3952875"/>
          <p14:tracePt t="187688" x="5286375" y="3952875"/>
          <p14:tracePt t="187696" x="5275263" y="3941763"/>
          <p14:tracePt t="187712" x="5238750" y="3917950"/>
          <p14:tracePt t="187729" x="5191125" y="3881438"/>
          <p14:tracePt t="187746" x="5108575" y="3833813"/>
          <p14:tracePt t="187762" x="5037138" y="3810000"/>
          <p14:tracePt t="187779" x="4929188" y="3798888"/>
          <p14:tracePt t="187796" x="4857750" y="3738563"/>
          <p14:tracePt t="187812" x="4762500" y="3679825"/>
          <p14:tracePt t="187829" x="4679950" y="3643313"/>
          <p14:tracePt t="187846" x="4643438" y="3608388"/>
          <p14:tracePt t="187862" x="4584700" y="3571875"/>
          <p14:tracePt t="187862" x="4584700" y="3560763"/>
          <p14:tracePt t="187880" x="4548188" y="3548063"/>
          <p14:tracePt t="187896" x="4524375" y="3536950"/>
          <p14:tracePt t="187913" x="4489450" y="3513138"/>
          <p14:tracePt t="187929" x="4476750" y="3513138"/>
          <p14:tracePt t="187946" x="4465638" y="3513138"/>
          <p14:tracePt t="187962" x="4465638" y="3500438"/>
          <p14:tracePt t="188070" x="4452938" y="3500438"/>
          <p14:tracePt t="188094" x="4429125" y="3476625"/>
          <p14:tracePt t="188112" x="4418013" y="3465513"/>
          <p14:tracePt t="188116" x="4405313" y="3452813"/>
          <p14:tracePt t="188130" x="4394200" y="3441700"/>
          <p14:tracePt t="188147" x="4381500" y="3429000"/>
          <p14:tracePt t="188164" x="4357688" y="3429000"/>
          <p14:tracePt t="188180" x="4357688" y="3417888"/>
          <p14:tracePt t="188304" x="4370388" y="3417888"/>
          <p14:tracePt t="188312" x="4381500" y="3417888"/>
          <p14:tracePt t="188320" x="4418013" y="3429000"/>
          <p14:tracePt t="188330" x="4476750" y="3441700"/>
          <p14:tracePt t="188347" x="4560888" y="3465513"/>
          <p14:tracePt t="188364" x="4608513" y="3489325"/>
          <p14:tracePt t="188381" x="4703763" y="3571875"/>
          <p14:tracePt t="188397" x="4762500" y="3619500"/>
          <p14:tracePt t="188414" x="4857750" y="3714750"/>
          <p14:tracePt t="188431" x="4965700" y="3846513"/>
          <p14:tracePt t="188448" x="5024438" y="3952875"/>
          <p14:tracePt t="188465" x="5095875" y="4108450"/>
          <p14:tracePt t="188465" x="5108575" y="4167188"/>
          <p14:tracePt t="188482" x="5143500" y="4262438"/>
          <p14:tracePt t="188497" x="5214938" y="4394200"/>
          <p14:tracePt t="188514" x="5275263" y="4452938"/>
          <p14:tracePt t="188530" x="5310188" y="4513263"/>
          <p14:tracePt t="188548" x="5346700" y="4537075"/>
          <p14:tracePt t="188565" x="5370513" y="4572000"/>
          <p14:tracePt t="188581" x="5381625" y="4572000"/>
          <p14:tracePt t="188598" x="5394325" y="4584700"/>
          <p14:tracePt t="188614" x="5405438" y="4584700"/>
          <p14:tracePt t="188631" x="5405438" y="4595813"/>
          <p14:tracePt t="189527" x="5394325" y="4572000"/>
          <p14:tracePt t="189978" x="5381625" y="4572000"/>
          <p14:tracePt t="189982" x="5370513" y="4572000"/>
          <p14:tracePt t="189986" x="5310188" y="4548188"/>
          <p14:tracePt t="190002" x="5262563" y="4524375"/>
          <p14:tracePt t="190019" x="5227638" y="4513263"/>
          <p14:tracePt t="190036" x="5132388" y="4476750"/>
          <p14:tracePt t="190052" x="5119688" y="4465638"/>
          <p14:tracePt t="190069" x="5108575" y="4465638"/>
          <p14:tracePt t="190294" x="5095875" y="4465638"/>
          <p14:tracePt t="190298" x="5084763" y="4465638"/>
          <p14:tracePt t="190303" x="5000625" y="4465638"/>
          <p14:tracePt t="190320" x="4894263" y="4465638"/>
          <p14:tracePt t="190336" x="4738688" y="4465638"/>
          <p14:tracePt t="190353" x="4656138" y="4452938"/>
          <p14:tracePt t="190370" x="4524375" y="4452938"/>
          <p14:tracePt t="190387" x="4452938" y="4441825"/>
          <p14:tracePt t="190387" x="4418013" y="4429125"/>
          <p14:tracePt t="190404" x="4381500" y="4429125"/>
          <p14:tracePt t="190420" x="4333875" y="4405313"/>
          <p14:tracePt t="190437" x="4298950" y="4405313"/>
          <p14:tracePt t="190454" x="4275138" y="4394200"/>
          <p14:tracePt t="190470" x="4238625" y="4381500"/>
          <p14:tracePt t="190487" x="4203700" y="4381500"/>
          <p14:tracePt t="190504" x="4191000" y="4381500"/>
          <p14:tracePt t="190520" x="4191000" y="4370388"/>
          <p14:tracePt t="190874" x="4191000" y="4357688"/>
          <p14:tracePt t="190878" x="4179888" y="4333875"/>
          <p14:tracePt t="190888" x="4143375" y="4298950"/>
          <p14:tracePt t="190905" x="4119563" y="4251325"/>
          <p14:tracePt t="190922" x="4108450" y="4238625"/>
          <p14:tracePt t="190938" x="4084638" y="4203700"/>
          <p14:tracePt t="190955" x="4071938" y="4179888"/>
          <p14:tracePt t="190972" x="4060825" y="4167188"/>
          <p14:tracePt t="191006" x="4060825" y="4156075"/>
          <p14:tracePt t="191134" x="4048125" y="4143375"/>
          <p14:tracePt t="191146" x="4048125" y="4132263"/>
          <p14:tracePt t="191176" x="4048125" y="4119563"/>
          <p14:tracePt t="191380" x="4048125" y="4108450"/>
          <p14:tracePt t="191390" x="4060825" y="4108450"/>
          <p14:tracePt t="191398" x="4084638" y="4108450"/>
          <p14:tracePt t="191418" x="4095750" y="4108450"/>
          <p14:tracePt t="191423" x="4143375" y="4084638"/>
          <p14:tracePt t="191440" x="4179888" y="4071938"/>
          <p14:tracePt t="191457" x="4179888" y="4060825"/>
          <p14:tracePt t="191504" x="4191000" y="4060825"/>
          <p14:tracePt t="192108" x="4227513" y="4060825"/>
          <p14:tracePt t="192112" x="4298950" y="4060825"/>
          <p14:tracePt t="192125" x="4394200" y="4060825"/>
          <p14:tracePt t="192142" x="4465638" y="4060825"/>
          <p14:tracePt t="192159" x="4548188" y="4060825"/>
          <p14:tracePt t="192176" x="4572000" y="4060825"/>
          <p14:tracePt t="192192" x="4656138" y="4060825"/>
          <p14:tracePt t="192209" x="4762500" y="4060825"/>
          <p14:tracePt t="192226" x="4857750" y="4060825"/>
          <p14:tracePt t="192242" x="4965700" y="4060825"/>
          <p14:tracePt t="192259" x="5143500" y="4060825"/>
          <p14:tracePt t="192276" x="5214938" y="4060825"/>
          <p14:tracePt t="192293" x="5262563" y="4060825"/>
          <p14:tracePt t="192309" x="5322888" y="4060825"/>
          <p14:tracePt t="192326" x="5381625" y="4071938"/>
          <p14:tracePt t="192343" x="5453063" y="4071938"/>
          <p14:tracePt t="192359" x="5489575" y="4071938"/>
          <p14:tracePt t="192376" x="5537200" y="4071938"/>
          <p14:tracePt t="192393" x="5595938" y="4071938"/>
          <p14:tracePt t="192410" x="5608638" y="4071938"/>
          <p14:tracePt t="192428" x="5619750" y="4071938"/>
          <p14:tracePt t="192596" x="5632450" y="4071938"/>
          <p14:tracePt t="192732" x="5656263" y="4071938"/>
          <p14:tracePt t="192736" x="5715000" y="4071938"/>
          <p14:tracePt t="192744" x="5965825" y="4048125"/>
          <p14:tracePt t="192761" x="6251575" y="3989388"/>
          <p14:tracePt t="192761" x="6323013" y="3976688"/>
          <p14:tracePt t="192778" x="6608763" y="3905250"/>
          <p14:tracePt t="192794" x="6834188" y="3870325"/>
          <p14:tracePt t="192811" x="6965950" y="3833813"/>
          <p14:tracePt t="192827" x="7061200" y="3833813"/>
          <p14:tracePt t="192844" x="7119938" y="3833813"/>
          <p14:tracePt t="192861" x="7191375" y="3833813"/>
          <p14:tracePt t="192878" x="7286625" y="3833813"/>
          <p14:tracePt t="192894" x="7418388" y="3833813"/>
          <p14:tracePt t="192911" x="7572375" y="3833813"/>
          <p14:tracePt t="192928" x="7691438" y="3810000"/>
          <p14:tracePt t="192944" x="7775575" y="3810000"/>
          <p14:tracePt t="192944" x="7786688" y="3810000"/>
          <p14:tracePt t="192962" x="7823200" y="3810000"/>
          <p14:tracePt t="192978" x="7847013" y="3810000"/>
          <p14:tracePt t="193090" x="7858125" y="3810000"/>
          <p14:tracePt t="193098" x="7905750" y="3810000"/>
          <p14:tracePt t="193112" x="8001000" y="3810000"/>
          <p14:tracePt t="193128" x="8120063" y="3857625"/>
          <p14:tracePt t="193145" x="8239125" y="3870325"/>
          <p14:tracePt t="193162" x="8477250" y="3929063"/>
          <p14:tracePt t="193178" x="8632825" y="3929063"/>
          <p14:tracePt t="193195" x="8728075" y="3929063"/>
          <p14:tracePt t="193212" x="8775700" y="3929063"/>
          <p14:tracePt t="193229" x="8799513" y="3929063"/>
          <p14:tracePt t="193246" x="8810625" y="3929063"/>
          <p14:tracePt t="193262" x="8834438" y="3929063"/>
          <p14:tracePt t="193278" x="8847138" y="3929063"/>
          <p14:tracePt t="193354" x="8858250" y="3941763"/>
          <p14:tracePt t="193358" x="8870950" y="3941763"/>
          <p14:tracePt t="193362" x="8905875" y="3952875"/>
          <p14:tracePt t="193379" x="8929688" y="3952875"/>
          <p14:tracePt t="193396" x="8942388" y="3952875"/>
          <p14:tracePt t="193413" x="8953500" y="3952875"/>
          <p14:tracePt t="193429" x="8810625" y="3952875"/>
          <p14:tracePt t="194210" x="8704263" y="3965575"/>
          <p14:tracePt t="194214" x="8572500" y="3989388"/>
          <p14:tracePt t="194218" x="8143875" y="4048125"/>
          <p14:tracePt t="194232" x="7500938" y="4191000"/>
          <p14:tracePt t="194249" x="6751638" y="4346575"/>
          <p14:tracePt t="194265" x="5989638" y="4513263"/>
          <p14:tracePt t="194282" x="5489575" y="4619625"/>
          <p14:tracePt t="194298" x="5024438" y="4679950"/>
          <p14:tracePt t="194298" x="4929188" y="4703763"/>
          <p14:tracePt t="194316" x="4572000" y="4762500"/>
          <p14:tracePt t="194332" x="4251325" y="4775200"/>
          <p14:tracePt t="194348" x="4013200" y="4775200"/>
          <p14:tracePt t="194348" x="3917950" y="4775200"/>
          <p14:tracePt t="194366" x="3667125" y="4786313"/>
          <p14:tracePt t="194382" x="3489325" y="4786313"/>
          <p14:tracePt t="194399" x="3357563" y="4786313"/>
          <p14:tracePt t="194416" x="3298825" y="4786313"/>
          <p14:tracePt t="194432" x="3286125" y="4786313"/>
          <p14:tracePt t="194484" x="3298825" y="4786313"/>
          <p14:tracePt t="194670" x="3309938" y="4775200"/>
          <p14:tracePt t="194674" x="3357563" y="4762500"/>
          <p14:tracePt t="194683" x="3452813" y="4738688"/>
          <p14:tracePt t="194700" x="3667125" y="4679950"/>
          <p14:tracePt t="194717" x="3810000" y="4667250"/>
          <p14:tracePt t="194733" x="3952875" y="4632325"/>
          <p14:tracePt t="194750" x="4167188" y="4595813"/>
          <p14:tracePt t="194766" x="4452938" y="4524375"/>
          <p14:tracePt t="194782" x="4584700" y="4489450"/>
          <p14:tracePt t="194800" x="4727575" y="4465638"/>
          <p14:tracePt t="194817" x="4870450" y="4452938"/>
          <p14:tracePt t="194834" x="4929188" y="4452938"/>
          <p14:tracePt t="194850" x="4989513" y="4452938"/>
          <p14:tracePt t="194867" x="5072063" y="4452938"/>
          <p14:tracePt t="194884" x="5143500" y="4429125"/>
          <p14:tracePt t="194900" x="5227638" y="4418013"/>
          <p14:tracePt t="194900" x="5251450" y="4418013"/>
          <p14:tracePt t="194918" x="5370513" y="4381500"/>
          <p14:tracePt t="194934" x="5537200" y="4370388"/>
          <p14:tracePt t="194950" x="5632450" y="4357688"/>
          <p14:tracePt t="194967" x="5738813" y="4333875"/>
          <p14:tracePt t="194984" x="5834063" y="4322763"/>
          <p14:tracePt t="195000" x="5881688" y="4298950"/>
          <p14:tracePt t="195017" x="5905500" y="4298950"/>
          <p14:tracePt t="195034" x="5918200" y="4286250"/>
          <p14:tracePt t="195056" x="5929313" y="4275138"/>
          <p14:tracePt t="195200" x="5942013" y="4275138"/>
          <p14:tracePt t="195204" x="6000750" y="4275138"/>
          <p14:tracePt t="195218" x="6096000" y="4275138"/>
          <p14:tracePt t="195235" x="6262688" y="4275138"/>
          <p14:tracePt t="195251" x="6465888" y="4238625"/>
          <p14:tracePt t="195268" x="6619875" y="4238625"/>
          <p14:tracePt t="195285" x="6834188" y="4238625"/>
          <p14:tracePt t="195301" x="7024688" y="4238625"/>
          <p14:tracePt t="195318" x="7227888" y="4238625"/>
          <p14:tracePt t="195335" x="7442200" y="4238625"/>
          <p14:tracePt t="195352" x="7620000" y="4238625"/>
          <p14:tracePt t="195368" x="7786688" y="4238625"/>
          <p14:tracePt t="195368" x="7823200" y="4238625"/>
          <p14:tracePt t="195386" x="7942263" y="4214813"/>
          <p14:tracePt t="195402" x="8024813" y="4203700"/>
          <p14:tracePt t="195419" x="8085138" y="4191000"/>
          <p14:tracePt t="195419" x="8108950" y="4179888"/>
          <p14:tracePt t="195436" x="8132763" y="4167188"/>
          <p14:tracePt t="195452" x="8143875" y="4156075"/>
          <p14:tracePt t="195492" x="8156575" y="4156075"/>
          <p14:tracePt t="195494" x="8156575" y="4143375"/>
          <p14:tracePt t="195506" x="8167688" y="4143375"/>
          <p14:tracePt t="195519" x="8167688" y="4119563"/>
          <p14:tracePt t="195536" x="8180388" y="4108450"/>
          <p14:tracePt t="195638" x="8167688" y="4108450"/>
          <p14:tracePt t="196146" x="8013700" y="4108450"/>
          <p14:tracePt t="196150" x="7942263" y="4108450"/>
          <p14:tracePt t="196154" x="7548563" y="4108450"/>
          <p14:tracePt t="196171" x="7085013" y="4108450"/>
          <p14:tracePt t="196187" x="6537325" y="4108450"/>
          <p14:tracePt t="196204" x="6156325" y="4108450"/>
          <p14:tracePt t="196221" x="5846763" y="4108450"/>
          <p14:tracePt t="196238" x="5608638" y="4108450"/>
          <p14:tracePt t="196254" x="5214938" y="4084638"/>
          <p14:tracePt t="196271" x="4881563" y="4071938"/>
          <p14:tracePt t="196288" x="4548188" y="4071938"/>
          <p14:tracePt t="196304" x="4298950" y="4071938"/>
          <p14:tracePt t="196304" x="4251325" y="4071938"/>
          <p14:tracePt t="196322" x="4156075" y="4071938"/>
          <p14:tracePt t="196338" x="4108450" y="4071938"/>
          <p14:tracePt t="196355" x="4071938" y="4048125"/>
          <p14:tracePt t="196372" x="4048125" y="4048125"/>
          <p14:tracePt t="196388" x="4037013" y="4024313"/>
          <p14:tracePt t="196405" x="4000500" y="4024313"/>
          <p14:tracePt t="196422" x="3989388" y="4024313"/>
          <p14:tracePt t="196438" x="3965575" y="4024313"/>
          <p14:tracePt t="196455" x="3952875" y="4024313"/>
          <p14:tracePt t="196471" x="3965575" y="4024313"/>
          <p14:tracePt t="196786" x="3976688" y="4024313"/>
          <p14:tracePt t="196790" x="4013200" y="4037013"/>
          <p14:tracePt t="196806" x="4048125" y="4037013"/>
          <p14:tracePt t="196823" x="4095750" y="4060825"/>
          <p14:tracePt t="196839" x="4132263" y="4060825"/>
          <p14:tracePt t="196856" x="4179888" y="4060825"/>
          <p14:tracePt t="196873" x="4227513" y="4060825"/>
          <p14:tracePt t="196890" x="4298950" y="4060825"/>
          <p14:tracePt t="196907" x="4357688" y="4060825"/>
          <p14:tracePt t="196923" x="4465638" y="4060825"/>
          <p14:tracePt t="196940" x="4643438" y="4060825"/>
          <p14:tracePt t="196957" x="4870450" y="4060825"/>
          <p14:tracePt t="196973" x="5072063" y="4060825"/>
          <p14:tracePt t="196990" x="5214938" y="4060825"/>
          <p14:tracePt t="197007" x="5346700" y="4060825"/>
          <p14:tracePt t="197007" x="5394325" y="4084638"/>
          <p14:tracePt t="197024" x="5513388" y="4119563"/>
          <p14:tracePt t="197040" x="5619750" y="4119563"/>
          <p14:tracePt t="197057" x="5680075" y="4119563"/>
          <p14:tracePt t="197073" x="5751513" y="4119563"/>
          <p14:tracePt t="197090" x="5834063" y="4119563"/>
          <p14:tracePt t="197107" x="5929313" y="4119563"/>
          <p14:tracePt t="197124" x="6037263" y="4143375"/>
          <p14:tracePt t="197140" x="6119813" y="4143375"/>
          <p14:tracePt t="197157" x="6156325" y="4143375"/>
          <p14:tracePt t="197174" x="6191250" y="4143375"/>
          <p14:tracePt t="197190" x="6215063" y="4143375"/>
          <p14:tracePt t="197207" x="6227763" y="4143375"/>
          <p14:tracePt t="197288" x="6227763" y="4132263"/>
          <p14:tracePt t="197296" x="6227763" y="4119563"/>
          <p14:tracePt t="197312" x="6227763" y="4108450"/>
          <p14:tracePt t="197378" x="6227763" y="4095750"/>
          <p14:tracePt t="197390" x="6215063" y="4084638"/>
          <p14:tracePt t="197398" x="6203950" y="4071938"/>
          <p14:tracePt t="197408" x="6167438" y="4071938"/>
          <p14:tracePt t="197424" x="6096000" y="4048125"/>
          <p14:tracePt t="197441" x="5953125" y="4048125"/>
          <p14:tracePt t="197458" x="5786438" y="4048125"/>
          <p14:tracePt t="197475" x="5715000" y="4048125"/>
          <p14:tracePt t="197491" x="5667375" y="4048125"/>
          <p14:tracePt t="197508" x="5680075" y="4037013"/>
          <p14:tracePt t="197770" x="5703888" y="4037013"/>
          <p14:tracePt t="197774" x="5715000" y="4037013"/>
          <p14:tracePt t="197777" x="5810250" y="4037013"/>
          <p14:tracePt t="197792" x="5965825" y="4013200"/>
          <p14:tracePt t="197792" x="5989638" y="4013200"/>
          <p14:tracePt t="197810" x="6084888" y="4000500"/>
          <p14:tracePt t="197826" x="6191250" y="4000500"/>
          <p14:tracePt t="197843" x="6346825" y="4000500"/>
          <p14:tracePt t="197860" x="6442075" y="4000500"/>
          <p14:tracePt t="197876" x="6513513" y="4000500"/>
          <p14:tracePt t="197892" x="6596063" y="4000500"/>
          <p14:tracePt t="197892" x="6619875" y="4000500"/>
          <p14:tracePt t="197909" x="6704013" y="4000500"/>
          <p14:tracePt t="197926" x="6775450" y="4000500"/>
          <p14:tracePt t="197943" x="6846888" y="4000500"/>
          <p14:tracePt t="197959" x="6918325" y="4000500"/>
          <p14:tracePt t="197976" x="6965950" y="4000500"/>
          <p14:tracePt t="197993" x="6989763" y="4000500"/>
          <p14:tracePt t="198010" x="7000875" y="4000500"/>
          <p14:tracePt t="198026" x="7013575" y="4000500"/>
          <p14:tracePt t="198132" x="7037388" y="4013200"/>
          <p14:tracePt t="198136" x="7048500" y="4013200"/>
          <p14:tracePt t="198143" x="7096125" y="4037013"/>
          <p14:tracePt t="198160" x="7156450" y="4037013"/>
          <p14:tracePt t="198177" x="7180263" y="4037013"/>
          <p14:tracePt t="198194" x="7204075" y="4037013"/>
          <p14:tracePt t="198210" x="7227888" y="4037013"/>
          <p14:tracePt t="198227" x="7215188" y="4037013"/>
          <p14:tracePt t="198672" x="7191375" y="4037013"/>
          <p14:tracePt t="198676" x="7167563" y="4024313"/>
          <p14:tracePt t="198678" x="7013575" y="4024313"/>
          <p14:tracePt t="198695" x="6858000" y="4024313"/>
          <p14:tracePt t="198712" x="6667500" y="4024313"/>
          <p14:tracePt t="198728" x="6429375" y="4024313"/>
          <p14:tracePt t="198728" x="6370638" y="4024313"/>
          <p14:tracePt t="198746" x="6156325" y="4000500"/>
          <p14:tracePt t="198762" x="5929313" y="4000500"/>
          <p14:tracePt t="198779" x="5667375" y="3976688"/>
          <p14:tracePt t="198796" x="5476875" y="3952875"/>
          <p14:tracePt t="198812" x="5299075" y="3929063"/>
          <p14:tracePt t="198829" x="5180013" y="3894138"/>
          <p14:tracePt t="198846" x="5132388" y="3870325"/>
          <p14:tracePt t="198862" x="5119688" y="3846513"/>
          <p14:tracePt t="198879" x="5108575" y="3822700"/>
          <p14:tracePt t="198896" x="5095875" y="3786188"/>
          <p14:tracePt t="198913" x="5095875" y="3775075"/>
          <p14:tracePt t="198939" x="5095875" y="3762375"/>
          <p14:tracePt t="198951" x="5095875" y="3751263"/>
          <p14:tracePt t="198973" x="5095875" y="3738563"/>
          <p14:tracePt t="198990" x="5095875" y="3727450"/>
          <p14:tracePt t="199002" x="5095875" y="3714750"/>
          <p14:tracePt t="199012" x="5095875" y="3679825"/>
          <p14:tracePt t="199030" x="5072063" y="3632200"/>
          <p14:tracePt t="199046" x="5060950" y="3608388"/>
          <p14:tracePt t="199063" x="5037138" y="3571875"/>
          <p14:tracePt t="199080" x="5024438" y="3548063"/>
          <p14:tracePt t="199096" x="5024438" y="3524250"/>
          <p14:tracePt t="199113" x="5024438" y="3513138"/>
          <p14:tracePt t="199129" x="5024438" y="3500438"/>
          <p14:tracePt t="199158" x="5024438" y="3489325"/>
          <p14:tracePt t="199178" x="5037138" y="3489325"/>
          <p14:tracePt t="199208" x="5037138" y="3476625"/>
          <p14:tracePt t="199258" x="5048250" y="3476625"/>
          <p14:tracePt t="199278" x="5048250" y="3465513"/>
          <p14:tracePt t="199282" x="5037138" y="3465513"/>
          <p14:tracePt t="199297" x="4989513" y="3465513"/>
          <p14:tracePt t="199314" x="4941888" y="3465513"/>
          <p14:tracePt t="199330" x="4929188" y="3465513"/>
          <p14:tracePt t="199347" x="4918075" y="3465513"/>
          <p14:tracePt t="199363" x="4905375" y="3465513"/>
          <p14:tracePt t="199380" x="4905375" y="3513138"/>
          <p14:tracePt t="199397" x="4905375" y="3548063"/>
          <p14:tracePt t="199414" x="4918075" y="3571875"/>
          <p14:tracePt t="199431" x="4941888" y="3608388"/>
          <p14:tracePt t="199447" x="4953000" y="3619500"/>
          <p14:tracePt t="199464" x="4965700" y="3643313"/>
          <p14:tracePt t="199481" x="4976813" y="3667125"/>
          <p14:tracePt t="199498" x="4989513" y="3679825"/>
          <p14:tracePt t="199514" x="5000625" y="3727450"/>
          <p14:tracePt t="199531" x="5013325" y="3762375"/>
          <p14:tracePt t="199548" x="5048250" y="3810000"/>
          <p14:tracePt t="199564" x="5084763" y="3846513"/>
          <p14:tracePt t="199564" x="5108575" y="3846513"/>
          <p14:tracePt t="199582" x="5156200" y="3870325"/>
          <p14:tracePt t="199598" x="5227638" y="3881438"/>
          <p14:tracePt t="199614" x="5275263" y="3894138"/>
          <p14:tracePt t="199614" x="5286375" y="3894138"/>
          <p14:tracePt t="199632" x="5322888" y="3894138"/>
          <p14:tracePt t="199648" x="5357813" y="3894138"/>
          <p14:tracePt t="199665" x="5381625" y="3894138"/>
          <p14:tracePt t="199682" x="5394325" y="3905250"/>
          <p14:tracePt t="199698" x="5429250" y="3905250"/>
          <p14:tracePt t="199715" x="5489575" y="3905250"/>
          <p14:tracePt t="199731" x="5561013" y="3905250"/>
          <p14:tracePt t="199748" x="5667375" y="3905250"/>
          <p14:tracePt t="199765" x="5727700" y="3905250"/>
          <p14:tracePt t="199782" x="5762625" y="3905250"/>
          <p14:tracePt t="199798" x="5762625" y="3894138"/>
          <p14:tracePt t="199830" x="5762625" y="3881438"/>
          <p14:tracePt t="199838" x="5786438" y="3857625"/>
          <p14:tracePt t="199848" x="5786438" y="3822700"/>
          <p14:tracePt t="199848" x="5786438" y="3810000"/>
          <p14:tracePt t="199866" x="5762625" y="3775075"/>
          <p14:tracePt t="199882" x="5738813" y="3751263"/>
          <p14:tracePt t="199899" x="5691188" y="3714750"/>
          <p14:tracePt t="199916" x="5656263" y="3690938"/>
          <p14:tracePt t="199932" x="5608638" y="3667125"/>
          <p14:tracePt t="199949" x="5513388" y="3643313"/>
          <p14:tracePt t="199966" x="5441950" y="3632200"/>
          <p14:tracePt t="199982" x="5381625" y="3632200"/>
          <p14:tracePt t="199998" x="5346700" y="3632200"/>
          <p14:tracePt t="200016" x="5299075" y="3632200"/>
          <p14:tracePt t="200032" x="5275263" y="3632200"/>
          <p14:tracePt t="200052" x="5275263" y="3619500"/>
          <p14:tracePt t="200072" x="5275263" y="3632200"/>
          <p14:tracePt t="200384" x="5275263" y="3643313"/>
          <p14:tracePt t="200395" x="5275263" y="3656013"/>
          <p14:tracePt t="200402" x="5275263" y="3667125"/>
          <p14:tracePt t="200422" x="5275263" y="3690938"/>
          <p14:tracePt t="200434" x="5275263" y="3703638"/>
          <p14:tracePt t="200450" x="5286375" y="3714750"/>
          <p14:tracePt t="200467" x="5322888" y="3751263"/>
          <p14:tracePt t="200484" x="5346700" y="3775075"/>
          <p14:tracePt t="200500" x="5346700" y="3786188"/>
          <p14:tracePt t="200517" x="5370513" y="3810000"/>
          <p14:tracePt t="200534" x="5394325" y="3833813"/>
          <p14:tracePt t="200550" x="5405438" y="3846513"/>
          <p14:tracePt t="200567" x="5418138" y="3857625"/>
          <p14:tracePt t="200584" x="5429250" y="3870325"/>
          <p14:tracePt t="200610" x="5441950" y="3881438"/>
          <p14:tracePt t="200617" x="5441950" y="3894138"/>
          <p14:tracePt t="200750" x="5453063" y="3894138"/>
          <p14:tracePt t="200754" x="5453063" y="3905250"/>
          <p14:tracePt t="200768" x="5465763" y="3905250"/>
          <p14:tracePt t="200878" x="5465763" y="3917950"/>
          <p14:tracePt t="201037" x="5489575" y="3929063"/>
          <p14:tracePt t="201043" x="5500688" y="3941763"/>
          <p14:tracePt t="201064" x="5513388" y="3965575"/>
          <p14:tracePt t="201068" x="5513388" y="3976688"/>
          <p14:tracePt t="201088" x="5524500" y="4000500"/>
          <p14:tracePt t="201102" x="5537200" y="4013200"/>
          <p14:tracePt t="201122" x="5537200" y="4037013"/>
          <p14:tracePt t="201150" x="5548313" y="4048125"/>
          <p14:tracePt t="201158" x="5548313" y="4060825"/>
          <p14:tracePt t="201174" x="5548313" y="4071938"/>
          <p14:tracePt t="201186" x="5548313" y="4095750"/>
          <p14:tracePt t="201202" x="5561013" y="4119563"/>
          <p14:tracePt t="201202" x="5561013" y="4132263"/>
          <p14:tracePt t="201219" x="5572125" y="4167188"/>
          <p14:tracePt t="201236" x="5572125" y="4179888"/>
          <p14:tracePt t="201256" x="5584825" y="4203700"/>
          <p14:tracePt t="201270" x="5584825" y="4214813"/>
          <p14:tracePt t="201286" x="5584825" y="4227513"/>
          <p14:tracePt t="201303" x="5595938" y="4238625"/>
          <p14:tracePt t="201322" x="5595938" y="4251325"/>
          <p14:tracePt t="201348" x="5595938" y="4262438"/>
          <p14:tracePt t="201414" x="5595938" y="4251325"/>
          <p14:tracePt t="201602" x="5595938" y="4238625"/>
          <p14:tracePt t="201610" x="5595938" y="4227513"/>
          <p14:tracePt t="201621" x="5595938" y="4214813"/>
          <p14:tracePt t="201637" x="5608638" y="4203700"/>
          <p14:tracePt t="201668" x="5608638" y="4214813"/>
          <p14:tracePt t="201838" x="5608638" y="4227513"/>
          <p14:tracePt t="201850" x="5608638" y="4238625"/>
          <p14:tracePt t="201898" x="5608638" y="4251325"/>
          <p14:tracePt t="202002" x="5595938" y="4251325"/>
          <p14:tracePt t="202034" x="5572125" y="4238625"/>
          <p14:tracePt t="202055" x="5572125" y="4227513"/>
          <p14:tracePt t="202067" x="5561013" y="4227513"/>
          <p14:tracePt t="202071" x="5548313" y="4214813"/>
          <p14:tracePt t="202088" x="5524500" y="4191000"/>
          <p14:tracePt t="202105" x="5513388" y="4179888"/>
          <p14:tracePt t="202122" x="5500688" y="4167188"/>
          <p14:tracePt t="202139" x="5500688" y="4143375"/>
          <p14:tracePt t="202157" x="5489575" y="4143375"/>
          <p14:tracePt t="202178" x="5476875" y="4132263"/>
          <p14:tracePt t="202196" x="5465763" y="4119563"/>
          <p14:tracePt t="202207" x="5453063" y="4108450"/>
          <p14:tracePt t="203106" x="5453063" y="4095750"/>
          <p14:tracePt t="203156" x="5441950" y="4095750"/>
          <p14:tracePt t="203164" x="5441950" y="4108450"/>
          <p14:tracePt t="203218" x="5441950" y="4119563"/>
          <p14:tracePt t="203242" x="5429250" y="4119563"/>
          <p14:tracePt t="203499" x="5418138" y="4095750"/>
          <p14:tracePt t="203504" x="5394325" y="4084638"/>
          <p14:tracePt t="203510" x="5381625" y="4048125"/>
          <p14:tracePt t="203527" x="5370513" y="4024313"/>
          <p14:tracePt t="203543" x="5357813" y="4000500"/>
          <p14:tracePt t="203560" x="5357813" y="4037013"/>
          <p14:tracePt t="204066" x="5357813" y="4060825"/>
          <p14:tracePt t="204068" x="5357813" y="4167188"/>
          <p14:tracePt t="204078" x="5357813" y="4275138"/>
          <p14:tracePt t="204095" x="5357813" y="4346575"/>
          <p14:tracePt t="204112" x="5357813" y="4381500"/>
          <p14:tracePt t="204128" x="5357813" y="4394200"/>
          <p14:tracePt t="204145" x="5357813" y="4405313"/>
          <p14:tracePt t="204161" x="5346700" y="4405313"/>
          <p14:tracePt t="204658" x="5346700" y="4394200"/>
          <p14:tracePt t="204677" x="5346700" y="4381500"/>
          <p14:tracePt t="204691" x="5346700" y="4370388"/>
          <p14:tracePt t="206464" x="5334000" y="4333875"/>
          <p14:tracePt t="206618" x="5334000" y="4310063"/>
          <p14:tracePt t="206620" x="5310188" y="4191000"/>
          <p14:tracePt t="206636" x="5286375" y="4084638"/>
          <p14:tracePt t="206652" x="5275263" y="4024313"/>
          <p14:tracePt t="206669" x="5251450" y="3989388"/>
          <p14:tracePt t="206686" x="5238750" y="3976688"/>
          <p14:tracePt t="206702" x="5238750" y="3989388"/>
          <p14:tracePt t="207122" x="5238750" y="4000500"/>
          <p14:tracePt t="207125" x="5238750" y="4013200"/>
          <p14:tracePt t="207137" x="5238750" y="4024313"/>
          <p14:tracePt t="207348" x="5238750" y="4048125"/>
          <p14:tracePt t="207355" x="5238750" y="4060825"/>
          <p14:tracePt t="207364" x="5238750" y="4084638"/>
          <p14:tracePt t="207372" x="5238750" y="4143375"/>
          <p14:tracePt t="207388" x="5238750" y="4191000"/>
          <p14:tracePt t="207388" x="5238750" y="4214813"/>
          <p14:tracePt t="207406" x="5238750" y="4251325"/>
          <p14:tracePt t="207422" x="5238750" y="4286250"/>
          <p14:tracePt t="207438" x="5238750" y="4310063"/>
          <p14:tracePt t="207455" x="5238750" y="4333875"/>
          <p14:tracePt t="207471" x="5238750" y="4346575"/>
          <p14:tracePt t="208432" x="5238750" y="4333875"/>
          <p14:tracePt t="208479" x="5238750" y="4322763"/>
          <p14:tracePt t="208484" x="5238750" y="4310063"/>
          <p14:tracePt t="208491" x="5238750" y="4262438"/>
          <p14:tracePt t="208508" x="5238750" y="4227513"/>
          <p14:tracePt t="208524" x="5238750" y="4203700"/>
          <p14:tracePt t="208542" x="5214938" y="4179888"/>
          <p14:tracePt t="208558" x="5214938" y="4167188"/>
          <p14:tracePt t="209465" x="5227638" y="4167188"/>
          <p14:tracePt t="211620" x="5227638" y="4156075"/>
          <p14:tracePt t="211768" x="5227638" y="4143375"/>
          <p14:tracePt t="211779" x="5227638" y="4132263"/>
          <p14:tracePt t="211784" x="5227638" y="4108450"/>
          <p14:tracePt t="211801" x="5227638" y="4084638"/>
          <p14:tracePt t="211818" x="5203825" y="4048125"/>
          <p14:tracePt t="211834" x="5191125" y="4037013"/>
          <p14:tracePt t="211851" x="5180013" y="4024313"/>
          <p14:tracePt t="211868" x="5167313" y="4013200"/>
          <p14:tracePt t="211891" x="5167313" y="4024313"/>
          <p14:tracePt t="212044" x="5167313" y="4037013"/>
          <p14:tracePt t="212051" x="5156200" y="4037013"/>
          <p14:tracePt t="212055" x="5132388" y="4060825"/>
          <p14:tracePt t="212068" x="5095875" y="4108450"/>
          <p14:tracePt t="212085" x="5072063" y="4143375"/>
          <p14:tracePt t="212102" x="5037138" y="4167188"/>
          <p14:tracePt t="212119" x="5024438" y="4179888"/>
          <p14:tracePt t="212135" x="5013325" y="4191000"/>
          <p14:tracePt t="212152" x="4989513" y="4203700"/>
          <p14:tracePt t="212304" x="4989513" y="4214813"/>
          <p14:tracePt t="212308" x="4976813" y="4251325"/>
          <p14:tracePt t="212320" x="4953000" y="4298950"/>
          <p14:tracePt t="212336" x="4929188" y="4357688"/>
          <p14:tracePt t="212353" x="4905375" y="4418013"/>
          <p14:tracePt t="212369" x="4894263" y="4441825"/>
          <p14:tracePt t="212386" x="4881563" y="4465638"/>
          <p14:tracePt t="212403" x="4881563" y="4489450"/>
          <p14:tracePt t="212419" x="4870450" y="4489450"/>
          <p14:tracePt t="212436" x="4870450" y="4500563"/>
          <p14:tracePt t="212453" x="4870450" y="4513263"/>
          <p14:tracePt t="212503" x="4870450" y="4524375"/>
          <p14:tracePt t="212514" x="4857750" y="4537075"/>
          <p14:tracePt t="212519" x="4857750" y="4584700"/>
          <p14:tracePt t="212536" x="4846638" y="4679950"/>
          <p14:tracePt t="212553" x="4833938" y="4751388"/>
          <p14:tracePt t="212570" x="4822825" y="4857750"/>
          <p14:tracePt t="212570" x="4810125" y="4881563"/>
          <p14:tracePt t="212588" x="4810125" y="5000625"/>
          <p14:tracePt t="212604" x="4810125" y="5167313"/>
          <p14:tracePt t="212621" x="4810125" y="5310188"/>
          <p14:tracePt t="212637" x="4810125" y="5500688"/>
          <p14:tracePt t="212654" x="4810125" y="5619750"/>
          <p14:tracePt t="212670" x="4799013" y="5667375"/>
          <p14:tracePt t="212687" x="4799013" y="5727700"/>
          <p14:tracePt t="212704" x="4799013" y="5786438"/>
          <p14:tracePt t="212720" x="4799013" y="5799138"/>
          <p14:tracePt t="212743" x="4786313" y="5810250"/>
          <p14:tracePt t="212754" x="4775200" y="5846763"/>
          <p14:tracePt t="212771" x="4775200" y="5870575"/>
          <p14:tracePt t="212787" x="4762500" y="5894388"/>
          <p14:tracePt t="212804" x="4751388" y="5918200"/>
          <p14:tracePt t="212821" x="4738688" y="5953125"/>
          <p14:tracePt t="213422" x="4738688" y="5976938"/>
          <p14:tracePt t="213439" x="4714875" y="6000750"/>
          <p14:tracePt t="213523" x="4714875" y="6013450"/>
          <p14:tracePt t="213605" x="4714875" y="6037263"/>
          <p14:tracePt t="213625" x="4703763" y="6037263"/>
          <p14:tracePt t="213629" x="4703763" y="6048375"/>
          <p14:tracePt t="213660" x="4703763" y="6072188"/>
          <p14:tracePt t="213672" x="4691063" y="6072188"/>
          <p14:tracePt t="213695" x="4691063" y="6084888"/>
          <p14:tracePt t="213714" x="4679950" y="6096000"/>
          <p14:tracePt t="213722" x="4679950" y="6108700"/>
          <p14:tracePt t="213737" x="4679950" y="6119813"/>
          <p14:tracePt t="213749" x="4679950" y="6132513"/>
          <p14:tracePt t="213757" x="4667250" y="6143625"/>
          <p14:tracePt t="213774" x="4667250" y="6167438"/>
          <p14:tracePt t="213792" x="4643438" y="6167438"/>
          <p14:tracePt t="214365" x="4643438" y="6156325"/>
          <p14:tracePt t="214374" x="4632325" y="6156325"/>
          <p14:tracePt t="214385" x="4619625" y="6156325"/>
          <p14:tracePt t="214529" x="4619625" y="6167438"/>
          <p14:tracePt t="214555" x="4619625" y="6180138"/>
          <p14:tracePt t="214568" x="4619625" y="6191250"/>
          <p14:tracePt t="214576" x="4619625" y="6203950"/>
          <p14:tracePt t="214592" x="4619625" y="6227763"/>
          <p14:tracePt t="214609" x="4608513" y="6227763"/>
          <p14:tracePt t="214723" x="4595813" y="6215063"/>
          <p14:tracePt t="214727" x="4500563" y="6108700"/>
          <p14:tracePt t="214744" x="4357688" y="5942013"/>
          <p14:tracePt t="214760" x="4084638" y="5608638"/>
          <p14:tracePt t="214777" x="3667125" y="5203825"/>
          <p14:tracePt t="214793" x="3370263" y="4905375"/>
          <p14:tracePt t="214810" x="3119438" y="4667250"/>
          <p14:tracePt t="214827" x="3024188" y="4513263"/>
          <p14:tracePt t="214844" x="2952750" y="4405313"/>
          <p14:tracePt t="214860" x="2928938" y="4357688"/>
          <p14:tracePt t="214877" x="2905125" y="4322763"/>
          <p14:tracePt t="214894" x="2894013" y="4286250"/>
          <p14:tracePt t="214911" x="2870200" y="4262438"/>
          <p14:tracePt t="214927" x="2870200" y="4251325"/>
          <p14:tracePt t="290200" x="2881313" y="4203700"/>
          <p14:tracePt t="290437" x="2905125" y="4179888"/>
          <p14:tracePt t="290441" x="2976563" y="4119563"/>
          <p14:tracePt t="290454" x="3095625" y="4048125"/>
          <p14:tracePt t="290471" x="3190875" y="4000500"/>
          <p14:tracePt t="290487" x="3322638" y="3917950"/>
          <p14:tracePt t="290504" x="3370263" y="3905250"/>
          <p14:tracePt t="290521" x="3394075" y="3894138"/>
          <p14:tracePt t="290538" x="3370263" y="3870325"/>
          <p14:tracePt t="290538" x="3346450" y="3870325"/>
          <p14:tracePt t="290555" x="3190875" y="3870325"/>
          <p14:tracePt t="290571" x="2989263" y="3870325"/>
          <p14:tracePt t="290588" x="2703513" y="3870325"/>
          <p14:tracePt t="290605" x="2428875" y="3870325"/>
          <p14:tracePt t="290621" x="2084388" y="3894138"/>
          <p14:tracePt t="290638" x="1703388" y="3941763"/>
          <p14:tracePt t="290655" x="1512888" y="4013200"/>
          <p14:tracePt t="290671" x="1417638" y="4048125"/>
          <p14:tracePt t="290688" x="1404938" y="4060825"/>
          <p14:tracePt t="290704" x="1441450" y="4071938"/>
          <p14:tracePt t="290769" x="1500188" y="4084638"/>
          <p14:tracePt t="290773" x="1798638" y="4095750"/>
          <p14:tracePt t="290788" x="2108200" y="4095750"/>
          <p14:tracePt t="290805" x="2274888" y="4095750"/>
          <p14:tracePt t="290822" x="2441575" y="4095750"/>
          <p14:tracePt t="290839" x="2560638" y="4132263"/>
          <p14:tracePt t="290855" x="2643188" y="4156075"/>
          <p14:tracePt t="290855" x="2679700" y="4167188"/>
          <p14:tracePt t="290873" x="2738438" y="4203700"/>
          <p14:tracePt t="290888" x="2917825" y="4286250"/>
          <p14:tracePt t="290905" x="3095625" y="4333875"/>
          <p14:tracePt t="290921" x="3405188" y="4370388"/>
          <p14:tracePt t="290939" x="3608388" y="4418013"/>
          <p14:tracePt t="290955" x="3786188" y="4441825"/>
          <p14:tracePt t="290972" x="3894138" y="4489450"/>
          <p14:tracePt t="290989" x="3952875" y="4500563"/>
          <p14:tracePt t="291006" x="3965575" y="4500563"/>
          <p14:tracePt t="291022" x="4000500" y="4513263"/>
          <p14:tracePt t="291039" x="4013200" y="4537075"/>
          <p14:tracePt t="291056" x="4037013" y="4537075"/>
          <p14:tracePt t="291524" x="4048125" y="4548188"/>
          <p14:tracePt t="291540" x="4048125" y="4572000"/>
          <p14:tracePt t="291557" x="4071938" y="4595813"/>
          <p14:tracePt t="291574" x="4095750" y="4619625"/>
          <p14:tracePt t="291590" x="4143375" y="4643438"/>
          <p14:tracePt t="291607" x="4191000" y="4679950"/>
          <p14:tracePt t="291607" x="4191000" y="4691063"/>
          <p14:tracePt t="291624" x="4251325" y="4727575"/>
          <p14:tracePt t="291641" x="4298950" y="4762500"/>
          <p14:tracePt t="291657" x="4346575" y="4822825"/>
          <p14:tracePt t="291657" x="4357688" y="4833938"/>
          <p14:tracePt t="291674" x="4394200" y="4881563"/>
          <p14:tracePt t="291691" x="4429125" y="4918075"/>
          <p14:tracePt t="291707" x="4476750" y="4953000"/>
          <p14:tracePt t="291707" x="4489450" y="4953000"/>
          <p14:tracePt t="291724" x="4524375" y="4989513"/>
          <p14:tracePt t="291725" x="4560888" y="5013325"/>
          <p14:tracePt t="291741" x="4584700" y="5024438"/>
          <p14:tracePt t="291758" x="4595813" y="5037138"/>
          <p14:tracePt t="291781" x="4619625" y="5048250"/>
          <p14:tracePt t="291795" x="4632325" y="5060950"/>
          <p14:tracePt t="291808" x="4679950" y="5084763"/>
          <p14:tracePt t="291825" x="4703763" y="5095875"/>
          <p14:tracePt t="291841" x="4751388" y="5108575"/>
          <p14:tracePt t="291858" x="4786313" y="5132388"/>
          <p14:tracePt t="291875" x="4822825" y="5132388"/>
          <p14:tracePt t="291892" x="4833938" y="5143500"/>
          <p14:tracePt t="292193" x="4846638" y="5167313"/>
          <p14:tracePt t="292199" x="4905375" y="5214938"/>
          <p14:tracePt t="292209" x="5013325" y="5310188"/>
          <p14:tracePt t="292226" x="5227638" y="5441950"/>
          <p14:tracePt t="292243" x="5405438" y="5548313"/>
          <p14:tracePt t="292259" x="5762625" y="5703888"/>
          <p14:tracePt t="292276" x="6084888" y="5775325"/>
          <p14:tracePt t="292293" x="6346825" y="5846763"/>
          <p14:tracePt t="292310" x="6572250" y="5965825"/>
          <p14:tracePt t="292310" x="6619875" y="5976938"/>
          <p14:tracePt t="292327" x="6834188" y="6024563"/>
          <p14:tracePt t="292343" x="6989763" y="6072188"/>
          <p14:tracePt t="292360" x="7108825" y="6108700"/>
          <p14:tracePt t="292360" x="7119938" y="6119813"/>
          <p14:tracePt t="292377" x="7180263" y="6143625"/>
          <p14:tracePt t="292393" x="7215188" y="6167438"/>
          <p14:tracePt t="292410" x="7227888" y="6167438"/>
          <p14:tracePt t="292426" x="7239000" y="6180138"/>
          <p14:tracePt t="292455" x="7251700" y="6180138"/>
          <p14:tracePt t="292479" x="7251700" y="6191250"/>
          <p14:tracePt t="292483" x="7251700" y="6203950"/>
          <p14:tracePt t="292575" x="7239000" y="6203950"/>
          <p14:tracePt t="292731" x="7227888" y="6203950"/>
          <p14:tracePt t="292763" x="7215188" y="6191250"/>
          <p14:tracePt t="292771" x="7204075" y="6191250"/>
          <p14:tracePt t="292777" x="7180263" y="6156325"/>
          <p14:tracePt t="292794" x="7156450" y="6143625"/>
          <p14:tracePt t="292811" x="7132638" y="6108700"/>
          <p14:tracePt t="292828" x="7132638" y="6096000"/>
          <p14:tracePt t="292847" x="7119938" y="6084888"/>
          <p14:tracePt t="292861" x="7119938" y="6072188"/>
          <p14:tracePt t="292957" x="7108825" y="6072188"/>
          <p14:tracePt t="292977" x="7108825" y="6084888"/>
          <p14:tracePt t="293023" x="7108825" y="6096000"/>
          <p14:tracePt t="293069" x="7108825" y="6108700"/>
          <p14:tracePt t="293085" x="7119938" y="6108700"/>
          <p14:tracePt t="293097" x="7143750" y="6108700"/>
          <p14:tracePt t="293105" x="7167563" y="6108700"/>
          <p14:tracePt t="293112" x="7310438" y="6108700"/>
          <p14:tracePt t="293129" x="7585075" y="6108700"/>
          <p14:tracePt t="293145" x="7810500" y="6108700"/>
          <p14:tracePt t="293145" x="7870825" y="6108700"/>
          <p14:tracePt t="293163" x="8096250" y="6108700"/>
          <p14:tracePt t="293179" x="8310563" y="6108700"/>
          <p14:tracePt t="293195" x="8453438" y="6108700"/>
          <p14:tracePt t="293195" x="8489950" y="6108700"/>
          <p14:tracePt t="293213" x="8561388" y="6108700"/>
          <p14:tracePt t="293229" x="8596313" y="6108700"/>
          <p14:tracePt t="293246" x="8620125" y="6108700"/>
          <p14:tracePt t="293262" x="8632825" y="6108700"/>
          <p14:tracePt t="293613" x="8643938" y="6108700"/>
          <p14:tracePt t="293621" x="8643938" y="6096000"/>
          <p14:tracePt t="293630" x="8656638" y="6084888"/>
          <p14:tracePt t="293647" x="8667750" y="6061075"/>
          <p14:tracePt t="293664" x="8680450" y="6037263"/>
          <p14:tracePt t="293680" x="8680450" y="6024563"/>
          <p14:tracePt t="293697" x="8691563" y="6013450"/>
          <p14:tracePt t="293714" x="8704263" y="6000750"/>
          <p14:tracePt t="293777" x="8715375" y="6000750"/>
          <p14:tracePt t="293785" x="8763000" y="6000750"/>
          <p14:tracePt t="293797" x="8810625" y="6000750"/>
          <p14:tracePt t="293814" x="8905875" y="6000750"/>
          <p14:tracePt t="293831" x="8977313" y="6037263"/>
          <p14:tracePt t="293848" x="9037638" y="6037263"/>
          <p14:tracePt t="293864" x="9109075" y="6061075"/>
          <p14:tracePt t="293881" x="9191625" y="6084888"/>
          <p14:tracePt t="293898" x="9228138" y="6084888"/>
          <p14:tracePt t="293914" x="9239250" y="6096000"/>
          <p14:tracePt t="294825" x="9251950" y="6108700"/>
          <p14:tracePt t="294955" x="9251950" y="6119813"/>
          <p14:tracePt t="294959" x="9251950" y="6108700"/>
          <p14:tracePt t="295147" x="9251950" y="6096000"/>
          <p14:tracePt t="295153" x="9215438" y="6048375"/>
          <p14:tracePt t="295168" x="9156700" y="6037263"/>
          <p14:tracePt t="295185" x="9096375" y="6024563"/>
          <p14:tracePt t="295202" x="8942388" y="5965825"/>
          <p14:tracePt t="295218" x="8834438" y="5918200"/>
          <p14:tracePt t="295235" x="8739188" y="5881688"/>
          <p14:tracePt t="295252" x="8691563" y="5846763"/>
          <p14:tracePt t="295269" x="8632825" y="5834063"/>
          <p14:tracePt t="295285" x="8561388" y="5799138"/>
          <p14:tracePt t="295302" x="8489950" y="5762625"/>
          <p14:tracePt t="295319" x="8442325" y="5751513"/>
          <p14:tracePt t="295335" x="8370888" y="5738813"/>
          <p14:tracePt t="295352" x="8275638" y="5715000"/>
          <p14:tracePt t="295369" x="8180388" y="5691188"/>
          <p14:tracePt t="295385" x="8120063" y="5691188"/>
          <p14:tracePt t="295385" x="8108950" y="5691188"/>
          <p14:tracePt t="295403" x="8037513" y="5691188"/>
          <p14:tracePt t="295419" x="7953375" y="5691188"/>
          <p14:tracePt t="295436" x="7905750" y="5691188"/>
          <p14:tracePt t="295436" x="7881938" y="5691188"/>
          <p14:tracePt t="295453" x="7823200" y="5691188"/>
          <p14:tracePt t="295469" x="7786688" y="5691188"/>
          <p14:tracePt t="295486" x="7762875" y="5691188"/>
          <p14:tracePt t="295502" x="7751763" y="5691188"/>
          <p14:tracePt t="295519" x="7739063" y="5691188"/>
          <p14:tracePt t="295536" x="7727950" y="5680075"/>
          <p14:tracePt t="295552" x="7715250" y="5680075"/>
          <p14:tracePt t="295815" x="7704138" y="5680075"/>
          <p14:tracePt t="295823" x="7691438" y="5680075"/>
          <p14:tracePt t="295851" x="7680325" y="5680075"/>
          <p14:tracePt t="295865" x="7667625" y="5680075"/>
          <p14:tracePt t="295897" x="7667625" y="5667375"/>
          <p14:tracePt t="296407" x="7667625" y="5656263"/>
          <p14:tracePt t="296409" x="7667625" y="5643563"/>
          <p14:tracePt t="296425" x="7667625" y="5619750"/>
          <p14:tracePt t="296438" x="7667625" y="5608638"/>
          <p14:tracePt t="296455" x="7667625" y="5572125"/>
          <p14:tracePt t="296472" x="7667625" y="5561013"/>
          <p14:tracePt t="296488" x="7667625" y="5548313"/>
          <p14:tracePt t="296505" x="7667625" y="5537200"/>
          <p14:tracePt t="296667" x="7667625" y="5524500"/>
          <p14:tracePt t="296679" x="7667625" y="5513388"/>
          <p14:tracePt t="296687" x="7667625" y="5500688"/>
          <p14:tracePt t="296697" x="7667625" y="5489575"/>
          <p14:tracePt t="296706" x="7680325" y="5476875"/>
          <p14:tracePt t="296723" x="7691438" y="5453063"/>
          <p14:tracePt t="296740" x="7691438" y="5429250"/>
          <p14:tracePt t="296756" x="7691438" y="5418138"/>
          <p14:tracePt t="296905" x="7691438" y="5405438"/>
          <p14:tracePt t="296939" x="7691438" y="539432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ОБРАТИ ПАЖЊУ!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79" y="1670756"/>
            <a:ext cx="8915400" cy="3777622"/>
          </a:xfrm>
        </p:spPr>
        <p:txBody>
          <a:bodyPr/>
          <a:lstStyle/>
          <a:p>
            <a:r>
              <a:rPr lang="sr-Cyrl-RS" sz="2400" dirty="0"/>
              <a:t>У реченици може постојати и логички и граматички субјекат: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9200" y="2802924"/>
            <a:ext cx="527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Девојчицу </a:t>
            </a:r>
            <a:r>
              <a:rPr lang="sr-Cyrl-RS" sz="2800" u="sng" dirty="0"/>
              <a:t>је болела </a:t>
            </a:r>
            <a:r>
              <a:rPr lang="sr-Cyrl-RS" sz="2800" dirty="0"/>
              <a:t>рука.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6395">
            <a:off x="4309061" y="3388655"/>
            <a:ext cx="562771" cy="496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67" y="3291137"/>
            <a:ext cx="743776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199" y="3253306"/>
            <a:ext cx="743776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9200" y="4047107"/>
            <a:ext cx="167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ЛОГИЧКИ СУБЈЕКАТ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3688" y="4042136"/>
            <a:ext cx="267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ПРЕДИКАТ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94930" y="4009276"/>
            <a:ext cx="2882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ГРАМАТИЧКИ</a:t>
            </a:r>
          </a:p>
          <a:p>
            <a:r>
              <a:rPr lang="sr-Cyrl-RS" sz="2800" b="1" dirty="0"/>
              <a:t> СУБЈЕКАТ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3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46"/>
    </mc:Choice>
    <mc:Fallback xmlns="">
      <p:transition spd="slow" advTm="97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  <p:bldP spid="9" grpId="0"/>
      <p:bldP spid="11" grpId="0"/>
    </p:bldLst>
  </p:timing>
  <p:extLst>
    <p:ext uri="{3A86A75C-4F4B-4683-9AE1-C65F6400EC91}">
      <p14:laserTraceLst xmlns:p14="http://schemas.microsoft.com/office/powerpoint/2010/main">
        <p14:tracePtLst>
          <p14:tracePt t="5" x="7691438" y="5381625"/>
          <p14:tracePt t="851" x="7691438" y="5370513"/>
          <p14:tracePt t="877" x="7680325" y="5370513"/>
          <p14:tracePt t="893" x="7667625" y="5357813"/>
          <p14:tracePt t="2780" x="7667625" y="5346700"/>
          <p14:tracePt t="2964" x="7656513" y="5346700"/>
          <p14:tracePt t="4469" x="7643813" y="5334000"/>
          <p14:tracePt t="5184" x="7643813" y="5322888"/>
          <p14:tracePt t="5195" x="7620000" y="5322888"/>
          <p14:tracePt t="5205" x="7608888" y="5286375"/>
          <p14:tracePt t="5222" x="7608888" y="5275263"/>
          <p14:tracePt t="5277" x="7608888" y="5286375"/>
          <p14:tracePt t="5523" x="7620000" y="5286375"/>
          <p14:tracePt t="5527" x="7632700" y="5299075"/>
          <p14:tracePt t="5547" x="7643813" y="5299075"/>
          <p14:tracePt t="5556" x="7656513" y="5310188"/>
          <p14:tracePt t="5593" x="7656513" y="5322888"/>
          <p14:tracePt t="6810" x="7632700" y="5310188"/>
          <p14:tracePt t="7679" x="7620000" y="5310188"/>
          <p14:tracePt t="7683" x="7489825" y="5262563"/>
          <p14:tracePt t="7696" x="7239000" y="5156200"/>
          <p14:tracePt t="7713" x="7013575" y="5037138"/>
          <p14:tracePt t="7730" x="6799263" y="4905375"/>
          <p14:tracePt t="7747" x="6751638" y="4846638"/>
          <p14:tracePt t="7763" x="6691313" y="4775200"/>
          <p14:tracePt t="7780" x="6572250" y="4632325"/>
          <p14:tracePt t="7797" x="6489700" y="4548188"/>
          <p14:tracePt t="7813" x="6453188" y="4513263"/>
          <p14:tracePt t="7830" x="6405563" y="4465638"/>
          <p14:tracePt t="7847" x="6346825" y="4429125"/>
          <p14:tracePt t="7863" x="6286500" y="4418013"/>
          <p14:tracePt t="7880" x="6275388" y="4394200"/>
          <p14:tracePt t="7897" x="6251575" y="4394200"/>
          <p14:tracePt t="7913" x="6238875" y="4394200"/>
          <p14:tracePt t="10622" x="6238875" y="4418013"/>
          <p14:tracePt t="11083" x="6238875" y="4429125"/>
          <p14:tracePt t="11085" x="6238875" y="4452938"/>
          <p14:tracePt t="11089" x="6238875" y="4465638"/>
          <p14:tracePt t="11996" x="6203950" y="4441825"/>
          <p14:tracePt t="12473" x="6132513" y="4370388"/>
          <p14:tracePt t="12477" x="6013450" y="4251325"/>
          <p14:tracePt t="12494" x="5881688" y="4156075"/>
          <p14:tracePt t="12511" x="5643563" y="3976688"/>
          <p14:tracePt t="12528" x="5405438" y="3762375"/>
          <p14:tracePt t="12544" x="5214938" y="3560763"/>
          <p14:tracePt t="12561" x="4953000" y="3333750"/>
          <p14:tracePt t="12577" x="4727575" y="3155950"/>
          <p14:tracePt t="12577" x="4667250" y="3119438"/>
          <p14:tracePt t="12595" x="4452938" y="2941638"/>
          <p14:tracePt t="12611" x="4286250" y="2798763"/>
          <p14:tracePt t="12627" x="4227513" y="2727325"/>
          <p14:tracePt t="12645" x="4179888" y="2679700"/>
          <p14:tracePt t="12661" x="4119563" y="2595563"/>
          <p14:tracePt t="12678" x="4084638" y="2560638"/>
          <p14:tracePt t="12695" x="4060825" y="2524125"/>
          <p14:tracePt t="12711" x="4037013" y="2489200"/>
          <p14:tracePt t="12728" x="3989388" y="2428875"/>
          <p14:tracePt t="12745" x="3941763" y="2357438"/>
          <p14:tracePt t="12761" x="3894138" y="2322513"/>
          <p14:tracePt t="12778" x="3857625" y="2286000"/>
          <p14:tracePt t="12795" x="3846513" y="2262188"/>
          <p14:tracePt t="12811" x="3810000" y="2227263"/>
          <p14:tracePt t="12828" x="3798888" y="2190750"/>
          <p14:tracePt t="12845" x="3775075" y="2179638"/>
          <p14:tracePt t="12862" x="3775075" y="2166938"/>
          <p14:tracePt t="12878" x="3786188" y="2190750"/>
          <p14:tracePt t="13053" x="3798888" y="2190750"/>
          <p14:tracePt t="13061" x="3810000" y="2214563"/>
          <p14:tracePt t="13064" x="3846513" y="2227263"/>
          <p14:tracePt t="13079" x="3870325" y="2262188"/>
          <p14:tracePt t="13096" x="3905250" y="2298700"/>
          <p14:tracePt t="13112" x="3965575" y="2298700"/>
          <p14:tracePt t="13129" x="4000500" y="2309813"/>
          <p14:tracePt t="13146" x="4060825" y="2333625"/>
          <p14:tracePt t="13163" x="4143375" y="2357438"/>
          <p14:tracePt t="13179" x="4227513" y="2393950"/>
          <p14:tracePt t="13179" x="4238625" y="2405063"/>
          <p14:tracePt t="13197" x="4333875" y="2405063"/>
          <p14:tracePt t="13213" x="4465638" y="2417763"/>
          <p14:tracePt t="13229" x="4608513" y="2452688"/>
          <p14:tracePt t="13246" x="4762500" y="2489200"/>
          <p14:tracePt t="13263" x="4881563" y="2524125"/>
          <p14:tracePt t="13280" x="5000625" y="2560638"/>
          <p14:tracePt t="13296" x="5084763" y="2595563"/>
          <p14:tracePt t="13313" x="5156200" y="2619375"/>
          <p14:tracePt t="13330" x="5227638" y="2643188"/>
          <p14:tracePt t="13346" x="5275263" y="2643188"/>
          <p14:tracePt t="13363" x="5322888" y="2643188"/>
          <p14:tracePt t="13380" x="5334000" y="2643188"/>
          <p14:tracePt t="13396" x="5346700" y="2643188"/>
          <p14:tracePt t="13413" x="5370513" y="2643188"/>
          <p14:tracePt t="13430" x="5381625" y="2643188"/>
          <p14:tracePt t="13447" x="5394325" y="2632075"/>
          <p14:tracePt t="13463" x="5418138" y="2619375"/>
          <p14:tracePt t="13479" x="5429250" y="2608263"/>
          <p14:tracePt t="13496" x="5476875" y="2571750"/>
          <p14:tracePt t="13512" x="5537200" y="2560638"/>
          <p14:tracePt t="13529" x="5632450" y="2524125"/>
          <p14:tracePt t="13546" x="5715000" y="2500313"/>
          <p14:tracePt t="13563" x="5775325" y="2489200"/>
          <p14:tracePt t="13579" x="5846763" y="2452688"/>
          <p14:tracePt t="13596" x="5870575" y="2441575"/>
          <p14:tracePt t="13613" x="5894388" y="2428875"/>
          <p14:tracePt t="13629" x="5929313" y="2405063"/>
          <p14:tracePt t="13646" x="5989638" y="2381250"/>
          <p14:tracePt t="13646" x="6000750" y="2381250"/>
          <p14:tracePt t="13664" x="6072188" y="2357438"/>
          <p14:tracePt t="13680" x="6132513" y="2333625"/>
          <p14:tracePt t="13697" x="6227763" y="2274888"/>
          <p14:tracePt t="13697" x="6251575" y="2262188"/>
          <p14:tracePt t="13714" x="6323013" y="2262188"/>
          <p14:tracePt t="13730" x="6394450" y="2251075"/>
          <p14:tracePt t="13746" x="6465888" y="2238375"/>
          <p14:tracePt t="13764" x="6513513" y="2214563"/>
          <p14:tracePt t="13780" x="6524625" y="2214563"/>
          <p14:tracePt t="13834" x="6537325" y="2214563"/>
          <p14:tracePt t="13854" x="6548438" y="2214563"/>
          <p14:tracePt t="13878" x="6561138" y="2214563"/>
          <p14:tracePt t="13885" x="6572250" y="2227263"/>
          <p14:tracePt t="13899" x="6584950" y="2238375"/>
          <p14:tracePt t="13913" x="6596063" y="2251075"/>
          <p14:tracePt t="13930" x="6596063" y="2262188"/>
          <p14:tracePt t="13947" x="6608763" y="2274888"/>
          <p14:tracePt t="13964" x="6608763" y="2286000"/>
          <p14:tracePt t="13980" x="6619875" y="2309813"/>
          <p14:tracePt t="13998" x="6619875" y="2333625"/>
          <p14:tracePt t="14014" x="6632575" y="2333625"/>
          <p14:tracePt t="14031" x="6643688" y="2346325"/>
          <p14:tracePt t="14052" x="6656388" y="2357438"/>
          <p14:tracePt t="14072" x="6667500" y="2357438"/>
          <p14:tracePt t="14088" x="6680200" y="2357438"/>
          <p14:tracePt t="14097" x="6727825" y="2357438"/>
          <p14:tracePt t="14114" x="6786563" y="2370138"/>
          <p14:tracePt t="14131" x="6823075" y="2381250"/>
          <p14:tracePt t="14148" x="6858000" y="2393950"/>
          <p14:tracePt t="14164" x="6942138" y="2417763"/>
          <p14:tracePt t="14164" x="6953250" y="2417763"/>
          <p14:tracePt t="14183" x="7024688" y="2417763"/>
          <p14:tracePt t="14198" x="7096125" y="2428875"/>
          <p14:tracePt t="14215" x="7132638" y="2441575"/>
          <p14:tracePt t="14231" x="7191375" y="2441575"/>
          <p14:tracePt t="14248" x="7262813" y="2465388"/>
          <p14:tracePt t="14265" x="7310438" y="2489200"/>
          <p14:tracePt t="14281" x="7346950" y="2500313"/>
          <p14:tracePt t="14298" x="7405688" y="2524125"/>
          <p14:tracePt t="14315" x="7453313" y="2547938"/>
          <p14:tracePt t="14332" x="7500938" y="2571750"/>
          <p14:tracePt t="14348" x="7548563" y="2608263"/>
          <p14:tracePt t="14365" x="7585075" y="2632075"/>
          <p14:tracePt t="14382" x="7620000" y="2655888"/>
          <p14:tracePt t="14399" x="7632700" y="2679700"/>
          <p14:tracePt t="14415" x="7656513" y="2690813"/>
          <p14:tracePt t="14432" x="7667625" y="2703513"/>
          <p14:tracePt t="14449" x="7680325" y="2703513"/>
          <p14:tracePt t="14465" x="7704138" y="2703513"/>
          <p14:tracePt t="14726" x="7739063" y="2703513"/>
          <p14:tracePt t="14730" x="7786688" y="2703513"/>
          <p14:tracePt t="14733" x="7942263" y="2690813"/>
          <p14:tracePt t="14750" x="8108950" y="2655888"/>
          <p14:tracePt t="14766" x="8239125" y="2619375"/>
          <p14:tracePt t="14766" x="8275638" y="2619375"/>
          <p14:tracePt t="14784" x="8347075" y="2608263"/>
          <p14:tracePt t="14800" x="8382000" y="2608263"/>
          <p14:tracePt t="14816" x="8405813" y="2608263"/>
          <p14:tracePt t="14833" x="8418513" y="2608263"/>
          <p14:tracePt t="14850" x="8429625" y="2608263"/>
          <p14:tracePt t="14882" x="8442325" y="2608263"/>
          <p14:tracePt t="14898" x="8453438" y="2608263"/>
          <p14:tracePt t="14911" x="8466138" y="2608263"/>
          <p14:tracePt t="14919" x="8477250" y="2608263"/>
          <p14:tracePt t="14933" x="8501063" y="2608263"/>
          <p14:tracePt t="14950" x="8513763" y="2608263"/>
          <p14:tracePt t="14967" x="8524875" y="2608263"/>
          <p14:tracePt t="14983" x="8537575" y="2608263"/>
          <p14:tracePt t="15000" x="8548688" y="2619375"/>
          <p14:tracePt t="15030" x="8561388" y="2632075"/>
          <p14:tracePt t="15038" x="8572500" y="2655888"/>
          <p14:tracePt t="15059" x="8572500" y="2667000"/>
          <p14:tracePt t="15088" x="8585200" y="2667000"/>
          <p14:tracePt t="16839" x="8585200" y="2690813"/>
          <p14:tracePt t="17244" x="8585200" y="2703513"/>
          <p14:tracePt t="17246" x="8596313" y="2751138"/>
          <p14:tracePt t="17246" x="8596313" y="2762250"/>
          <p14:tracePt t="17258" x="8609013" y="2798763"/>
          <p14:tracePt t="17274" x="8632825" y="2846388"/>
          <p14:tracePt t="17291" x="8656638" y="2857500"/>
          <p14:tracePt t="17307" x="8656638" y="2846388"/>
          <p14:tracePt t="17468" x="8643938" y="2846388"/>
          <p14:tracePt t="17480" x="8632825" y="2846388"/>
          <p14:tracePt t="17490" x="8620125" y="2846388"/>
          <p14:tracePt t="17493" x="8609013" y="2833688"/>
          <p14:tracePt t="17508" x="8524875" y="2809875"/>
          <p14:tracePt t="17525" x="8418513" y="2786063"/>
          <p14:tracePt t="17542" x="8299450" y="2786063"/>
          <p14:tracePt t="17558" x="8156575" y="2786063"/>
          <p14:tracePt t="17575" x="8013700" y="2786063"/>
          <p14:tracePt t="17592" x="7929563" y="2786063"/>
          <p14:tracePt t="17608" x="7847013" y="2798763"/>
          <p14:tracePt t="17625" x="7751763" y="2809875"/>
          <p14:tracePt t="17642" x="7704138" y="2822575"/>
          <p14:tracePt t="17658" x="7680325" y="2846388"/>
          <p14:tracePt t="17675" x="7656513" y="2846388"/>
          <p14:tracePt t="17691" x="7643813" y="2857500"/>
          <p14:tracePt t="17708" x="7632700" y="2881313"/>
          <p14:tracePt t="17725" x="7620000" y="2905125"/>
          <p14:tracePt t="17742" x="7585075" y="2952750"/>
          <p14:tracePt t="17759" x="7572375" y="2965450"/>
          <p14:tracePt t="17778" x="7561263" y="2989263"/>
          <p14:tracePt t="17792" x="7561263" y="3036888"/>
          <p14:tracePt t="17809" x="7548563" y="3119438"/>
          <p14:tracePt t="17826" x="7548563" y="3179763"/>
          <p14:tracePt t="17842" x="7548563" y="3214688"/>
          <p14:tracePt t="17842" x="7548563" y="3227388"/>
          <p14:tracePt t="17860" x="7548563" y="3275013"/>
          <p14:tracePt t="17876" x="7572375" y="3309938"/>
          <p14:tracePt t="17892" x="7596188" y="3346450"/>
          <p14:tracePt t="17909" x="7620000" y="3394075"/>
          <p14:tracePt t="17926" x="7643813" y="3417888"/>
          <p14:tracePt t="17943" x="7643813" y="3465513"/>
          <p14:tracePt t="17959" x="7667625" y="3489325"/>
          <p14:tracePt t="17976" x="7667625" y="3524250"/>
          <p14:tracePt t="17993" x="7667625" y="3536950"/>
          <p14:tracePt t="18009" x="7667625" y="3560763"/>
          <p14:tracePt t="18026" x="7680325" y="3584575"/>
          <p14:tracePt t="18026" x="7680325" y="3595688"/>
          <p14:tracePt t="18044" x="7704138" y="3632200"/>
          <p14:tracePt t="18059" x="7704138" y="3643313"/>
          <p14:tracePt t="18076" x="7739063" y="3667125"/>
          <p14:tracePt t="18076" x="7762875" y="3667125"/>
          <p14:tracePt t="18094" x="7810500" y="3690938"/>
          <p14:tracePt t="18110" x="7858125" y="3703638"/>
          <p14:tracePt t="18126" x="7929563" y="3703638"/>
          <p14:tracePt t="18144" x="8024813" y="3703638"/>
          <p14:tracePt t="18160" x="8120063" y="3703638"/>
          <p14:tracePt t="18176" x="8204200" y="3703638"/>
          <p14:tracePt t="18194" x="8251825" y="3714750"/>
          <p14:tracePt t="18210" x="8299450" y="3714750"/>
          <p14:tracePt t="18227" x="8323263" y="3714750"/>
          <p14:tracePt t="18243" x="8358188" y="3714750"/>
          <p14:tracePt t="18260" x="8405813" y="3703638"/>
          <p14:tracePt t="18277" x="8442325" y="3690938"/>
          <p14:tracePt t="18294" x="8477250" y="3679825"/>
          <p14:tracePt t="18310" x="8501063" y="3643313"/>
          <p14:tracePt t="18310" x="8524875" y="3632200"/>
          <p14:tracePt t="18328" x="8585200" y="3560763"/>
          <p14:tracePt t="18344" x="8643938" y="3476625"/>
          <p14:tracePt t="18360" x="8728075" y="3381375"/>
          <p14:tracePt t="18360" x="8751888" y="3346450"/>
          <p14:tracePt t="18377" x="8786813" y="3227388"/>
          <p14:tracePt t="18394" x="8823325" y="3119438"/>
          <p14:tracePt t="18411" x="8823325" y="3024188"/>
          <p14:tracePt t="18427" x="8823325" y="2881313"/>
          <p14:tracePt t="18444" x="8823325" y="2786063"/>
          <p14:tracePt t="18461" x="8823325" y="2751138"/>
          <p14:tracePt t="18477" x="8799513" y="2690813"/>
          <p14:tracePt t="18494" x="8775700" y="2632075"/>
          <p14:tracePt t="18511" x="8763000" y="2608263"/>
          <p14:tracePt t="18528" x="8739188" y="2571750"/>
          <p14:tracePt t="18544" x="8704263" y="2524125"/>
          <p14:tracePt t="18561" x="8691563" y="2513013"/>
          <p14:tracePt t="18578" x="8667750" y="2489200"/>
          <p14:tracePt t="18594" x="8620125" y="2452688"/>
          <p14:tracePt t="18611" x="8561388" y="2428875"/>
          <p14:tracePt t="18628" x="8513763" y="2417763"/>
          <p14:tracePt t="18645" x="8466138" y="2393950"/>
          <p14:tracePt t="18662" x="8405813" y="2393950"/>
          <p14:tracePt t="18678" x="8358188" y="2393950"/>
          <p14:tracePt t="18695" x="8286750" y="2393950"/>
          <p14:tracePt t="18711" x="8204200" y="2393950"/>
          <p14:tracePt t="18728" x="8143875" y="2393950"/>
          <p14:tracePt t="18744" x="8096250" y="2393950"/>
          <p14:tracePt t="18761" x="8037513" y="2393950"/>
          <p14:tracePt t="18779" x="8024813" y="2405063"/>
          <p14:tracePt t="18795" x="7989888" y="2428875"/>
          <p14:tracePt t="18812" x="7942263" y="2476500"/>
          <p14:tracePt t="18828" x="7894638" y="2536825"/>
          <p14:tracePt t="18846" x="7847013" y="2571750"/>
          <p14:tracePt t="18862" x="7799388" y="2608263"/>
          <p14:tracePt t="18879" x="7739063" y="2643188"/>
          <p14:tracePt t="18896" x="7715250" y="2655888"/>
          <p14:tracePt t="18912" x="7680325" y="2679700"/>
          <p14:tracePt t="18929" x="7656513" y="2714625"/>
          <p14:tracePt t="18946" x="7643813" y="2738438"/>
          <p14:tracePt t="18962" x="7620000" y="2762250"/>
          <p14:tracePt t="18979" x="7596188" y="2809875"/>
          <p14:tracePt t="18996" x="7572375" y="2833688"/>
          <p14:tracePt t="19012" x="7548563" y="2870200"/>
          <p14:tracePt t="19029" x="7548563" y="2894013"/>
          <p14:tracePt t="19046" x="7513638" y="2928938"/>
          <p14:tracePt t="19063" x="7489825" y="3000375"/>
          <p14:tracePt t="19079" x="7477125" y="3048000"/>
          <p14:tracePt t="19096" x="7477125" y="3084513"/>
          <p14:tracePt t="19113" x="7466013" y="3119438"/>
          <p14:tracePt t="19130" x="7466013" y="3155950"/>
          <p14:tracePt t="19146" x="7466013" y="3214688"/>
          <p14:tracePt t="19146" x="7466013" y="3227388"/>
          <p14:tracePt t="19164" x="7466013" y="3275013"/>
          <p14:tracePt t="19179" x="7466013" y="3333750"/>
          <p14:tracePt t="19196" x="7489825" y="3381375"/>
          <p14:tracePt t="19213" x="7524750" y="3441700"/>
          <p14:tracePt t="19230" x="7561263" y="3500438"/>
          <p14:tracePt t="19247" x="7585075" y="3548063"/>
          <p14:tracePt t="19263" x="7608888" y="3584575"/>
          <p14:tracePt t="19280" x="7643813" y="3643313"/>
          <p14:tracePt t="19297" x="7680325" y="3690938"/>
          <p14:tracePt t="19313" x="7727950" y="3751263"/>
          <p14:tracePt t="19330" x="7751763" y="3786188"/>
          <p14:tracePt t="19347" x="7834313" y="3857625"/>
          <p14:tracePt t="19363" x="7894638" y="3905250"/>
          <p14:tracePt t="19380" x="7966075" y="3929063"/>
          <p14:tracePt t="19397" x="8072438" y="3965575"/>
          <p14:tracePt t="19414" x="8167688" y="3965575"/>
          <p14:tracePt t="19430" x="8251825" y="3965575"/>
          <p14:tracePt t="19430" x="8275638" y="3965575"/>
          <p14:tracePt t="19448" x="8347075" y="3965575"/>
          <p14:tracePt t="19464" x="8394700" y="3952875"/>
          <p14:tracePt t="19480" x="8477250" y="3917950"/>
          <p14:tracePt t="19498" x="8513763" y="3881438"/>
          <p14:tracePt t="19514" x="8572500" y="3822700"/>
          <p14:tracePt t="19531" x="8632825" y="3738563"/>
          <p14:tracePt t="19547" x="8691563" y="3632200"/>
          <p14:tracePt t="19564" x="8751888" y="3524250"/>
          <p14:tracePt t="19581" x="8799513" y="3394075"/>
          <p14:tracePt t="19597" x="8810625" y="3251200"/>
          <p14:tracePt t="19614" x="8834438" y="3132138"/>
          <p14:tracePt t="19631" x="8834438" y="3000375"/>
          <p14:tracePt t="19648" x="8834438" y="2905125"/>
          <p14:tracePt t="19664" x="8823325" y="2846388"/>
          <p14:tracePt t="19664" x="8823325" y="2833688"/>
          <p14:tracePt t="19682" x="8786813" y="2774950"/>
          <p14:tracePt t="19698" x="8775700" y="2703513"/>
          <p14:tracePt t="19715" x="8751888" y="2667000"/>
          <p14:tracePt t="19732" x="8728075" y="2632075"/>
          <p14:tracePt t="19748" x="8680450" y="2595563"/>
          <p14:tracePt t="19764" x="8620125" y="2571750"/>
          <p14:tracePt t="19781" x="8572500" y="2547938"/>
          <p14:tracePt t="19798" x="8513763" y="2536825"/>
          <p14:tracePt t="19814" x="8477250" y="2536825"/>
          <p14:tracePt t="19831" x="8394700" y="2536825"/>
          <p14:tracePt t="19848" x="8310563" y="2536825"/>
          <p14:tracePt t="19865" x="8228013" y="2536825"/>
          <p14:tracePt t="19882" x="8156575" y="2524125"/>
          <p14:tracePt t="19898" x="8085138" y="2536825"/>
          <p14:tracePt t="19898" x="8072438" y="2547938"/>
          <p14:tracePt t="19916" x="8013700" y="2560638"/>
          <p14:tracePt t="19932" x="7966075" y="2595563"/>
          <p14:tracePt t="19949" x="7905750" y="2619375"/>
          <p14:tracePt t="19966" x="7870825" y="2643188"/>
          <p14:tracePt t="19982" x="7823200" y="2679700"/>
          <p14:tracePt t="19999" x="7775575" y="2714625"/>
          <p14:tracePt t="20015" x="7727950" y="2762250"/>
          <p14:tracePt t="20032" x="7667625" y="2822575"/>
          <p14:tracePt t="20049" x="7608888" y="2905125"/>
          <p14:tracePt t="20066" x="7561263" y="2952750"/>
          <p14:tracePt t="20082" x="7524750" y="3024188"/>
          <p14:tracePt t="20099" x="7513638" y="3048000"/>
          <p14:tracePt t="20115" x="7500938" y="3108325"/>
          <p14:tracePt t="20132" x="7489825" y="3179763"/>
          <p14:tracePt t="20149" x="7489825" y="3238500"/>
          <p14:tracePt t="20166" x="7489825" y="3275013"/>
          <p14:tracePt t="20166" x="7489825" y="3286125"/>
          <p14:tracePt t="20184" x="7489825" y="3357563"/>
          <p14:tracePt t="20200" x="7500938" y="3441700"/>
          <p14:tracePt t="20216" x="7537450" y="3536950"/>
          <p14:tracePt t="20233" x="7632700" y="3632200"/>
          <p14:tracePt t="20250" x="7667625" y="3703638"/>
          <p14:tracePt t="20266" x="7691438" y="3738563"/>
          <p14:tracePt t="20266" x="7704138" y="3751263"/>
          <p14:tracePt t="20284" x="7739063" y="3798888"/>
          <p14:tracePt t="20300" x="7775575" y="3822700"/>
          <p14:tracePt t="20316" x="7834313" y="3846513"/>
          <p14:tracePt t="20333" x="7905750" y="3881438"/>
          <p14:tracePt t="20350" x="8024813" y="3917950"/>
          <p14:tracePt t="20367" x="8167688" y="3941763"/>
          <p14:tracePt t="20383" x="8310563" y="3952875"/>
          <p14:tracePt t="20400" x="8394700" y="3952875"/>
          <p14:tracePt t="20417" x="8466138" y="3941763"/>
          <p14:tracePt t="20434" x="8561388" y="3894138"/>
          <p14:tracePt t="20450" x="8609013" y="3870325"/>
          <p14:tracePt t="20450" x="8620125" y="3846513"/>
          <p14:tracePt t="20468" x="8643938" y="3833813"/>
          <p14:tracePt t="20483" x="8680450" y="3775075"/>
          <p14:tracePt t="20500" x="8691563" y="3751263"/>
          <p14:tracePt t="20500" x="8704263" y="3727450"/>
          <p14:tracePt t="20518" x="8728075" y="3667125"/>
          <p14:tracePt t="20534" x="8763000" y="3560763"/>
          <p14:tracePt t="20550" x="8810625" y="3394075"/>
          <p14:tracePt t="20550" x="8823325" y="3333750"/>
          <p14:tracePt t="20568" x="8823325" y="3214688"/>
          <p14:tracePt t="20584" x="8823325" y="3119438"/>
          <p14:tracePt t="20600" x="8823325" y="3000375"/>
          <p14:tracePt t="20617" x="8823325" y="2870200"/>
          <p14:tracePt t="20634" x="8799513" y="2751138"/>
          <p14:tracePt t="20651" x="8775700" y="2690813"/>
          <p14:tracePt t="20667" x="8739188" y="2643188"/>
          <p14:tracePt t="20684" x="8656638" y="2595563"/>
          <p14:tracePt t="20684" x="8632825" y="2584450"/>
          <p14:tracePt t="20701" x="8561388" y="2560638"/>
          <p14:tracePt t="20718" x="8489950" y="2536825"/>
          <p14:tracePt t="20734" x="8418513" y="2513013"/>
          <p14:tracePt t="20734" x="8405813" y="2500313"/>
          <p14:tracePt t="20752" x="8334375" y="2476500"/>
          <p14:tracePt t="20768" x="8299450" y="2465388"/>
          <p14:tracePt t="20785" x="8239125" y="2452688"/>
          <p14:tracePt t="20801" x="8204200" y="2452688"/>
          <p14:tracePt t="20817" x="8180388" y="2452688"/>
          <p14:tracePt t="20834" x="8156575" y="2441575"/>
          <p14:tracePt t="20851" x="8132763" y="2441575"/>
          <p14:tracePt t="20875" x="8120063" y="2441575"/>
          <p14:tracePt t="20896" x="8108950" y="2441575"/>
          <p14:tracePt t="20901" x="8085138" y="2441575"/>
          <p14:tracePt t="20918" x="8072438" y="2441575"/>
          <p14:tracePt t="22699" x="8072438" y="2452688"/>
          <p14:tracePt t="23064" x="8072438" y="2465388"/>
          <p14:tracePt t="23069" x="8072438" y="2476500"/>
          <p14:tracePt t="23081" x="8085138" y="2489200"/>
          <p14:tracePt t="23111" x="8096250" y="2500313"/>
          <p14:tracePt t="23279" x="8108950" y="2500313"/>
          <p14:tracePt t="23283" x="8108950" y="2513013"/>
          <p14:tracePt t="23292" x="8120063" y="2524125"/>
          <p14:tracePt t="23326" x="8132763" y="2536825"/>
          <p14:tracePt t="23342" x="8132763" y="2547938"/>
          <p14:tracePt t="23378" x="8143875" y="2560638"/>
          <p14:tracePt t="23395" x="8156575" y="2571750"/>
          <p14:tracePt t="23407" x="8156575" y="2595563"/>
          <p14:tracePt t="23435" x="8167688" y="2595563"/>
          <p14:tracePt t="23439" x="8167688" y="2608263"/>
          <p14:tracePt t="23453" x="8180388" y="2595563"/>
          <p14:tracePt t="23863" x="8180388" y="2584450"/>
          <p14:tracePt t="24082" x="8191500" y="2584450"/>
          <p14:tracePt t="24089" x="8204200" y="2584450"/>
          <p14:tracePt t="24105" x="8215313" y="2595563"/>
          <p14:tracePt t="24113" x="8215313" y="2608263"/>
          <p14:tracePt t="24131" x="8215313" y="2619375"/>
          <p14:tracePt t="24144" x="8228013" y="2632075"/>
          <p14:tracePt t="26793" x="8191500" y="2643188"/>
          <p14:tracePt t="27012" x="8156575" y="2655888"/>
          <p14:tracePt t="27014" x="8085138" y="2679700"/>
          <p14:tracePt t="27020" x="7847013" y="2774950"/>
          <p14:tracePt t="27037" x="7596188" y="2857500"/>
          <p14:tracePt t="27053" x="7310438" y="2928938"/>
          <p14:tracePt t="27069" x="7132638" y="2989263"/>
          <p14:tracePt t="27086" x="7000875" y="3048000"/>
          <p14:tracePt t="27103" x="6894513" y="3095625"/>
          <p14:tracePt t="27120" x="6810375" y="3132138"/>
          <p14:tracePt t="27137" x="6667500" y="3179763"/>
          <p14:tracePt t="27154" x="6548438" y="3238500"/>
          <p14:tracePt t="27170" x="6418263" y="3275013"/>
          <p14:tracePt t="27188" x="6251575" y="3322638"/>
          <p14:tracePt t="27204" x="6156325" y="3357563"/>
          <p14:tracePt t="27220" x="6061075" y="3394075"/>
          <p14:tracePt t="27237" x="6037263" y="3405188"/>
          <p14:tracePt t="27254" x="6013450" y="3405188"/>
          <p14:tracePt t="27270" x="6013450" y="3417888"/>
          <p14:tracePt t="27327" x="6000750" y="3429000"/>
          <p14:tracePt t="27368" x="6000750" y="3441700"/>
          <p14:tracePt t="27387" x="5989638" y="3452813"/>
          <p14:tracePt t="27397" x="5965825" y="3465513"/>
          <p14:tracePt t="27409" x="5953125" y="3476625"/>
          <p14:tracePt t="27409" x="5942013" y="3476625"/>
          <p14:tracePt t="27421" x="5918200" y="3476625"/>
          <p14:tracePt t="27438" x="5894388" y="3476625"/>
          <p14:tracePt t="27454" x="5881688" y="3476625"/>
          <p14:tracePt t="27793" x="5905500" y="3476625"/>
          <p14:tracePt t="28111" x="5918200" y="3476625"/>
          <p14:tracePt t="28119" x="5929313" y="3465513"/>
          <p14:tracePt t="28123" x="5989638" y="3452813"/>
          <p14:tracePt t="28139" x="6048375" y="3429000"/>
          <p14:tracePt t="28156" x="6108700" y="3405188"/>
          <p14:tracePt t="28173" x="6132513" y="3394075"/>
          <p14:tracePt t="28190" x="6143625" y="3394075"/>
          <p14:tracePt t="28411" x="6156325" y="3394075"/>
          <p14:tracePt t="28457" x="6167438" y="3394075"/>
          <p14:tracePt t="28461" x="6180138" y="3394075"/>
          <p14:tracePt t="28571" x="6191250" y="3394075"/>
          <p14:tracePt t="28754" x="6215063" y="3394075"/>
          <p14:tracePt t="28769" x="6238875" y="3405188"/>
          <p14:tracePt t="29065" x="6334125" y="3405188"/>
          <p14:tracePt t="29069" x="6405563" y="3405188"/>
          <p14:tracePt t="29076" x="6513513" y="3405188"/>
          <p14:tracePt t="29093" x="6715125" y="3405188"/>
          <p14:tracePt t="29110" x="6775450" y="3405188"/>
          <p14:tracePt t="29126" x="6823075" y="3405188"/>
          <p14:tracePt t="29126" x="6834188" y="3405188"/>
          <p14:tracePt t="29143" x="6846888" y="3405188"/>
          <p14:tracePt t="30042" x="6834188" y="3405188"/>
          <p14:tracePt t="30233" x="6799263" y="3405188"/>
          <p14:tracePt t="30237" x="6738938" y="3405188"/>
          <p14:tracePt t="30246" x="6632575" y="3405188"/>
          <p14:tracePt t="30263" x="6596063" y="3405188"/>
          <p14:tracePt t="30280" x="6513513" y="3405188"/>
          <p14:tracePt t="30296" x="6489700" y="3405188"/>
          <p14:tracePt t="30313" x="6442075" y="3405188"/>
          <p14:tracePt t="30330" x="6405563" y="3405188"/>
          <p14:tracePt t="30346" x="6357938" y="3405188"/>
          <p14:tracePt t="30364" x="6323013" y="3405188"/>
          <p14:tracePt t="30380" x="6310313" y="3405188"/>
          <p14:tracePt t="30396" x="6275388" y="3405188"/>
          <p14:tracePt t="30413" x="6238875" y="3405188"/>
          <p14:tracePt t="30430" x="6215063" y="3405188"/>
          <p14:tracePt t="30446" x="6180138" y="3429000"/>
          <p14:tracePt t="30464" x="6143625" y="3441700"/>
          <p14:tracePt t="30480" x="6108700" y="3452813"/>
          <p14:tracePt t="30497" x="6061075" y="3476625"/>
          <p14:tracePt t="30514" x="6037263" y="3476625"/>
          <p14:tracePt t="30530" x="6000750" y="3476625"/>
          <p14:tracePt t="30547" x="5976938" y="3476625"/>
          <p14:tracePt t="30563" x="5965825" y="3476625"/>
          <p14:tracePt t="30673" x="5965825" y="3465513"/>
          <p14:tracePt t="30810" x="5989638" y="3465513"/>
          <p14:tracePt t="30817" x="6037263" y="3465513"/>
          <p14:tracePt t="30831" x="6143625" y="3465513"/>
          <p14:tracePt t="30848" x="6238875" y="3465513"/>
          <p14:tracePt t="30865" x="6405563" y="3429000"/>
          <p14:tracePt t="30881" x="6524625" y="3429000"/>
          <p14:tracePt t="30898" x="6643688" y="3429000"/>
          <p14:tracePt t="30898" x="6656388" y="3429000"/>
          <p14:tracePt t="30916" x="6715125" y="3429000"/>
          <p14:tracePt t="30932" x="6775450" y="3429000"/>
          <p14:tracePt t="30948" x="6846888" y="3429000"/>
          <p14:tracePt t="30965" x="6894513" y="3429000"/>
          <p14:tracePt t="30982" x="6965950" y="3429000"/>
          <p14:tracePt t="30999" x="7037388" y="3429000"/>
          <p14:tracePt t="31015" x="7085013" y="3429000"/>
          <p14:tracePt t="31032" x="7132638" y="3429000"/>
          <p14:tracePt t="31049" x="7143750" y="3429000"/>
          <p14:tracePt t="31065" x="7156450" y="3429000"/>
          <p14:tracePt t="31847" x="7167563" y="3429000"/>
          <p14:tracePt t="31869" x="7180263" y="3429000"/>
          <p14:tracePt t="35387" x="7191375" y="3429000"/>
          <p14:tracePt t="35792" x="7191375" y="3441700"/>
          <p14:tracePt t="35828" x="7191375" y="3429000"/>
          <p14:tracePt t="38652" x="7167563" y="3405188"/>
          <p14:tracePt t="39439" x="7167563" y="3417888"/>
          <p14:tracePt t="39613" x="7167563" y="3429000"/>
          <p14:tracePt t="39645" x="7167563" y="3441700"/>
          <p14:tracePt t="40541" x="7191375" y="3452813"/>
          <p14:tracePt t="40799" x="7239000" y="3452813"/>
          <p14:tracePt t="40803" x="7323138" y="3452813"/>
          <p14:tracePt t="40812" x="7405688" y="3452813"/>
          <p14:tracePt t="40828" x="7442200" y="3452813"/>
          <p14:tracePt t="40845" x="7466013" y="3452813"/>
          <p14:tracePt t="40861" x="7477125" y="3452813"/>
          <p14:tracePt t="40878" x="7500938" y="3452813"/>
          <p14:tracePt t="40951" x="7513638" y="3441700"/>
          <p14:tracePt t="40955" x="7524750" y="3441700"/>
          <p14:tracePt t="40961" x="7596188" y="3441700"/>
          <p14:tracePt t="40979" x="7656513" y="3405188"/>
          <p14:tracePt t="40996" x="7680325" y="3394075"/>
          <p14:tracePt t="41012" x="7715250" y="3370263"/>
          <p14:tracePt t="41028" x="7727950" y="3357563"/>
          <p14:tracePt t="41046" x="7727950" y="3346450"/>
          <p14:tracePt t="41069" x="7739063" y="3346450"/>
          <p14:tracePt t="41079" x="7739063" y="3322638"/>
          <p14:tracePt t="41095" x="7739063" y="3309938"/>
          <p14:tracePt t="41112" x="7739063" y="3286125"/>
          <p14:tracePt t="41129" x="7739063" y="3275013"/>
          <p14:tracePt t="41145" x="7739063" y="3262313"/>
          <p14:tracePt t="41162" x="7739063" y="3238500"/>
          <p14:tracePt t="41179" x="7739063" y="3227388"/>
          <p14:tracePt t="41223" x="7739063" y="3214688"/>
          <p14:tracePt t="41248" x="7739063" y="3227388"/>
          <p14:tracePt t="41419" x="7739063" y="3238500"/>
          <p14:tracePt t="41431" x="7751763" y="3251200"/>
          <p14:tracePt t="41433" x="7762875" y="3286125"/>
          <p14:tracePt t="41447" x="7786688" y="3322638"/>
          <p14:tracePt t="41463" x="7810500" y="3346450"/>
          <p14:tracePt t="41480" x="7834313" y="3370263"/>
          <p14:tracePt t="41497" x="7858125" y="3394075"/>
          <p14:tracePt t="41513" x="7870825" y="3405188"/>
          <p14:tracePt t="41530" x="7881938" y="3417888"/>
          <p14:tracePt t="41547" x="7881938" y="3429000"/>
          <p14:tracePt t="41563" x="7894638" y="3429000"/>
          <p14:tracePt t="41597" x="7905750" y="3441700"/>
          <p14:tracePt t="41617" x="7918450" y="3441700"/>
          <p14:tracePt t="41633" x="7929563" y="3441700"/>
          <p14:tracePt t="41647" x="7942263" y="3441700"/>
          <p14:tracePt t="41671" x="7953375" y="3441700"/>
          <p14:tracePt t="41675" x="7966075" y="3441700"/>
          <p14:tracePt t="41711" x="7977188" y="3441700"/>
          <p14:tracePt t="41715" x="8001000" y="3429000"/>
          <p14:tracePt t="41731" x="8024813" y="3405188"/>
          <p14:tracePt t="41747" x="8085138" y="3357563"/>
          <p14:tracePt t="41764" x="8108950" y="3346450"/>
          <p14:tracePt t="41764" x="8120063" y="3333750"/>
          <p14:tracePt t="41781" x="8156575" y="3322638"/>
          <p14:tracePt t="41797" x="8191500" y="3286125"/>
          <p14:tracePt t="41814" x="8239125" y="3214688"/>
          <p14:tracePt t="41814" x="8239125" y="3203575"/>
          <p14:tracePt t="41831" x="8323263" y="3132138"/>
          <p14:tracePt t="41848" x="8334375" y="3095625"/>
          <p14:tracePt t="41864" x="8347075" y="3036888"/>
          <p14:tracePt t="41864" x="8358188" y="3013075"/>
          <p14:tracePt t="41881" x="8382000" y="2952750"/>
          <p14:tracePt t="41898" x="8382000" y="2894013"/>
          <p14:tracePt t="41914" x="8382000" y="2846388"/>
          <p14:tracePt t="41931" x="8382000" y="2762250"/>
          <p14:tracePt t="41948" x="8358188" y="2727325"/>
          <p14:tracePt t="41965" x="8323263" y="2703513"/>
          <p14:tracePt t="41981" x="8286750" y="2679700"/>
          <p14:tracePt t="41998" x="8215313" y="2655888"/>
          <p14:tracePt t="42015" x="8180388" y="2643188"/>
          <p14:tracePt t="42032" x="8085138" y="2643188"/>
          <p14:tracePt t="42048" x="8001000" y="2643188"/>
          <p14:tracePt t="42048" x="7977188" y="2643188"/>
          <p14:tracePt t="42065" x="7918450" y="2643188"/>
          <p14:tracePt t="42082" x="7870825" y="2667000"/>
          <p14:tracePt t="42098" x="7823200" y="2703513"/>
          <p14:tracePt t="42115" x="7810500" y="2714625"/>
          <p14:tracePt t="42132" x="7786688" y="2751138"/>
          <p14:tracePt t="42148" x="7786688" y="2762250"/>
          <p14:tracePt t="42165" x="7775575" y="2798763"/>
          <p14:tracePt t="42183" x="7762875" y="2822575"/>
          <p14:tracePt t="42199" x="7739063" y="2857500"/>
          <p14:tracePt t="42216" x="7739063" y="2881313"/>
          <p14:tracePt t="42232" x="7715250" y="2928938"/>
          <p14:tracePt t="42249" x="7715250" y="2952750"/>
          <p14:tracePt t="42265" x="7704138" y="3013075"/>
          <p14:tracePt t="42282" x="7704138" y="3071813"/>
          <p14:tracePt t="42299" x="7704138" y="3119438"/>
          <p14:tracePt t="42316" x="7704138" y="3179763"/>
          <p14:tracePt t="42333" x="7715250" y="3262313"/>
          <p14:tracePt t="42349" x="7727950" y="3322638"/>
          <p14:tracePt t="42366" x="7762875" y="3394075"/>
          <p14:tracePt t="42383" x="7810500" y="3452813"/>
          <p14:tracePt t="42399" x="7847013" y="3489325"/>
          <p14:tracePt t="42416" x="7870825" y="3536950"/>
          <p14:tracePt t="42433" x="7918450" y="3571875"/>
          <p14:tracePt t="42450" x="7977188" y="3584575"/>
          <p14:tracePt t="42466" x="8013700" y="3619500"/>
          <p14:tracePt t="42483" x="8061325" y="3632200"/>
          <p14:tracePt t="42500" x="8132763" y="3643313"/>
          <p14:tracePt t="42516" x="8156575" y="3643313"/>
          <p14:tracePt t="42533" x="8180388" y="3643313"/>
          <p14:tracePt t="42549" x="8191500" y="3643313"/>
          <p14:tracePt t="42566" x="8204200" y="3643313"/>
          <p14:tracePt t="42583" x="8228013" y="3643313"/>
          <p14:tracePt t="42600" x="8262938" y="3619500"/>
          <p14:tracePt t="42600" x="8275638" y="3619500"/>
          <p14:tracePt t="42617" x="8310563" y="3560763"/>
          <p14:tracePt t="42634" x="8323263" y="3500438"/>
          <p14:tracePt t="42651" x="8347075" y="3441700"/>
          <p14:tracePt t="42651" x="8347075" y="3429000"/>
          <p14:tracePt t="42668" x="8347075" y="3394075"/>
          <p14:tracePt t="42684" x="8347075" y="3346450"/>
          <p14:tracePt t="42701" x="8347075" y="3322638"/>
          <p14:tracePt t="42717" x="8347075" y="3275013"/>
          <p14:tracePt t="42734" x="8347075" y="3227388"/>
          <p14:tracePt t="42750" x="8334375" y="3203575"/>
          <p14:tracePt t="42766" x="8310563" y="3179763"/>
          <p14:tracePt t="42784" x="8299450" y="3167063"/>
          <p14:tracePt t="42801" x="8286750" y="3155950"/>
          <p14:tracePt t="42817" x="8286750" y="3167063"/>
          <p14:tracePt t="43141" x="8286750" y="3190875"/>
          <p14:tracePt t="43147" x="8286750" y="3214688"/>
          <p14:tracePt t="43155" x="8286750" y="3227388"/>
          <p14:tracePt t="43168" x="8286750" y="3262313"/>
          <p14:tracePt t="43186" x="8286750" y="3286125"/>
          <p14:tracePt t="43202" x="8286750" y="3309938"/>
          <p14:tracePt t="43219" x="8286750" y="3333750"/>
          <p14:tracePt t="43235" x="8286750" y="3346450"/>
          <p14:tracePt t="43252" x="8286750" y="3381375"/>
          <p14:tracePt t="43269" x="8286750" y="3417888"/>
          <p14:tracePt t="43285" x="8286750" y="3441700"/>
          <p14:tracePt t="43302" x="8286750" y="3465513"/>
          <p14:tracePt t="43302" x="8286750" y="3476625"/>
          <p14:tracePt t="43319" x="8286750" y="3500438"/>
          <p14:tracePt t="43336" x="8275638" y="3500438"/>
          <p14:tracePt t="43537" x="8262938" y="3524250"/>
          <p14:tracePt t="43549" x="8262938" y="3536950"/>
          <p14:tracePt t="43553" x="8262938" y="3560763"/>
          <p14:tracePt t="43569" x="8262938" y="3619500"/>
          <p14:tracePt t="43586" x="8262938" y="3667125"/>
          <p14:tracePt t="43603" x="8262938" y="3703638"/>
          <p14:tracePt t="43620" x="8262938" y="3738563"/>
          <p14:tracePt t="43636" x="8262938" y="3762375"/>
          <p14:tracePt t="43653" x="8262938" y="3775075"/>
          <p14:tracePt t="43677" x="8262938" y="3786188"/>
          <p14:tracePt t="43686" x="8262938" y="3798888"/>
          <p14:tracePt t="43703" x="8262938" y="3810000"/>
          <p14:tracePt t="43720" x="8251825" y="3810000"/>
          <p14:tracePt t="44151" x="8251825" y="3798888"/>
          <p14:tracePt t="44155" x="8239125" y="3775075"/>
          <p14:tracePt t="44172" x="8228013" y="3751263"/>
          <p14:tracePt t="44188" x="8215313" y="3738563"/>
          <p14:tracePt t="44204" x="8215313" y="3727450"/>
          <p14:tracePt t="44221" x="8204200" y="3714750"/>
          <p14:tracePt t="44238" x="8191500" y="3703638"/>
          <p14:tracePt t="44255" x="8191500" y="3690938"/>
          <p14:tracePt t="44359" x="8180388" y="3667125"/>
          <p14:tracePt t="44370" x="8167688" y="3667125"/>
          <p14:tracePt t="44443" x="8156575" y="3656013"/>
          <p14:tracePt t="44459" x="8156575" y="3643313"/>
          <p14:tracePt t="44467" x="8143875" y="3632200"/>
          <p14:tracePt t="44487" x="8143875" y="3619500"/>
          <p14:tracePt t="44505" x="8143875" y="3608388"/>
          <p14:tracePt t="44517" x="8143875" y="3595688"/>
          <p14:tracePt t="44537" x="8143875" y="3584575"/>
          <p14:tracePt t="44541" x="8143875" y="3560763"/>
          <p14:tracePt t="44556" x="8120063" y="3536950"/>
          <p14:tracePt t="44573" x="8120063" y="3500438"/>
          <p14:tracePt t="44589" x="8108950" y="3476625"/>
          <p14:tracePt t="44606" x="8096250" y="3465513"/>
          <p14:tracePt t="44622" x="8085138" y="3429000"/>
          <p14:tracePt t="44640" x="8085138" y="3417888"/>
          <p14:tracePt t="44657" x="8085138" y="3405188"/>
          <p14:tracePt t="44673" x="8085138" y="3381375"/>
          <p14:tracePt t="44690" x="8085138" y="3370263"/>
          <p14:tracePt t="44713" x="8085138" y="3394075"/>
          <p14:tracePt t="44805" x="8085138" y="3405188"/>
          <p14:tracePt t="44809" x="8085138" y="3465513"/>
          <p14:tracePt t="44823" x="8085138" y="3560763"/>
          <p14:tracePt t="44839" x="8085138" y="3656013"/>
          <p14:tracePt t="44856" x="8096250" y="3703638"/>
          <p14:tracePt t="44873" x="8096250" y="3751263"/>
          <p14:tracePt t="44890" x="8096250" y="3786188"/>
          <p14:tracePt t="44890" x="8108950" y="3810000"/>
          <p14:tracePt t="44907" x="8108950" y="3870325"/>
          <p14:tracePt t="44924" x="8132763" y="3929063"/>
          <p14:tracePt t="44941" x="8143875" y="3976688"/>
          <p14:tracePt t="44957" x="8143875" y="4013200"/>
          <p14:tracePt t="44974" x="8156575" y="4013200"/>
          <p14:tracePt t="44990" x="8143875" y="4013200"/>
          <p14:tracePt t="45531" x="8143875" y="4000500"/>
          <p14:tracePt t="46313" x="8143875" y="3989388"/>
          <p14:tracePt t="46326" x="8120063" y="3989388"/>
          <p14:tracePt t="46605" x="8108950" y="4000500"/>
          <p14:tracePt t="46609" x="8096250" y="4000500"/>
          <p14:tracePt t="46613" x="7989888" y="4024313"/>
          <p14:tracePt t="46613" x="7966075" y="4037013"/>
          <p14:tracePt t="46629" x="7810500" y="4060825"/>
          <p14:tracePt t="46646" x="7632700" y="4060825"/>
          <p14:tracePt t="46662" x="7537450" y="4060825"/>
          <p14:tracePt t="46679" x="7394575" y="4060825"/>
          <p14:tracePt t="46696" x="7156450" y="4060825"/>
          <p14:tracePt t="46712" x="6762750" y="4037013"/>
          <p14:tracePt t="46729" x="6429375" y="4037013"/>
          <p14:tracePt t="46746" x="6108700" y="4048125"/>
          <p14:tracePt t="46762" x="5786438" y="4048125"/>
          <p14:tracePt t="46779" x="5370513" y="4048125"/>
          <p14:tracePt t="46796" x="5238750" y="4037013"/>
          <p14:tracePt t="46813" x="5167313" y="4000500"/>
          <p14:tracePt t="46829" x="5132388" y="3952875"/>
          <p14:tracePt t="46846" x="5084763" y="3905250"/>
          <p14:tracePt t="46863" x="5048250" y="3881438"/>
          <p14:tracePt t="46880" x="5024438" y="3833813"/>
          <p14:tracePt t="46896" x="5000625" y="3786188"/>
          <p14:tracePt t="46912" x="4953000" y="3727450"/>
          <p14:tracePt t="46929" x="4905375" y="3656013"/>
          <p14:tracePt t="46946" x="4846638" y="3584575"/>
          <p14:tracePt t="46963" x="4822825" y="3548063"/>
          <p14:tracePt t="46980" x="4799013" y="3500438"/>
          <p14:tracePt t="46997" x="4786313" y="3465513"/>
          <p14:tracePt t="47013" x="4775200" y="3441700"/>
          <p14:tracePt t="47030" x="4762500" y="3417888"/>
          <p14:tracePt t="47047" x="4751388" y="3405188"/>
          <p14:tracePt t="47063" x="4714875" y="3381375"/>
          <p14:tracePt t="47080" x="4703763" y="3381375"/>
          <p14:tracePt t="47097" x="4679950" y="3381375"/>
          <p14:tracePt t="47113" x="4632325" y="3381375"/>
          <p14:tracePt t="47130" x="4572000" y="3381375"/>
          <p14:tracePt t="47147" x="4524375" y="3381375"/>
          <p14:tracePt t="47163" x="4489450" y="3381375"/>
          <p14:tracePt t="47180" x="4452938" y="3381375"/>
          <p14:tracePt t="47197" x="4405313" y="3381375"/>
          <p14:tracePt t="47214" x="4394200" y="3381375"/>
          <p14:tracePt t="47230" x="4346575" y="3381375"/>
          <p14:tracePt t="47247" x="4310063" y="3381375"/>
          <p14:tracePt t="47264" x="4286250" y="3381375"/>
          <p14:tracePt t="47280" x="4275138" y="3381375"/>
          <p14:tracePt t="47367" x="4275138" y="3394075"/>
          <p14:tracePt t="47391" x="4275138" y="3405188"/>
          <p14:tracePt t="47400" x="4275138" y="3417888"/>
          <p14:tracePt t="47412" x="4275138" y="3429000"/>
          <p14:tracePt t="47416" x="4275138" y="3465513"/>
          <p14:tracePt t="47431" x="4286250" y="3513138"/>
          <p14:tracePt t="47449" x="4322763" y="3548063"/>
          <p14:tracePt t="47466" x="4357688" y="3595688"/>
          <p14:tracePt t="47482" x="4394200" y="3619500"/>
          <p14:tracePt t="47499" x="4441825" y="3643313"/>
          <p14:tracePt t="47499" x="4452938" y="3643313"/>
          <p14:tracePt t="47516" x="4500563" y="3667125"/>
          <p14:tracePt t="47533" x="4560888" y="3679825"/>
          <p14:tracePt t="47549" x="4608513" y="3703638"/>
          <p14:tracePt t="47566" x="4703763" y="3703638"/>
          <p14:tracePt t="47582" x="4810125" y="3714750"/>
          <p14:tracePt t="47599" x="4905375" y="3714750"/>
          <p14:tracePt t="47616" x="5037138" y="3714750"/>
          <p14:tracePt t="47633" x="5156200" y="3714750"/>
          <p14:tracePt t="47649" x="5310188" y="3714750"/>
          <p14:tracePt t="47666" x="5429250" y="3714750"/>
          <p14:tracePt t="47683" x="5537200" y="3679825"/>
          <p14:tracePt t="47683" x="5561013" y="3679825"/>
          <p14:tracePt t="47700" x="5632450" y="3632200"/>
          <p14:tracePt t="47716" x="5691188" y="3595688"/>
          <p14:tracePt t="47733" x="5727700" y="3536950"/>
          <p14:tracePt t="47733" x="5738813" y="3513138"/>
          <p14:tracePt t="47750" x="5762625" y="3441700"/>
          <p14:tracePt t="47767" x="5762625" y="3357563"/>
          <p14:tracePt t="47783" x="5775325" y="3262313"/>
          <p14:tracePt t="47783" x="5775325" y="3251200"/>
          <p14:tracePt t="47800" x="5775325" y="3167063"/>
          <p14:tracePt t="47817" x="5775325" y="3084513"/>
          <p14:tracePt t="47833" x="5775325" y="3000375"/>
          <p14:tracePt t="47850" x="5775325" y="2894013"/>
          <p14:tracePt t="47867" x="5762625" y="2846388"/>
          <p14:tracePt t="47883" x="5751513" y="2822575"/>
          <p14:tracePt t="47900" x="5703888" y="2774950"/>
          <p14:tracePt t="47917" x="5643563" y="2727325"/>
          <p14:tracePt t="47933" x="5453063" y="2679700"/>
          <p14:tracePt t="47950" x="5370513" y="2655888"/>
          <p14:tracePt t="47966" x="5251450" y="2632075"/>
          <p14:tracePt t="47983" x="5132388" y="2619375"/>
          <p14:tracePt t="48001" x="5000625" y="2619375"/>
          <p14:tracePt t="48017" x="4857750" y="2619375"/>
          <p14:tracePt t="48034" x="4751388" y="2608263"/>
          <p14:tracePt t="48051" x="4679950" y="2608263"/>
          <p14:tracePt t="48067" x="4572000" y="2608263"/>
          <p14:tracePt t="48084" x="4476750" y="2619375"/>
          <p14:tracePt t="48101" x="4381500" y="2643188"/>
          <p14:tracePt t="48118" x="4322763" y="2667000"/>
          <p14:tracePt t="48134" x="4251325" y="2690813"/>
          <p14:tracePt t="48151" x="4179888" y="2714625"/>
          <p14:tracePt t="48168" x="4108450" y="2727325"/>
          <p14:tracePt t="48185" x="4084638" y="2738438"/>
          <p14:tracePt t="48201" x="4048125" y="2751138"/>
          <p14:tracePt t="48218" x="4024313" y="2774950"/>
          <p14:tracePt t="48234" x="4013200" y="2798763"/>
          <p14:tracePt t="48251" x="3976688" y="2833688"/>
          <p14:tracePt t="48268" x="3952875" y="2881313"/>
          <p14:tracePt t="48285" x="3929063" y="2917825"/>
          <p14:tracePt t="48301" x="3894138" y="2965450"/>
          <p14:tracePt t="48318" x="3846513" y="3000375"/>
          <p14:tracePt t="48335" x="3822700" y="3036888"/>
          <p14:tracePt t="48351" x="3786188" y="3119438"/>
          <p14:tracePt t="48369" x="3751263" y="3190875"/>
          <p14:tracePt t="48385" x="3727450" y="3262313"/>
          <p14:tracePt t="48402" x="3703638" y="3346450"/>
          <p14:tracePt t="48419" x="3679825" y="3405188"/>
          <p14:tracePt t="48435" x="3690938" y="3476625"/>
          <p14:tracePt t="48452" x="3727450" y="3524250"/>
          <p14:tracePt t="48469" x="3775075" y="3571875"/>
          <p14:tracePt t="48485" x="3833813" y="3619500"/>
          <p14:tracePt t="48485" x="3846513" y="3643313"/>
          <p14:tracePt t="48502" x="3894138" y="3679825"/>
          <p14:tracePt t="48519" x="3941763" y="3714750"/>
          <p14:tracePt t="48536" x="4024313" y="3762375"/>
          <p14:tracePt t="48552" x="4108450" y="3810000"/>
          <p14:tracePt t="48569" x="4203700" y="3846513"/>
          <p14:tracePt t="48569" x="4227513" y="3857625"/>
          <p14:tracePt t="48586" x="4322763" y="3894138"/>
          <p14:tracePt t="48602" x="4405313" y="3929063"/>
          <p14:tracePt t="48619" x="4489450" y="3941763"/>
          <p14:tracePt t="48636" x="4560888" y="3976688"/>
          <p14:tracePt t="48653" x="4632325" y="3976688"/>
          <p14:tracePt t="48669" x="4691063" y="3989388"/>
          <p14:tracePt t="48686" x="4751388" y="3989388"/>
          <p14:tracePt t="48703" x="4799013" y="3989388"/>
          <p14:tracePt t="48719" x="4846638" y="3989388"/>
          <p14:tracePt t="48736" x="4857750" y="3989388"/>
          <p14:tracePt t="48758" x="4881563" y="3989388"/>
          <p14:tracePt t="48769" x="4918075" y="3965575"/>
          <p14:tracePt t="48786" x="4953000" y="3929063"/>
          <p14:tracePt t="48803" x="5000625" y="3905250"/>
          <p14:tracePt t="48803" x="5013325" y="3894138"/>
          <p14:tracePt t="48820" x="5084763" y="3833813"/>
          <p14:tracePt t="48837" x="5156200" y="3775075"/>
          <p14:tracePt t="48853" x="5227638" y="3714750"/>
          <p14:tracePt t="48853" x="5238750" y="3703638"/>
          <p14:tracePt t="48870" x="5286375" y="3619500"/>
          <p14:tracePt t="48887" x="5334000" y="3548063"/>
          <p14:tracePt t="48903" x="5394325" y="3513138"/>
          <p14:tracePt t="48920" x="5453063" y="3465513"/>
          <p14:tracePt t="48937" x="5500688" y="3370263"/>
          <p14:tracePt t="48954" x="5513388" y="3275013"/>
          <p14:tracePt t="48970" x="5513388" y="3155950"/>
          <p14:tracePt t="48986" x="5513388" y="3048000"/>
          <p14:tracePt t="49003" x="5500688" y="2989263"/>
          <p14:tracePt t="49020" x="5476875" y="2941638"/>
          <p14:tracePt t="49036" x="5441950" y="2905125"/>
          <p14:tracePt t="49053" x="5394325" y="2870200"/>
          <p14:tracePt t="49071" x="5346700" y="2846388"/>
          <p14:tracePt t="49087" x="5310188" y="2846388"/>
          <p14:tracePt t="49087" x="5299075" y="2846388"/>
          <p14:tracePt t="49105" x="5286375" y="2833688"/>
          <p14:tracePt t="49121" x="5180013" y="2822575"/>
          <p14:tracePt t="49137" x="5119688" y="2809875"/>
          <p14:tracePt t="49154" x="5072063" y="2798763"/>
          <p14:tracePt t="49171" x="5024438" y="2798763"/>
          <p14:tracePt t="49188" x="4918075" y="2774950"/>
          <p14:tracePt t="49204" x="4870450" y="2774950"/>
          <p14:tracePt t="49221" x="4822825" y="2762250"/>
          <p14:tracePt t="49238" x="4775200" y="2762250"/>
          <p14:tracePt t="49254" x="4738688" y="2762250"/>
          <p14:tracePt t="49271" x="4714875" y="2762250"/>
          <p14:tracePt t="49287" x="4667250" y="2762250"/>
          <p14:tracePt t="49304" x="4643438" y="2762250"/>
          <p14:tracePt t="49321" x="4608513" y="2809875"/>
          <p14:tracePt t="49338" x="4560888" y="2870200"/>
          <p14:tracePt t="49355" x="4537075" y="2928938"/>
          <p14:tracePt t="49372" x="4500563" y="2989263"/>
          <p14:tracePt t="49372" x="4489450" y="3000375"/>
          <p14:tracePt t="49388" x="4441825" y="3036888"/>
          <p14:tracePt t="49405" x="4405313" y="3048000"/>
          <p14:tracePt t="49422" x="4394200" y="3071813"/>
          <p14:tracePt t="49438" x="4357688" y="3095625"/>
          <p14:tracePt t="49455" x="4346575" y="3119438"/>
          <p14:tracePt t="49471" x="4310063" y="3155950"/>
          <p14:tracePt t="49488" x="4298950" y="3190875"/>
          <p14:tracePt t="49505" x="4262438" y="3238500"/>
          <p14:tracePt t="49522" x="4251325" y="3262313"/>
          <p14:tracePt t="49538" x="4214813" y="3322638"/>
          <p14:tracePt t="49555" x="4191000" y="3357563"/>
          <p14:tracePt t="49572" x="4156075" y="3405188"/>
          <p14:tracePt t="49588" x="4143375" y="3452813"/>
          <p14:tracePt t="49605" x="4143375" y="3500438"/>
          <p14:tracePt t="49622" x="4143375" y="3548063"/>
          <p14:tracePt t="49639" x="4143375" y="3608388"/>
          <p14:tracePt t="49655" x="4156075" y="3679825"/>
          <p14:tracePt t="49672" x="4191000" y="3751263"/>
          <p14:tracePt t="49689" x="4238625" y="3798888"/>
          <p14:tracePt t="49706" x="4275138" y="3857625"/>
          <p14:tracePt t="49722" x="4346575" y="3905250"/>
          <p14:tracePt t="49739" x="4418013" y="3952875"/>
          <p14:tracePt t="49756" x="4489450" y="4000500"/>
          <p14:tracePt t="49772" x="4572000" y="4024313"/>
          <p14:tracePt t="49789" x="4608513" y="4037013"/>
          <p14:tracePt t="49806" x="4714875" y="4037013"/>
          <p14:tracePt t="49822" x="4822825" y="4037013"/>
          <p14:tracePt t="49840" x="5060950" y="3989388"/>
          <p14:tracePt t="49856" x="5203825" y="3941763"/>
          <p14:tracePt t="49873" x="5381625" y="3870325"/>
          <p14:tracePt t="49889" x="5572125" y="3751263"/>
          <p14:tracePt t="49906" x="5691188" y="3667125"/>
          <p14:tracePt t="49923" x="5751513" y="3608388"/>
          <p14:tracePt t="49940" x="5799138" y="3524250"/>
          <p14:tracePt t="49956" x="5870575" y="3394075"/>
          <p14:tracePt t="49973" x="5894388" y="3275013"/>
          <p14:tracePt t="49990" x="5905500" y="3155950"/>
          <p14:tracePt t="50007" x="5918200" y="2917825"/>
          <p14:tracePt t="50023" x="5918200" y="2786063"/>
          <p14:tracePt t="50039" x="5918200" y="2703513"/>
          <p14:tracePt t="50056" x="5894388" y="2619375"/>
          <p14:tracePt t="50073" x="5894388" y="2547938"/>
          <p14:tracePt t="50090" x="5834063" y="2513013"/>
          <p14:tracePt t="50107" x="5775325" y="2476500"/>
          <p14:tracePt t="50124" x="5703888" y="2476500"/>
          <p14:tracePt t="50140" x="5632450" y="2452688"/>
          <p14:tracePt t="50157" x="5537200" y="2452688"/>
          <p14:tracePt t="50157" x="5465763" y="2452688"/>
          <p14:tracePt t="50174" x="5322888" y="2428875"/>
          <p14:tracePt t="50191" x="5262563" y="2417763"/>
          <p14:tracePt t="50207" x="5227638" y="2393950"/>
          <p14:tracePt t="50224" x="5108575" y="2393950"/>
          <p14:tracePt t="50241" x="5048250" y="2370138"/>
          <p14:tracePt t="50257" x="4989513" y="2346325"/>
          <p14:tracePt t="50274" x="4941888" y="2346325"/>
          <p14:tracePt t="50291" x="4870450" y="2346325"/>
          <p14:tracePt t="50307" x="4786313" y="2346325"/>
          <p14:tracePt t="50324" x="4727575" y="2346325"/>
          <p14:tracePt t="50341" x="4679950" y="2346325"/>
          <p14:tracePt t="50358" x="4584700" y="2346325"/>
          <p14:tracePt t="50375" x="4572000" y="2346325"/>
          <p14:tracePt t="50391" x="4513263" y="2370138"/>
          <p14:tracePt t="50391" x="4500563" y="2370138"/>
          <p14:tracePt t="50408" x="4418013" y="2417763"/>
          <p14:tracePt t="50425" x="4333875" y="2452688"/>
          <p14:tracePt t="50441" x="4227513" y="2513013"/>
          <p14:tracePt t="50458" x="4143375" y="2571750"/>
          <p14:tracePt t="50474" x="4060825" y="2632075"/>
          <p14:tracePt t="50491" x="3989388" y="2703513"/>
          <p14:tracePt t="50508" x="3929063" y="2762250"/>
          <p14:tracePt t="50525" x="3905250" y="2809875"/>
          <p14:tracePt t="50542" x="3881438" y="2857500"/>
          <p14:tracePt t="50558" x="3846513" y="2928938"/>
          <p14:tracePt t="50575" x="3810000" y="3013075"/>
          <p14:tracePt t="50591" x="3786188" y="3084513"/>
          <p14:tracePt t="50608" x="3775075" y="3132138"/>
          <p14:tracePt t="50625" x="3762375" y="3190875"/>
          <p14:tracePt t="50625" x="3751263" y="3214688"/>
          <p14:tracePt t="50642" x="3738563" y="3286125"/>
          <p14:tracePt t="50658" x="3727450" y="3370263"/>
          <p14:tracePt t="50675" x="3727450" y="3441700"/>
          <p14:tracePt t="50675" x="3727450" y="3465513"/>
          <p14:tracePt t="50692" x="3727450" y="3548063"/>
          <p14:tracePt t="50709" x="3738563" y="3619500"/>
          <p14:tracePt t="50725" x="3762375" y="3667125"/>
          <p14:tracePt t="50742" x="3810000" y="3738563"/>
          <p14:tracePt t="50759" x="3870325" y="3798888"/>
          <p14:tracePt t="50775" x="3965575" y="3846513"/>
          <p14:tracePt t="50792" x="4060825" y="3905250"/>
          <p14:tracePt t="50809" x="4132263" y="3989388"/>
          <p14:tracePt t="50825" x="4203700" y="4024313"/>
          <p14:tracePt t="50842" x="4262438" y="4071938"/>
          <p14:tracePt t="50859" x="4333875" y="4108450"/>
          <p14:tracePt t="50859" x="4346575" y="4119563"/>
          <p14:tracePt t="50876" x="4405313" y="4132263"/>
          <p14:tracePt t="50892" x="4465638" y="4143375"/>
          <p14:tracePt t="50909" x="4537075" y="4156075"/>
          <p14:tracePt t="50926" x="4608513" y="4156075"/>
          <p14:tracePt t="50943" x="4632325" y="4156075"/>
          <p14:tracePt t="50959" x="4703763" y="4156075"/>
          <p14:tracePt t="50976" x="4810125" y="4095750"/>
          <p14:tracePt t="50993" x="4941888" y="4013200"/>
          <p14:tracePt t="51009" x="5084763" y="3917950"/>
          <p14:tracePt t="51027" x="5191125" y="3833813"/>
          <p14:tracePt t="51043" x="5346700" y="3751263"/>
          <p14:tracePt t="51060" x="5453063" y="3679825"/>
          <p14:tracePt t="51077" x="5561013" y="3619500"/>
          <p14:tracePt t="51092" x="5608638" y="3524250"/>
          <p14:tracePt t="51109" x="5667375" y="3429000"/>
          <p14:tracePt t="51126" x="5727700" y="3322638"/>
          <p14:tracePt t="51143" x="5786438" y="3179763"/>
          <p14:tracePt t="51160" x="5834063" y="3060700"/>
          <p14:tracePt t="51177" x="5834063" y="2941638"/>
          <p14:tracePt t="51177" x="5834063" y="2917825"/>
          <p14:tracePt t="51195" x="5834063" y="2846388"/>
          <p14:tracePt t="51210" x="5834063" y="2798763"/>
          <p14:tracePt t="51227" x="5810250" y="2762250"/>
          <p14:tracePt t="51244" x="5775325" y="2703513"/>
          <p14:tracePt t="51261" x="5727700" y="2667000"/>
          <p14:tracePt t="51277" x="5680075" y="2643188"/>
          <p14:tracePt t="51294" x="5595938" y="2608263"/>
          <p14:tracePt t="51310" x="5537200" y="2571750"/>
          <p14:tracePt t="51327" x="5441950" y="2547938"/>
          <p14:tracePt t="51344" x="5357813" y="2536825"/>
          <p14:tracePt t="51361" x="5275263" y="2524125"/>
          <p14:tracePt t="51377" x="5203825" y="2500313"/>
          <p14:tracePt t="51394" x="5132388" y="2489200"/>
          <p14:tracePt t="51411" x="5060950" y="2489200"/>
          <p14:tracePt t="51427" x="5000625" y="2489200"/>
          <p14:tracePt t="51444" x="4953000" y="2489200"/>
          <p14:tracePt t="51461" x="4905375" y="2500313"/>
          <p14:tracePt t="51461" x="4894263" y="2513013"/>
          <p14:tracePt t="51478" x="4822825" y="2536825"/>
          <p14:tracePt t="51494" x="4775200" y="2571750"/>
          <p14:tracePt t="51511" x="4703763" y="2619375"/>
          <p14:tracePt t="51529" x="4619625" y="2655888"/>
          <p14:tracePt t="51545" x="4524375" y="2690813"/>
          <p14:tracePt t="51561" x="4441825" y="2751138"/>
          <p14:tracePt t="51578" x="4333875" y="2833688"/>
          <p14:tracePt t="51595" x="4262438" y="2881313"/>
          <p14:tracePt t="51611" x="4191000" y="2941638"/>
          <p14:tracePt t="51628" x="4156075" y="3000375"/>
          <p14:tracePt t="51645" x="4119563" y="3060700"/>
          <p14:tracePt t="51645" x="4108450" y="3084513"/>
          <p14:tracePt t="51662" x="4095750" y="3119438"/>
          <p14:tracePt t="51678" x="4071938" y="3167063"/>
          <p14:tracePt t="51695" x="4048125" y="3190875"/>
          <p14:tracePt t="51712" x="4013200" y="3238500"/>
          <p14:tracePt t="51728" x="3989388" y="3298825"/>
          <p14:tracePt t="51745" x="3941763" y="3357563"/>
          <p14:tracePt t="51745" x="3941763" y="3370263"/>
          <p14:tracePt t="51762" x="3881438" y="3465513"/>
          <p14:tracePt t="51779" x="3846513" y="3571875"/>
          <p14:tracePt t="51795" x="3810000" y="3703638"/>
          <p14:tracePt t="51812" x="3810000" y="3786188"/>
          <p14:tracePt t="51829" x="3810000" y="3857625"/>
          <p14:tracePt t="51845" x="3810000" y="3917950"/>
          <p14:tracePt t="51862" x="3833813" y="3989388"/>
          <p14:tracePt t="51879" x="3894138" y="4095750"/>
          <p14:tracePt t="51895" x="3952875" y="4156075"/>
          <p14:tracePt t="51912" x="4060825" y="4203700"/>
          <p14:tracePt t="51929" x="4156075" y="4251325"/>
          <p14:tracePt t="51929" x="4167188" y="4262438"/>
          <p14:tracePt t="51946" x="4214813" y="4262438"/>
          <p14:tracePt t="51962" x="4322763" y="4262438"/>
          <p14:tracePt t="51979" x="4418013" y="4262438"/>
          <p14:tracePt t="51996" x="4489450" y="4262438"/>
          <p14:tracePt t="52013" x="4548188" y="4262438"/>
          <p14:tracePt t="52029" x="4643438" y="4262438"/>
          <p14:tracePt t="52046" x="4703763" y="4251325"/>
          <p14:tracePt t="52063" x="4762500" y="4203700"/>
          <p14:tracePt t="52079" x="4810125" y="4156075"/>
          <p14:tracePt t="52097" x="4881563" y="4071938"/>
          <p14:tracePt t="52113" x="4953000" y="3929063"/>
          <p14:tracePt t="52129" x="5048250" y="3751263"/>
          <p14:tracePt t="52146" x="5143500" y="3571875"/>
          <p14:tracePt t="52163" x="5275263" y="3309938"/>
          <p14:tracePt t="52180" x="5310188" y="3119438"/>
          <p14:tracePt t="52197" x="5334000" y="2941638"/>
          <p14:tracePt t="52213" x="5346700" y="2809875"/>
          <p14:tracePt t="52230" x="5310188" y="2751138"/>
          <p14:tracePt t="52247" x="5262563" y="2727325"/>
          <p14:tracePt t="52263" x="5214938" y="2703513"/>
          <p14:tracePt t="52280" x="5167313" y="2703513"/>
          <p14:tracePt t="52297" x="5108575" y="2703513"/>
          <p14:tracePt t="52313" x="5048250" y="2703513"/>
          <p14:tracePt t="52330" x="5013325" y="2703513"/>
          <p14:tracePt t="52347" x="4989513" y="2727325"/>
          <p14:tracePt t="52364" x="4976813" y="2762250"/>
          <p14:tracePt t="52380" x="4965700" y="2798763"/>
          <p14:tracePt t="52397" x="4953000" y="2846388"/>
          <p14:tracePt t="52414" x="4953000" y="2894013"/>
          <p14:tracePt t="52430" x="4941888" y="2928938"/>
          <p14:tracePt t="52447" x="4929188" y="3000375"/>
          <p14:tracePt t="52464" x="4918075" y="3048000"/>
          <p14:tracePt t="52481" x="4918075" y="3095625"/>
          <p14:tracePt t="52497" x="4918075" y="3132138"/>
          <p14:tracePt t="52514" x="4918075" y="3179763"/>
          <p14:tracePt t="52531" x="4918075" y="3203575"/>
          <p14:tracePt t="52547" x="4941888" y="3251200"/>
          <p14:tracePt t="52564" x="4965700" y="3298825"/>
          <p14:tracePt t="52581" x="5000625" y="3346450"/>
          <p14:tracePt t="52581" x="5024438" y="3357563"/>
          <p14:tracePt t="52598" x="5072063" y="3429000"/>
          <p14:tracePt t="52615" x="5108575" y="3513138"/>
          <p14:tracePt t="52631" x="5156200" y="3595688"/>
          <p14:tracePt t="52648" x="5203825" y="3690938"/>
          <p14:tracePt t="52664" x="5262563" y="3857625"/>
          <p14:tracePt t="52681" x="5299075" y="3917950"/>
          <p14:tracePt t="52698" x="5334000" y="3989388"/>
          <p14:tracePt t="52715" x="5357813" y="4024313"/>
          <p14:tracePt t="52731" x="5370513" y="4060825"/>
          <p14:tracePt t="52748" x="5381625" y="4084638"/>
          <p14:tracePt t="52765" x="5381625" y="4095750"/>
          <p14:tracePt t="52794" x="5394325" y="4108450"/>
          <p14:tracePt t="52816" x="5405438" y="4108450"/>
          <p14:tracePt t="52824" x="5405438" y="4095750"/>
          <p14:tracePt t="52831" x="5441950" y="4037013"/>
          <p14:tracePt t="52849" x="5489575" y="3976688"/>
          <p14:tracePt t="52865" x="5513388" y="3905250"/>
          <p14:tracePt t="52882" x="5561013" y="3810000"/>
          <p14:tracePt t="52898" x="5595938" y="3751263"/>
          <p14:tracePt t="52915" x="5595938" y="3738563"/>
          <p14:tracePt t="52932" x="5595938" y="3727450"/>
          <p14:tracePt t="52964" x="5608638" y="3727450"/>
          <p14:tracePt t="53031" x="5632450" y="3727450"/>
          <p14:tracePt t="53034" x="5727700" y="3679825"/>
          <p14:tracePt t="53049" x="5918200" y="3619500"/>
          <p14:tracePt t="53049" x="5965825" y="3595688"/>
          <p14:tracePt t="53066" x="6048375" y="3560763"/>
          <p14:tracePt t="53082" x="6167438" y="3524250"/>
          <p14:tracePt t="53099" x="6251575" y="3524250"/>
          <p14:tracePt t="53116" x="6286500" y="3524250"/>
          <p14:tracePt t="53133" x="6299200" y="3524250"/>
          <p14:tracePt t="53152" x="6323013" y="3524250"/>
          <p14:tracePt t="53166" x="6334125" y="3524250"/>
          <p14:tracePt t="53182" x="6334125" y="3513138"/>
          <p14:tracePt t="53424" x="6323013" y="3513138"/>
          <p14:tracePt t="53552" x="6299200" y="3513138"/>
          <p14:tracePt t="53556" x="6251575" y="3513138"/>
          <p14:tracePt t="53567" x="5810250" y="3489325"/>
          <p14:tracePt t="53584" x="5537200" y="3489325"/>
          <p14:tracePt t="53601" x="5251450" y="3476625"/>
          <p14:tracePt t="53617" x="4965700" y="3452813"/>
          <p14:tracePt t="53634" x="4822825" y="3417888"/>
          <p14:tracePt t="53651" x="4775200" y="3394075"/>
          <p14:tracePt t="53668" x="4738688" y="3357563"/>
          <p14:tracePt t="53685" x="4714875" y="3333750"/>
          <p14:tracePt t="53701" x="4679950" y="3322638"/>
          <p14:tracePt t="53718" x="4656138" y="3309938"/>
          <p14:tracePt t="53734" x="4656138" y="3298825"/>
          <p14:tracePt t="53754" x="4656138" y="3309938"/>
          <p14:tracePt t="53922" x="4656138" y="3322638"/>
          <p14:tracePt t="53934" x="4656138" y="3346450"/>
          <p14:tracePt t="53950" x="4656138" y="3357563"/>
          <p14:tracePt t="53960" x="4656138" y="3370263"/>
          <p14:tracePt t="53968" x="4656138" y="3405188"/>
          <p14:tracePt t="53985" x="4667250" y="3452813"/>
          <p14:tracePt t="54002" x="4667250" y="3513138"/>
          <p14:tracePt t="54019" x="4691063" y="3595688"/>
          <p14:tracePt t="54035" x="4703763" y="3656013"/>
          <p14:tracePt t="54052" x="4714875" y="3703638"/>
          <p14:tracePt t="54069" x="4714875" y="3738563"/>
          <p14:tracePt t="54086" x="4714875" y="3762375"/>
          <p14:tracePt t="54102" x="4727575" y="3762375"/>
          <p14:tracePt t="54674" x="4727575" y="3775075"/>
          <p14:tracePt t="54732" x="4738688" y="3775075"/>
          <p14:tracePt t="54740" x="4751388" y="3775075"/>
          <p14:tracePt t="54930" x="4751388" y="3786188"/>
          <p14:tracePt t="54942" x="4751388" y="3798888"/>
          <p14:tracePt t="54946" x="4751388" y="3810000"/>
          <p14:tracePt t="54955" x="4751388" y="3822700"/>
          <p14:tracePt t="54971" x="4738688" y="3857625"/>
          <p14:tracePt t="54988" x="4727575" y="3870325"/>
          <p14:tracePt t="55005" x="4714875" y="3870325"/>
          <p14:tracePt t="55021" x="4714875" y="3881438"/>
          <p14:tracePt t="55038" x="4703763" y="3881438"/>
          <p14:tracePt t="55055" x="4691063" y="3894138"/>
          <p14:tracePt t="55071" x="4691063" y="3881438"/>
          <p14:tracePt t="55352" x="4691063" y="3870325"/>
          <p14:tracePt t="55354" x="4691063" y="3846513"/>
          <p14:tracePt t="55374" x="4691063" y="3833813"/>
          <p14:tracePt t="55398" x="4691063" y="3822700"/>
          <p14:tracePt t="55418" x="4691063" y="3810000"/>
          <p14:tracePt t="55424" x="4679950" y="3798888"/>
          <p14:tracePt t="55439" x="4679950" y="3786188"/>
          <p14:tracePt t="55456" x="4667250" y="3775075"/>
          <p14:tracePt t="55473" x="4667250" y="3762375"/>
          <p14:tracePt t="55490" x="4656138" y="3751263"/>
          <p14:tracePt t="55510" x="4667250" y="3751263"/>
          <p14:tracePt t="55832" x="4679950" y="3738563"/>
          <p14:tracePt t="55836" x="4691063" y="3738563"/>
          <p14:tracePt t="55840" x="4751388" y="3738563"/>
          <p14:tracePt t="55858" x="4786313" y="3714750"/>
          <p14:tracePt t="55875" x="4833938" y="3714750"/>
          <p14:tracePt t="55891" x="4857750" y="3703638"/>
          <p14:tracePt t="55891" x="4870450" y="3703638"/>
          <p14:tracePt t="55908" x="4905375" y="3703638"/>
          <p14:tracePt t="55925" x="4918075" y="3690938"/>
          <p14:tracePt t="55941" x="4953000" y="3667125"/>
          <p14:tracePt t="55958" x="4989513" y="3656013"/>
          <p14:tracePt t="55974" x="5013325" y="3632200"/>
          <p14:tracePt t="55991" x="5048250" y="3619500"/>
          <p14:tracePt t="56008" x="5108575" y="3619500"/>
          <p14:tracePt t="56025" x="5156200" y="3595688"/>
          <p14:tracePt t="56041" x="5214938" y="3571875"/>
          <p14:tracePt t="56058" x="5286375" y="3560763"/>
          <p14:tracePt t="56075" x="5334000" y="3548063"/>
          <p14:tracePt t="56091" x="5370513" y="3536950"/>
          <p14:tracePt t="56108" x="5394325" y="3536950"/>
          <p14:tracePt t="56125" x="5405438" y="3536950"/>
          <p14:tracePt t="56194" x="5405438" y="3524250"/>
          <p14:tracePt t="56200" x="5405438" y="3513138"/>
          <p14:tracePt t="56294" x="5418138" y="3513138"/>
          <p14:tracePt t="56552" x="5429250" y="3500438"/>
          <p14:tracePt t="56562" x="5441950" y="3500438"/>
          <p14:tracePt t="56578" x="5453063" y="3500438"/>
          <p14:tracePt t="56594" x="5465763" y="3500438"/>
          <p14:tracePt t="56602" x="5465763" y="3513138"/>
          <p14:tracePt t="56610" x="5500688" y="3536950"/>
          <p14:tracePt t="56627" x="5513388" y="3548063"/>
          <p14:tracePt t="56643" x="5524500" y="3548063"/>
          <p14:tracePt t="56660" x="5548313" y="3571875"/>
          <p14:tracePt t="56677" x="5561013" y="3571875"/>
          <p14:tracePt t="56693" x="5572125" y="3584575"/>
          <p14:tracePt t="56710" x="5595938" y="3595688"/>
          <p14:tracePt t="56727" x="5608638" y="3595688"/>
          <p14:tracePt t="56754" x="5619750" y="3595688"/>
          <p14:tracePt t="57110" x="5619750" y="3584575"/>
          <p14:tracePt t="57146" x="5619750" y="3571875"/>
          <p14:tracePt t="57150" x="5595938" y="3560763"/>
          <p14:tracePt t="57161" x="5572125" y="3548063"/>
          <p14:tracePt t="57178" x="5548313" y="3548063"/>
          <p14:tracePt t="57195" x="5524500" y="3536950"/>
          <p14:tracePt t="57211" x="5524500" y="3524250"/>
          <p14:tracePt t="57446" x="5537200" y="3524250"/>
          <p14:tracePt t="57450" x="5595938" y="3513138"/>
          <p14:tracePt t="57462" x="5667375" y="3513138"/>
          <p14:tracePt t="57479" x="5703888" y="3513138"/>
          <p14:tracePt t="57479" x="5727700" y="3513138"/>
          <p14:tracePt t="57496" x="5751513" y="3513138"/>
          <p14:tracePt t="57512" x="5775325" y="3513138"/>
          <p14:tracePt t="57530" x="5799138" y="3513138"/>
          <p14:tracePt t="57550" x="5810250" y="3513138"/>
          <p14:tracePt t="57578" x="5822950" y="3513138"/>
          <p14:tracePt t="57632" x="5822950" y="3524250"/>
          <p14:tracePt t="57644" x="5822950" y="3536950"/>
          <p14:tracePt t="57668" x="5822950" y="3548063"/>
          <p14:tracePt t="57674" x="5822950" y="3560763"/>
          <p14:tracePt t="57679" x="5810250" y="3584575"/>
          <p14:tracePt t="57697" x="5775325" y="3608388"/>
          <p14:tracePt t="57713" x="5680075" y="3619500"/>
          <p14:tracePt t="57713" x="5656263" y="3632200"/>
          <p14:tracePt t="57730" x="5476875" y="3643313"/>
          <p14:tracePt t="57746" x="5214938" y="3667125"/>
          <p14:tracePt t="57763" x="4857750" y="3679825"/>
          <p14:tracePt t="57780" x="4595813" y="3679825"/>
          <p14:tracePt t="57797" x="4333875" y="3714750"/>
          <p14:tracePt t="57813" x="4037013" y="3751263"/>
          <p14:tracePt t="57830" x="3870325" y="3775075"/>
          <p14:tracePt t="57847" x="3762375" y="3786188"/>
          <p14:tracePt t="57863" x="3690938" y="3798888"/>
          <p14:tracePt t="57880" x="3679825" y="3798888"/>
          <p14:tracePt t="57897" x="3667125" y="3798888"/>
          <p14:tracePt t="57944" x="3656013" y="3798888"/>
          <p14:tracePt t="57956" x="3643313" y="3798888"/>
          <p14:tracePt t="58076" x="3643313" y="3786188"/>
          <p14:tracePt t="58184" x="3643313" y="3775075"/>
          <p14:tracePt t="58192" x="3643313" y="3762375"/>
          <p14:tracePt t="58198" x="3643313" y="3751263"/>
          <p14:tracePt t="58215" x="3667125" y="3703638"/>
          <p14:tracePt t="58231" x="3679825" y="3656013"/>
          <p14:tracePt t="58248" x="3727450" y="3595688"/>
          <p14:tracePt t="58265" x="3775075" y="3548063"/>
          <p14:tracePt t="58281" x="3810000" y="3489325"/>
          <p14:tracePt t="58298" x="3857625" y="3452813"/>
          <p14:tracePt t="58315" x="3905250" y="3381375"/>
          <p14:tracePt t="58332" x="3952875" y="3298825"/>
          <p14:tracePt t="58348" x="3976688" y="3227388"/>
          <p14:tracePt t="58365" x="4013200" y="3155950"/>
          <p14:tracePt t="58382" x="4037013" y="3071813"/>
          <p14:tracePt t="58398" x="4071938" y="3000375"/>
          <p14:tracePt t="58414" x="4071938" y="2952750"/>
          <p14:tracePt t="58432" x="4071938" y="2894013"/>
          <p14:tracePt t="58449" x="4071938" y="2846388"/>
          <p14:tracePt t="58465" x="4071938" y="2786063"/>
          <p14:tracePt t="58482" x="4060825" y="2751138"/>
          <p14:tracePt t="58499" x="4048125" y="2714625"/>
          <p14:tracePt t="58515" x="4013200" y="2690813"/>
          <p14:tracePt t="58532" x="3989388" y="2655888"/>
          <p14:tracePt t="58549" x="3976688" y="2619375"/>
          <p14:tracePt t="58566" x="3952875" y="2608263"/>
          <p14:tracePt t="58582" x="3929063" y="2584450"/>
          <p14:tracePt t="58599" x="3929063" y="2571750"/>
          <p14:tracePt t="58628" x="3929063" y="2560638"/>
          <p14:tracePt t="58780" x="3917950" y="2560638"/>
          <p14:tracePt t="58784" x="3917950" y="2584450"/>
          <p14:tracePt t="58808" x="3917950" y="2608263"/>
          <p14:tracePt t="58816" x="3905250" y="2667000"/>
          <p14:tracePt t="58833" x="3881438" y="2714625"/>
          <p14:tracePt t="58850" x="3870325" y="2751138"/>
          <p14:tracePt t="58867" x="3870325" y="2786063"/>
          <p14:tracePt t="58883" x="3857625" y="2822575"/>
          <p14:tracePt t="58900" x="3857625" y="2846388"/>
          <p14:tracePt t="58916" x="3857625" y="2870200"/>
          <p14:tracePt t="58933" x="3846513" y="2881313"/>
          <p14:tracePt t="58950" x="3846513" y="2941638"/>
          <p14:tracePt t="58967" x="3846513" y="2989263"/>
          <p14:tracePt t="58983" x="3846513" y="3024188"/>
          <p14:tracePt t="59000" x="3846513" y="3084513"/>
          <p14:tracePt t="59017" x="3846513" y="3132138"/>
          <p14:tracePt t="59017" x="3846513" y="3143250"/>
          <p14:tracePt t="59034" x="3846513" y="3179763"/>
          <p14:tracePt t="59050" x="3846513" y="3227388"/>
          <p14:tracePt t="59067" x="3846513" y="3275013"/>
          <p14:tracePt t="59084" x="3846513" y="3322638"/>
          <p14:tracePt t="59100" x="3846513" y="3357563"/>
          <p14:tracePt t="59117" x="3857625" y="3405188"/>
          <p14:tracePt t="59134" x="3857625" y="3465513"/>
          <p14:tracePt t="59151" x="3881438" y="3524250"/>
          <p14:tracePt t="59168" x="3881438" y="3584575"/>
          <p14:tracePt t="59185" x="3894138" y="3632200"/>
          <p14:tracePt t="59201" x="3917950" y="3667125"/>
          <p14:tracePt t="59218" x="3929063" y="3690938"/>
          <p14:tracePt t="59234" x="3952875" y="3727450"/>
          <p14:tracePt t="59251" x="3965575" y="3738563"/>
          <p14:tracePt t="59268" x="3989388" y="3751263"/>
          <p14:tracePt t="59284" x="4013200" y="3762375"/>
          <p14:tracePt t="59301" x="4060825" y="3775075"/>
          <p14:tracePt t="59301" x="4071938" y="3775075"/>
          <p14:tracePt t="59318" x="4143375" y="3775075"/>
          <p14:tracePt t="59334" x="4227513" y="3775075"/>
          <p14:tracePt t="59351" x="4357688" y="3775075"/>
          <p14:tracePt t="59368" x="4476750" y="3775075"/>
          <p14:tracePt t="59385" x="4679950" y="3775075"/>
          <p14:tracePt t="59402" x="4857750" y="3775075"/>
          <p14:tracePt t="59419" x="5000625" y="3775075"/>
          <p14:tracePt t="59435" x="5132388" y="3775075"/>
          <p14:tracePt t="59451" x="5238750" y="3775075"/>
          <p14:tracePt t="59451" x="5275263" y="3775075"/>
          <p14:tracePt t="59468" x="5418138" y="3762375"/>
          <p14:tracePt t="59485" x="5561013" y="3738563"/>
          <p14:tracePt t="59502" x="5703888" y="3738563"/>
          <p14:tracePt t="59518" x="5846763" y="3738563"/>
          <p14:tracePt t="59535" x="5976938" y="3738563"/>
          <p14:tracePt t="59535" x="6013450" y="3738563"/>
          <p14:tracePt t="59552" x="6167438" y="3738563"/>
          <p14:tracePt t="59569" x="6323013" y="3738563"/>
          <p14:tracePt t="59585" x="6537325" y="3738563"/>
          <p14:tracePt t="59602" x="6667500" y="3714750"/>
          <p14:tracePt t="59619" x="6786563" y="3703638"/>
          <p14:tracePt t="59636" x="6881813" y="3703638"/>
          <p14:tracePt t="59653" x="6989763" y="3703638"/>
          <p14:tracePt t="59669" x="7085013" y="3703638"/>
          <p14:tracePt t="59669" x="7119938" y="3703638"/>
          <p14:tracePt t="59686" x="7275513" y="3703638"/>
          <p14:tracePt t="59702" x="7453313" y="3667125"/>
          <p14:tracePt t="59719" x="7561263" y="3656013"/>
          <p14:tracePt t="59736" x="7762875" y="3656013"/>
          <p14:tracePt t="59752" x="7942263" y="3656013"/>
          <p14:tracePt t="59769" x="8096250" y="3656013"/>
          <p14:tracePt t="59786" x="8239125" y="3656013"/>
          <p14:tracePt t="59803" x="8347075" y="3656013"/>
          <p14:tracePt t="59819" x="8477250" y="3656013"/>
          <p14:tracePt t="59836" x="8585200" y="3656013"/>
          <p14:tracePt t="59853" x="8656638" y="3656013"/>
          <p14:tracePt t="59870" x="8751888" y="3656013"/>
          <p14:tracePt t="59886" x="8823325" y="3632200"/>
          <p14:tracePt t="59903" x="8894763" y="3619500"/>
          <p14:tracePt t="59903" x="8905875" y="3608388"/>
          <p14:tracePt t="59920" x="8966200" y="3560763"/>
          <p14:tracePt t="59936" x="8977313" y="3536950"/>
          <p14:tracePt t="59953" x="9013825" y="3476625"/>
          <p14:tracePt t="59953" x="9013825" y="3452813"/>
          <p14:tracePt t="59970" x="9013825" y="3417888"/>
          <p14:tracePt t="59986" x="9013825" y="3357563"/>
          <p14:tracePt t="60003" x="9013825" y="3275013"/>
          <p14:tracePt t="60020" x="9013825" y="3179763"/>
          <p14:tracePt t="60037" x="9013825" y="3060700"/>
          <p14:tracePt t="60053" x="8990013" y="2976563"/>
          <p14:tracePt t="60070" x="8966200" y="2941638"/>
          <p14:tracePt t="60087" x="8942388" y="2917825"/>
          <p14:tracePt t="60103" x="8905875" y="2894013"/>
          <p14:tracePt t="60120" x="8870950" y="2857500"/>
          <p14:tracePt t="60137" x="8834438" y="2822575"/>
          <p14:tracePt t="60154" x="8799513" y="2786063"/>
          <p14:tracePt t="60171" x="8786813" y="2774950"/>
          <p14:tracePt t="60188" x="8763000" y="2751138"/>
          <p14:tracePt t="60204" x="8739188" y="2727325"/>
          <p14:tracePt t="60221" x="8704263" y="2690813"/>
          <p14:tracePt t="60237" x="8667750" y="2679700"/>
          <p14:tracePt t="60254" x="8643938" y="2655888"/>
          <p14:tracePt t="60271" x="8596313" y="2632075"/>
          <p14:tracePt t="60287" x="8561388" y="2608263"/>
          <p14:tracePt t="60304" x="8537575" y="2608263"/>
          <p14:tracePt t="60321" x="8501063" y="2608263"/>
          <p14:tracePt t="60337" x="8453438" y="2584450"/>
          <p14:tracePt t="60354" x="8405813" y="2584450"/>
          <p14:tracePt t="60371" x="8310563" y="2584450"/>
          <p14:tracePt t="60371" x="8275638" y="2584450"/>
          <p14:tracePt t="60388" x="8156575" y="2560638"/>
          <p14:tracePt t="60405" x="7989888" y="2560638"/>
          <p14:tracePt t="60421" x="7847013" y="2560638"/>
          <p14:tracePt t="60421" x="7810500" y="2560638"/>
          <p14:tracePt t="60438" x="7667625" y="2560638"/>
          <p14:tracePt t="60455" x="7500938" y="2560638"/>
          <p14:tracePt t="60471" x="7358063" y="2560638"/>
          <p14:tracePt t="60487" x="7143750" y="2560638"/>
          <p14:tracePt t="60504" x="6942138" y="2560638"/>
          <p14:tracePt t="60521" x="6727825" y="2584450"/>
          <p14:tracePt t="60538" x="6513513" y="2595563"/>
          <p14:tracePt t="60554" x="6310313" y="2608263"/>
          <p14:tracePt t="60572" x="6143625" y="2608263"/>
          <p14:tracePt t="60588" x="5976938" y="2608263"/>
          <p14:tracePt t="60605" x="5786438" y="2608263"/>
          <p14:tracePt t="60622" x="5632450" y="2608263"/>
          <p14:tracePt t="60638" x="5500688" y="2632075"/>
          <p14:tracePt t="60655" x="5370513" y="2632075"/>
          <p14:tracePt t="60672" x="5251450" y="2632075"/>
          <p14:tracePt t="60689" x="5143500" y="2632075"/>
          <p14:tracePt t="60705" x="5013325" y="2632075"/>
          <p14:tracePt t="60722" x="4918075" y="2632075"/>
          <p14:tracePt t="60739" x="4870450" y="2619375"/>
          <p14:tracePt t="60755" x="4822825" y="2608263"/>
          <p14:tracePt t="60772" x="4775200" y="2584450"/>
          <p14:tracePt t="60789" x="4751388" y="2584450"/>
          <p14:tracePt t="60806" x="4703763" y="2571750"/>
          <p14:tracePt t="60822" x="4667250" y="2571750"/>
          <p14:tracePt t="60839" x="4619625" y="2571750"/>
          <p14:tracePt t="60856" x="4572000" y="2571750"/>
          <p14:tracePt t="60873" x="4500563" y="2571750"/>
          <p14:tracePt t="60889" x="4429125" y="2571750"/>
          <p14:tracePt t="60906" x="4346575" y="2608263"/>
          <p14:tracePt t="60923" x="4286250" y="2608263"/>
          <p14:tracePt t="60939" x="4203700" y="2619375"/>
          <p14:tracePt t="60956" x="4156075" y="2643188"/>
          <p14:tracePt t="60973" x="4119563" y="2643188"/>
          <p14:tracePt t="60990" x="4060825" y="2667000"/>
          <p14:tracePt t="61006" x="4000500" y="2667000"/>
          <p14:tracePt t="61023" x="3952875" y="2690813"/>
          <p14:tracePt t="61040" x="3894138" y="2714625"/>
          <p14:tracePt t="61056" x="3870325" y="2714625"/>
          <p14:tracePt t="61073" x="3833813" y="2727325"/>
          <p14:tracePt t="61090" x="3822700" y="2727325"/>
          <p14:tracePt t="61106" x="3775075" y="2762250"/>
          <p14:tracePt t="61123" x="3738563" y="2786063"/>
          <p14:tracePt t="61140" x="3703638" y="2809875"/>
          <p14:tracePt t="61157" x="3667125" y="2833688"/>
          <p14:tracePt t="61173" x="3643313" y="2881313"/>
          <p14:tracePt t="61191" x="3608388" y="2928938"/>
          <p14:tracePt t="61207" x="3584575" y="2976563"/>
          <p14:tracePt t="61224" x="3560763" y="3013075"/>
          <p14:tracePt t="61240" x="3560763" y="3071813"/>
          <p14:tracePt t="61257" x="3536950" y="3108325"/>
          <p14:tracePt t="61257" x="3536950" y="3119438"/>
          <p14:tracePt t="61274" x="3536950" y="3132138"/>
          <p14:tracePt t="61290" x="3536950" y="3155950"/>
          <p14:tracePt t="61307" x="3536950" y="3203575"/>
          <p14:tracePt t="61324" x="3536950" y="3262313"/>
          <p14:tracePt t="61341" x="3536950" y="3322638"/>
          <p14:tracePt t="61357" x="3536950" y="3370263"/>
          <p14:tracePt t="61374" x="3536950" y="3429000"/>
          <p14:tracePt t="61391" x="3536950" y="3513138"/>
          <p14:tracePt t="61407" x="3548063" y="3571875"/>
          <p14:tracePt t="61424" x="3571875" y="3643313"/>
          <p14:tracePt t="61441" x="3584575" y="3714750"/>
          <p14:tracePt t="61441" x="3584575" y="3727450"/>
          <p14:tracePt t="61458" x="3608388" y="3798888"/>
          <p14:tracePt t="61474" x="3643313" y="3846513"/>
          <p14:tracePt t="61491" x="3656013" y="3881438"/>
          <p14:tracePt t="61508" x="3667125" y="3881438"/>
          <p14:tracePt t="61558" x="3667125" y="3894138"/>
          <p14:tracePt t="61574" x="3679825" y="3894138"/>
          <p14:tracePt t="61578" x="3703638" y="3894138"/>
          <p14:tracePt t="61591" x="3738563" y="3894138"/>
          <p14:tracePt t="61608" x="3786188" y="3917950"/>
          <p14:tracePt t="61625" x="3917950" y="3917950"/>
          <p14:tracePt t="61641" x="4071938" y="3917950"/>
          <p14:tracePt t="61658" x="4227513" y="3917950"/>
          <p14:tracePt t="61675" x="4394200" y="3917950"/>
          <p14:tracePt t="61675" x="4429125" y="3917950"/>
          <p14:tracePt t="61693" x="4595813" y="3917950"/>
          <p14:tracePt t="61708" x="4738688" y="3917950"/>
          <p14:tracePt t="61725" x="4881563" y="3917950"/>
          <p14:tracePt t="61725" x="4918075" y="3917950"/>
          <p14:tracePt t="61742" x="5084763" y="3917950"/>
          <p14:tracePt t="61758" x="5275263" y="3917950"/>
          <p14:tracePt t="61775" x="5500688" y="3917950"/>
          <p14:tracePt t="61792" x="5667375" y="3917950"/>
          <p14:tracePt t="61809" x="5799138" y="3917950"/>
          <p14:tracePt t="61825" x="5965825" y="3917950"/>
          <p14:tracePt t="61842" x="6096000" y="3917950"/>
          <p14:tracePt t="61859" x="6203950" y="3917950"/>
          <p14:tracePt t="61875" x="6370638" y="3917950"/>
          <p14:tracePt t="61892" x="6584950" y="3917950"/>
          <p14:tracePt t="61909" x="6738938" y="3894138"/>
          <p14:tracePt t="61925" x="6870700" y="3870325"/>
          <p14:tracePt t="61942" x="6977063" y="3857625"/>
          <p14:tracePt t="61959" x="7132638" y="3833813"/>
          <p14:tracePt t="61976" x="7227888" y="3798888"/>
          <p14:tracePt t="61993" x="7299325" y="3775075"/>
          <p14:tracePt t="62009" x="7405688" y="3738563"/>
          <p14:tracePt t="62027" x="7466013" y="3714750"/>
          <p14:tracePt t="62043" x="7537450" y="3703638"/>
          <p14:tracePt t="62059" x="7620000" y="3667125"/>
          <p14:tracePt t="62076" x="7727950" y="3632200"/>
          <p14:tracePt t="62093" x="7847013" y="3619500"/>
          <p14:tracePt t="62110" x="8001000" y="3571875"/>
          <p14:tracePt t="62126" x="8143875" y="3524250"/>
          <p14:tracePt t="62143" x="8251825" y="3489325"/>
          <p14:tracePt t="62160" x="8334375" y="3465513"/>
          <p14:tracePt t="62176" x="8418513" y="3429000"/>
          <p14:tracePt t="62194" x="8453438" y="3381375"/>
          <p14:tracePt t="62210" x="8477250" y="3357563"/>
          <p14:tracePt t="62227" x="8524875" y="3322638"/>
          <p14:tracePt t="62243" x="8561388" y="3275013"/>
          <p14:tracePt t="62260" x="8620125" y="3203575"/>
          <p14:tracePt t="62277" x="8667750" y="3143250"/>
          <p14:tracePt t="62277" x="8667750" y="3119438"/>
          <p14:tracePt t="62294" x="8728075" y="3060700"/>
          <p14:tracePt t="62310" x="8775700" y="2976563"/>
          <p14:tracePt t="62327" x="8823325" y="2894013"/>
          <p14:tracePt t="62327" x="8834438" y="2881313"/>
          <p14:tracePt t="62344" x="8858250" y="2809875"/>
          <p14:tracePt t="62360" x="8870950" y="2738438"/>
          <p14:tracePt t="62377" x="8870950" y="2667000"/>
          <p14:tracePt t="62394" x="8870950" y="2571750"/>
          <p14:tracePt t="62410" x="8870950" y="2524125"/>
          <p14:tracePt t="62427" x="8847138" y="2500313"/>
          <p14:tracePt t="62444" x="8810625" y="2465388"/>
          <p14:tracePt t="62461" x="8751888" y="2441575"/>
          <p14:tracePt t="62477" x="8704263" y="2428875"/>
          <p14:tracePt t="62494" x="8609013" y="2428875"/>
          <p14:tracePt t="62511" x="8358188" y="2417763"/>
          <p14:tracePt t="62511" x="8323263" y="2417763"/>
          <p14:tracePt t="62528" x="8156575" y="2417763"/>
          <p14:tracePt t="62545" x="8001000" y="2417763"/>
          <p14:tracePt t="62561" x="7847013" y="2428875"/>
          <p14:tracePt t="62577" x="7691438" y="2428875"/>
          <p14:tracePt t="62577" x="7643813" y="2428875"/>
          <p14:tracePt t="62594" x="7489825" y="2428875"/>
          <p14:tracePt t="62610" x="7381875" y="2428875"/>
          <p14:tracePt t="62627" x="7239000" y="2428875"/>
          <p14:tracePt t="62644" x="7108825" y="2441575"/>
          <p14:tracePt t="62661" x="6965950" y="2465388"/>
          <p14:tracePt t="62678" x="6810375" y="2524125"/>
          <p14:tracePt t="62695" x="6738938" y="2536825"/>
          <p14:tracePt t="62711" x="6632575" y="2571750"/>
          <p14:tracePt t="62728" x="6537325" y="2595563"/>
          <p14:tracePt t="62745" x="6429375" y="2632075"/>
          <p14:tracePt t="62761" x="6323013" y="2667000"/>
          <p14:tracePt t="62779" x="6251575" y="2690813"/>
          <p14:tracePt t="62795" x="6167438" y="2727325"/>
          <p14:tracePt t="62795" x="6143625" y="2727325"/>
          <p14:tracePt t="62812" x="6048375" y="2727325"/>
          <p14:tracePt t="62828" x="5953125" y="2738438"/>
          <p14:tracePt t="62845" x="5846763" y="2738438"/>
          <p14:tracePt t="62845" x="5810250" y="2738438"/>
          <p14:tracePt t="62862" x="5691188" y="2751138"/>
          <p14:tracePt t="62879" x="5643563" y="2751138"/>
          <p14:tracePt t="62895" x="5656263" y="2751138"/>
          <p14:tracePt t="62998" x="5703888" y="2751138"/>
          <p14:tracePt t="63002" x="5822950" y="2751138"/>
          <p14:tracePt t="63012" x="6037263" y="2738438"/>
          <p14:tracePt t="63029" x="6275388" y="2690813"/>
          <p14:tracePt t="63029" x="6323013" y="2679700"/>
          <p14:tracePt t="63046" x="6489700" y="2667000"/>
          <p14:tracePt t="63062" x="6572250" y="2655888"/>
          <p14:tracePt t="63079" x="6619875" y="2655888"/>
          <p14:tracePt t="63096" x="6656388" y="2655888"/>
          <p14:tracePt t="63113" x="6704013" y="2655888"/>
          <p14:tracePt t="63129" x="6762750" y="2655888"/>
          <p14:tracePt t="63146" x="6846888" y="2655888"/>
          <p14:tracePt t="63163" x="6942138" y="2655888"/>
          <p14:tracePt t="63179" x="7096125" y="2655888"/>
          <p14:tracePt t="63197" x="7227888" y="2655888"/>
          <p14:tracePt t="63213" x="7346950" y="2655888"/>
          <p14:tracePt t="63230" x="7453313" y="2643188"/>
          <p14:tracePt t="63246" x="7585075" y="2643188"/>
          <p14:tracePt t="63263" x="7775575" y="2643188"/>
          <p14:tracePt t="63280" x="7870825" y="2643188"/>
          <p14:tracePt t="63296" x="7953375" y="2643188"/>
          <p14:tracePt t="63313" x="8061325" y="2643188"/>
          <p14:tracePt t="63330" x="8156575" y="2643188"/>
          <p14:tracePt t="63347" x="8239125" y="2643188"/>
          <p14:tracePt t="63363" x="8286750" y="2655888"/>
          <p14:tracePt t="63380" x="8323263" y="2655888"/>
          <p14:tracePt t="63397" x="8347075" y="2655888"/>
          <p14:tracePt t="63413" x="8370888" y="2655888"/>
          <p14:tracePt t="63430" x="8382000" y="2655888"/>
          <p14:tracePt t="63496" x="8382000" y="2643188"/>
          <p14:tracePt t="63532" x="8382000" y="2632075"/>
          <p14:tracePt t="63540" x="8370888" y="2632075"/>
          <p14:tracePt t="63550" x="8334375" y="2632075"/>
          <p14:tracePt t="63564" x="8286750" y="2632075"/>
          <p14:tracePt t="63581" x="8191500" y="2632075"/>
          <p14:tracePt t="63598" x="8132763" y="2632075"/>
          <p14:tracePt t="63614" x="8108950" y="2632075"/>
          <p14:tracePt t="63630" x="8096250" y="2632075"/>
          <p14:tracePt t="63710" x="8085138" y="2632075"/>
          <p14:tracePt t="63718" x="8037513" y="2643188"/>
          <p14:tracePt t="63731" x="7977188" y="2679700"/>
          <p14:tracePt t="63748" x="7894638" y="2714625"/>
          <p14:tracePt t="63764" x="7786688" y="2774950"/>
          <p14:tracePt t="63781" x="7715250" y="2822575"/>
          <p14:tracePt t="63798" x="7691438" y="2846388"/>
          <p14:tracePt t="63815" x="7680325" y="2857500"/>
          <p14:tracePt t="63831" x="7656513" y="2894013"/>
          <p14:tracePt t="63848" x="7656513" y="2905125"/>
          <p14:tracePt t="63865" x="7643813" y="2941638"/>
          <p14:tracePt t="63865" x="7632700" y="2952750"/>
          <p14:tracePt t="63882" x="7632700" y="2976563"/>
          <p14:tracePt t="63898" x="7620000" y="3013075"/>
          <p14:tracePt t="63915" x="7608888" y="3048000"/>
          <p14:tracePt t="63932" x="7596188" y="3095625"/>
          <p14:tracePt t="63948" x="7585075" y="3108325"/>
          <p14:tracePt t="63965" x="7585075" y="3143250"/>
          <p14:tracePt t="63982" x="7585075" y="3155950"/>
          <p14:tracePt t="63999" x="7585075" y="3179763"/>
          <p14:tracePt t="64015" x="7585075" y="3203575"/>
          <p14:tracePt t="64032" x="7585075" y="3214688"/>
          <p14:tracePt t="64049" x="7585075" y="3238500"/>
          <p14:tracePt t="64065" x="7585075" y="3251200"/>
          <p14:tracePt t="64082" x="7608888" y="3275013"/>
          <p14:tracePt t="64099" x="7620000" y="3286125"/>
          <p14:tracePt t="64116" x="7632700" y="3322638"/>
          <p14:tracePt t="64132" x="7643813" y="3346450"/>
          <p14:tracePt t="64149" x="7656513" y="3370263"/>
          <p14:tracePt t="64149" x="7667625" y="3381375"/>
          <p14:tracePt t="64166" x="7691438" y="3417888"/>
          <p14:tracePt t="64182" x="7715250" y="3441700"/>
          <p14:tracePt t="64199" x="7739063" y="3489325"/>
          <p14:tracePt t="64216" x="7751763" y="3524250"/>
          <p14:tracePt t="64233" x="7762875" y="3548063"/>
          <p14:tracePt t="64249" x="7775575" y="3560763"/>
          <p14:tracePt t="64266" x="7799388" y="3595688"/>
          <p14:tracePt t="64283" x="7810500" y="3595688"/>
          <p14:tracePt t="64299" x="7823200" y="3608388"/>
          <p14:tracePt t="64316" x="7847013" y="3619500"/>
          <p14:tracePt t="64333" x="7870825" y="3632200"/>
          <p14:tracePt t="64350" x="7894638" y="3632200"/>
          <p14:tracePt t="64366" x="7905750" y="3632200"/>
          <p14:tracePt t="64383" x="7953375" y="3632200"/>
          <p14:tracePt t="64400" x="8024813" y="3632200"/>
          <p14:tracePt t="64417" x="8085138" y="3632200"/>
          <p14:tracePt t="64434" x="8167688" y="3632200"/>
          <p14:tracePt t="64450" x="8215313" y="3632200"/>
          <p14:tracePt t="64467" x="8286750" y="3632200"/>
          <p14:tracePt t="64483" x="8358188" y="3608388"/>
          <p14:tracePt t="64500" x="8418513" y="3595688"/>
          <p14:tracePt t="64517" x="8442325" y="3571875"/>
          <p14:tracePt t="64534" x="8453438" y="3560763"/>
          <p14:tracePt t="64550" x="8477250" y="3536950"/>
          <p14:tracePt t="64567" x="8501063" y="3513138"/>
          <p14:tracePt t="64583" x="8524875" y="3476625"/>
          <p14:tracePt t="64600" x="8561388" y="3429000"/>
          <p14:tracePt t="64617" x="8620125" y="3357563"/>
          <p14:tracePt t="64634" x="8656638" y="3286125"/>
          <p14:tracePt t="64651" x="8680450" y="3238500"/>
          <p14:tracePt t="64667" x="8691563" y="3190875"/>
          <p14:tracePt t="64667" x="8691563" y="3179763"/>
          <p14:tracePt t="64684" x="8691563" y="3143250"/>
          <p14:tracePt t="64700" x="8691563" y="3084513"/>
          <p14:tracePt t="64717" x="8691563" y="3013075"/>
          <p14:tracePt t="64734" x="8691563" y="2965450"/>
          <p14:tracePt t="64751" x="8680450" y="2941638"/>
          <p14:tracePt t="64767" x="8667750" y="2917825"/>
          <p14:tracePt t="64784" x="8643938" y="2894013"/>
          <p14:tracePt t="64801" x="8620125" y="2870200"/>
          <p14:tracePt t="64818" x="8596313" y="2846388"/>
          <p14:tracePt t="64834" x="8572500" y="2809875"/>
          <p14:tracePt t="64851" x="8548688" y="2798763"/>
          <p14:tracePt t="64868" x="8513763" y="2774950"/>
          <p14:tracePt t="64885" x="8513763" y="2751138"/>
          <p14:tracePt t="64901" x="8477250" y="2714625"/>
          <p14:tracePt t="64918" x="8453438" y="2703513"/>
          <p14:tracePt t="64935" x="8394700" y="2679700"/>
          <p14:tracePt t="64951" x="8347075" y="2667000"/>
          <p14:tracePt t="64968" x="8299450" y="2655888"/>
          <p14:tracePt t="64985" x="8251825" y="2655888"/>
          <p14:tracePt t="64985" x="8228013" y="2655888"/>
          <p14:tracePt t="65002" x="8143875" y="2655888"/>
          <p14:tracePt t="65018" x="8085138" y="2655888"/>
          <p14:tracePt t="65035" x="8013700" y="2655888"/>
          <p14:tracePt t="65052" x="7953375" y="2655888"/>
          <p14:tracePt t="65068" x="7918450" y="2667000"/>
          <p14:tracePt t="65085" x="7894638" y="2667000"/>
          <p14:tracePt t="65102" x="7858125" y="2690813"/>
          <p14:tracePt t="65119" x="7810500" y="2727325"/>
          <p14:tracePt t="65135" x="7739063" y="2774950"/>
          <p14:tracePt t="65152" x="7691438" y="2822575"/>
          <p14:tracePt t="65169" x="7620000" y="2857500"/>
          <p14:tracePt t="65169" x="7620000" y="2870200"/>
          <p14:tracePt t="65187" x="7572375" y="2894013"/>
          <p14:tracePt t="65202" x="7548563" y="2917825"/>
          <p14:tracePt t="65219" x="7537450" y="2941638"/>
          <p14:tracePt t="65219" x="7537450" y="2952750"/>
          <p14:tracePt t="65236" x="7513638" y="2989263"/>
          <p14:tracePt t="65252" x="7500938" y="3048000"/>
          <p14:tracePt t="65269" x="7489825" y="3071813"/>
          <p14:tracePt t="65269" x="7489825" y="3108325"/>
          <p14:tracePt t="65286" x="7489825" y="3155950"/>
          <p14:tracePt t="65303" x="7489825" y="3203575"/>
          <p14:tracePt t="65319" x="7489825" y="3238500"/>
          <p14:tracePt t="65336" x="7489825" y="3309938"/>
          <p14:tracePt t="65353" x="7489825" y="3370263"/>
          <p14:tracePt t="65369" x="7500938" y="3429000"/>
          <p14:tracePt t="65386" x="7537450" y="3476625"/>
          <p14:tracePt t="65403" x="7608888" y="3560763"/>
          <p14:tracePt t="65419" x="7667625" y="3619500"/>
          <p14:tracePt t="65436" x="7751763" y="3643313"/>
          <p14:tracePt t="65453" x="7858125" y="3667125"/>
          <p14:tracePt t="65453" x="7881938" y="3679825"/>
          <p14:tracePt t="65470" x="8037513" y="3679825"/>
          <p14:tracePt t="65486" x="8156575" y="3690938"/>
          <p14:tracePt t="65503" x="8239125" y="3690938"/>
          <p14:tracePt t="65503" x="8262938" y="3690938"/>
          <p14:tracePt t="65520" x="8347075" y="3690938"/>
          <p14:tracePt t="65537" x="8453438" y="3690938"/>
          <p14:tracePt t="65553" x="8572500" y="3656013"/>
          <p14:tracePt t="65570" x="8691563" y="3608388"/>
          <p14:tracePt t="65587" x="8810625" y="3548063"/>
          <p14:tracePt t="65603" x="8918575" y="3489325"/>
          <p14:tracePt t="65620" x="9013825" y="3417888"/>
          <p14:tracePt t="65637" x="9061450" y="3357563"/>
          <p14:tracePt t="65654" x="9096375" y="3262313"/>
          <p14:tracePt t="65670" x="9096375" y="3179763"/>
          <p14:tracePt t="65670" x="9096375" y="3155950"/>
          <p14:tracePt t="65688" x="9096375" y="3095625"/>
          <p14:tracePt t="65704" x="9085263" y="3048000"/>
          <p14:tracePt t="65720" x="9061450" y="2989263"/>
          <p14:tracePt t="65736" x="9024938" y="2928938"/>
          <p14:tracePt t="65754" x="8990013" y="2894013"/>
          <p14:tracePt t="65770" x="8966200" y="2870200"/>
          <p14:tracePt t="65787" x="8905875" y="2833688"/>
          <p14:tracePt t="65804" x="8858250" y="2809875"/>
          <p14:tracePt t="65821" x="8823325" y="2786063"/>
          <p14:tracePt t="65837" x="8775700" y="2774950"/>
          <p14:tracePt t="65854" x="8728075" y="2751138"/>
          <p14:tracePt t="65871" x="8680450" y="2738438"/>
          <p14:tracePt t="65887" x="8609013" y="2714625"/>
          <p14:tracePt t="65904" x="8524875" y="2714625"/>
          <p14:tracePt t="65921" x="8418513" y="2714625"/>
          <p14:tracePt t="65938" x="8286750" y="2703513"/>
          <p14:tracePt t="65954" x="8251825" y="2703513"/>
          <p14:tracePt t="65971" x="8143875" y="2703513"/>
          <p14:tracePt t="65988" x="8024813" y="2703513"/>
          <p14:tracePt t="66005" x="7918450" y="2738438"/>
          <p14:tracePt t="66005" x="7894638" y="2738438"/>
          <p14:tracePt t="66022" x="7775575" y="2774950"/>
          <p14:tracePt t="66039" x="7656513" y="2809875"/>
          <p14:tracePt t="66055" x="7572375" y="2870200"/>
          <p14:tracePt t="66055" x="7548563" y="2870200"/>
          <p14:tracePt t="66072" x="7500938" y="2894013"/>
          <p14:tracePt t="66088" x="7466013" y="2928938"/>
          <p14:tracePt t="66105" x="7442200" y="2941638"/>
          <p14:tracePt t="66122" x="7418388" y="2965450"/>
          <p14:tracePt t="66138" x="7394575" y="2989263"/>
          <p14:tracePt t="66155" x="7370763" y="3024188"/>
          <p14:tracePt t="66172" x="7346950" y="3060700"/>
          <p14:tracePt t="66189" x="7323138" y="3108325"/>
          <p14:tracePt t="66205" x="7299325" y="3155950"/>
          <p14:tracePt t="66222" x="7286625" y="3190875"/>
          <p14:tracePt t="66239" x="7275513" y="3227388"/>
          <p14:tracePt t="66255" x="7275513" y="3275013"/>
          <p14:tracePt t="66272" x="7275513" y="3298825"/>
          <p14:tracePt t="66289" x="7275513" y="3333750"/>
          <p14:tracePt t="66306" x="7275513" y="3394075"/>
          <p14:tracePt t="66322" x="7275513" y="3417888"/>
          <p14:tracePt t="66339" x="7334250" y="3452813"/>
          <p14:tracePt t="66356" x="7370763" y="3465513"/>
          <p14:tracePt t="66372" x="7405688" y="3489325"/>
          <p14:tracePt t="66389" x="7466013" y="3500438"/>
          <p14:tracePt t="66406" x="7524750" y="3524250"/>
          <p14:tracePt t="66422" x="7596188" y="3536950"/>
          <p14:tracePt t="66439" x="7656513" y="3548063"/>
          <p14:tracePt t="66456" x="7739063" y="3571875"/>
          <p14:tracePt t="66473" x="7799388" y="3584575"/>
          <p14:tracePt t="66489" x="7894638" y="3584575"/>
          <p14:tracePt t="66506" x="7918450" y="3584575"/>
          <p14:tracePt t="66523" x="7989888" y="3584575"/>
          <p14:tracePt t="66523" x="8013700" y="3584575"/>
          <p14:tracePt t="66540" x="8061325" y="3571875"/>
          <p14:tracePt t="66556" x="8120063" y="3560763"/>
          <p14:tracePt t="66573" x="8191500" y="3536950"/>
          <p14:tracePt t="66573" x="8204200" y="3524250"/>
          <p14:tracePt t="66590" x="8262938" y="3524250"/>
          <p14:tracePt t="66606" x="8334375" y="3500438"/>
          <p14:tracePt t="66623" x="8405813" y="3465513"/>
          <p14:tracePt t="66640" x="8453438" y="3441700"/>
          <p14:tracePt t="66657" x="8501063" y="3405188"/>
          <p14:tracePt t="66673" x="8524875" y="3381375"/>
          <p14:tracePt t="66690" x="8561388" y="3346450"/>
          <p14:tracePt t="66707" x="8572500" y="3333750"/>
          <p14:tracePt t="66723" x="8572500" y="3309938"/>
          <p14:tracePt t="66740" x="8572500" y="3298825"/>
          <p14:tracePt t="66756" x="8585200" y="3275013"/>
          <p14:tracePt t="66773" x="8585200" y="3251200"/>
          <p14:tracePt t="66789" x="8585200" y="3227388"/>
          <p14:tracePt t="66807" x="8585200" y="3214688"/>
          <p14:tracePt t="66828" x="8585200" y="3190875"/>
          <p14:tracePt t="67458" x="8501063" y="3143250"/>
          <p14:tracePt t="67462" x="8299450" y="3095625"/>
          <p14:tracePt t="67476" x="7942263" y="3048000"/>
          <p14:tracePt t="67492" x="7405688" y="3036888"/>
          <p14:tracePt t="67509" x="6918325" y="3013075"/>
          <p14:tracePt t="67526" x="6489700" y="2989263"/>
          <p14:tracePt t="67543" x="6119813" y="2989263"/>
          <p14:tracePt t="67559" x="5881688" y="2941638"/>
          <p14:tracePt t="67576" x="5834063" y="2905125"/>
          <p14:tracePt t="67593" x="5822950" y="2881313"/>
          <p14:tracePt t="67609" x="5786438" y="2833688"/>
          <p14:tracePt t="67626" x="5762625" y="2809875"/>
          <p14:tracePt t="67643" x="5727700" y="2774950"/>
          <p14:tracePt t="67660" x="5680075" y="2774950"/>
          <p14:tracePt t="67676" x="5595938" y="2762250"/>
          <p14:tracePt t="67694" x="5524500" y="2762250"/>
          <p14:tracePt t="67710" x="5441950" y="2762250"/>
          <p14:tracePt t="67727" x="5346700" y="2762250"/>
          <p14:tracePt t="67743" x="5203825" y="2762250"/>
          <p14:tracePt t="67760" x="5072063" y="2762250"/>
          <p14:tracePt t="67777" x="5013325" y="2762250"/>
          <p14:tracePt t="67793" x="4989513" y="2762250"/>
          <p14:tracePt t="67809" x="4976813" y="2762250"/>
          <p14:tracePt t="67852" x="4976813" y="2751138"/>
          <p14:tracePt t="67894" x="4976813" y="2738438"/>
          <p14:tracePt t="67922" x="4965700" y="2738438"/>
          <p14:tracePt t="67944" x="4965700" y="2727325"/>
          <p14:tracePt t="67952" x="4953000" y="2727325"/>
          <p14:tracePt t="67960" x="4929188" y="2727325"/>
          <p14:tracePt t="67977" x="4894263" y="2703513"/>
          <p14:tracePt t="67994" x="4799013" y="2703513"/>
          <p14:tracePt t="68011" x="4703763" y="2703513"/>
          <p14:tracePt t="68028" x="4643438" y="2690813"/>
          <p14:tracePt t="68044" x="4608513" y="2690813"/>
          <p14:tracePt t="68061" x="4524375" y="2690813"/>
          <p14:tracePt t="68077" x="4489450" y="2690813"/>
          <p14:tracePt t="68094" x="4452938" y="2690813"/>
          <p14:tracePt t="68111" x="4394200" y="2690813"/>
          <p14:tracePt t="68111" x="4381500" y="2690813"/>
          <p14:tracePt t="68128" x="4298950" y="2690813"/>
          <p14:tracePt t="68144" x="4214813" y="2690813"/>
          <p14:tracePt t="68161" x="4119563" y="2727325"/>
          <p14:tracePt t="68178" x="4071938" y="2762250"/>
          <p14:tracePt t="68195" x="4013200" y="2798763"/>
          <p14:tracePt t="68211" x="3976688" y="2822575"/>
          <p14:tracePt t="68228" x="3929063" y="2846388"/>
          <p14:tracePt t="68245" x="3905250" y="2846388"/>
          <p14:tracePt t="68264" x="3894138" y="2857500"/>
          <p14:tracePt t="68278" x="3870325" y="2881313"/>
          <p14:tracePt t="68295" x="3870325" y="2894013"/>
          <p14:tracePt t="68318" x="3857625" y="2905125"/>
          <p14:tracePt t="68328" x="3833813" y="2928938"/>
          <p14:tracePt t="68345" x="3810000" y="2965450"/>
          <p14:tracePt t="68362" x="3798888" y="2989263"/>
          <p14:tracePt t="68378" x="3775075" y="3060700"/>
          <p14:tracePt t="68395" x="3762375" y="3095625"/>
          <p14:tracePt t="68395" x="3762375" y="3108325"/>
          <p14:tracePt t="68412" x="3762375" y="3132138"/>
          <p14:tracePt t="68428" x="3762375" y="3143250"/>
          <p14:tracePt t="68445" x="3751263" y="3190875"/>
          <p14:tracePt t="68462" x="3751263" y="3251200"/>
          <p14:tracePt t="68479" x="3786188" y="3286125"/>
          <p14:tracePt t="68496" x="3857625" y="3333750"/>
          <p14:tracePt t="68512" x="3929063" y="3394075"/>
          <p14:tracePt t="68529" x="3976688" y="3417888"/>
          <p14:tracePt t="68545" x="4060825" y="3441700"/>
          <p14:tracePt t="68562" x="4156075" y="3476625"/>
          <p14:tracePt t="68579" x="4203700" y="3489325"/>
          <p14:tracePt t="68596" x="4262438" y="3513138"/>
          <p14:tracePt t="68612" x="4298950" y="3513138"/>
          <p14:tracePt t="68629" x="4357688" y="3524250"/>
          <p14:tracePt t="68646" x="4405313" y="3524250"/>
          <p14:tracePt t="68662" x="4465638" y="3524250"/>
          <p14:tracePt t="68679" x="4476750" y="3524250"/>
          <p14:tracePt t="68696" x="4513263" y="3524250"/>
          <p14:tracePt t="68713" x="4632325" y="3513138"/>
          <p14:tracePt t="68729" x="4810125" y="3476625"/>
          <p14:tracePt t="68746" x="4941888" y="3429000"/>
          <p14:tracePt t="68763" x="5013325" y="3405188"/>
          <p14:tracePt t="68780" x="5108575" y="3357563"/>
          <p14:tracePt t="68796" x="5167313" y="3333750"/>
          <p14:tracePt t="68813" x="5214938" y="3286125"/>
          <p14:tracePt t="68830" x="5227638" y="3251200"/>
          <p14:tracePt t="68846" x="5262563" y="3179763"/>
          <p14:tracePt t="68862" x="5286375" y="3143250"/>
          <p14:tracePt t="68879" x="5334000" y="3095625"/>
          <p14:tracePt t="68896" x="5357813" y="3071813"/>
          <p14:tracePt t="68913" x="5418138" y="3036888"/>
          <p14:tracePt t="68930" x="5465763" y="3013075"/>
          <p14:tracePt t="68947" x="5513388" y="2976563"/>
          <p14:tracePt t="68947" x="5524500" y="2965450"/>
          <p14:tracePt t="68964" x="5572125" y="2941638"/>
          <p14:tracePt t="68980" x="5608638" y="2894013"/>
          <p14:tracePt t="68997" x="5643563" y="2846388"/>
          <p14:tracePt t="68997" x="5643563" y="2833688"/>
          <p14:tracePt t="69014" x="5656263" y="2774950"/>
          <p14:tracePt t="69030" x="5656263" y="2714625"/>
          <p14:tracePt t="69047" x="5656263" y="2655888"/>
          <p14:tracePt t="69064" x="5595938" y="2608263"/>
          <p14:tracePt t="69080" x="5548313" y="2571750"/>
          <p14:tracePt t="69097" x="5489575" y="2547938"/>
          <p14:tracePt t="69114" x="5429250" y="2524125"/>
          <p14:tracePt t="69131" x="5334000" y="2489200"/>
          <p14:tracePt t="69147" x="5227638" y="2476500"/>
          <p14:tracePt t="69164" x="5180013" y="2465388"/>
          <p14:tracePt t="69181" x="5119688" y="2452688"/>
          <p14:tracePt t="69181" x="5095875" y="2452688"/>
          <p14:tracePt t="69199" x="5037138" y="2452688"/>
          <p14:tracePt t="69214" x="4941888" y="2452688"/>
          <p14:tracePt t="69231" x="4870450" y="2417763"/>
          <p14:tracePt t="69248" x="4786313" y="2417763"/>
          <p14:tracePt t="69264" x="4714875" y="2405063"/>
          <p14:tracePt t="69281" x="4656138" y="2405063"/>
          <p14:tracePt t="69298" x="4584700" y="2405063"/>
          <p14:tracePt t="69314" x="4548188" y="2405063"/>
          <p14:tracePt t="69331" x="4524375" y="2405063"/>
          <p14:tracePt t="69348" x="4489450" y="2405063"/>
          <p14:tracePt t="69365" x="4476750" y="2405063"/>
          <p14:tracePt t="69381" x="4418013" y="2417763"/>
          <p14:tracePt t="69398" x="4381500" y="2441575"/>
          <p14:tracePt t="69415" x="4357688" y="2465388"/>
          <p14:tracePt t="69415" x="4346575" y="2465388"/>
          <p14:tracePt t="69433" x="4298950" y="2513013"/>
          <p14:tracePt t="69448" x="4262438" y="2536825"/>
          <p14:tracePt t="69465" x="4214813" y="2571750"/>
          <p14:tracePt t="69465" x="4214813" y="2595563"/>
          <p14:tracePt t="69482" x="4167188" y="2643188"/>
          <p14:tracePt t="69499" x="4143375" y="2679700"/>
          <p14:tracePt t="69515" x="4119563" y="2714625"/>
          <p14:tracePt t="69532" x="4119563" y="2738438"/>
          <p14:tracePt t="69549" x="4084638" y="2786063"/>
          <p14:tracePt t="69565" x="4060825" y="2822575"/>
          <p14:tracePt t="69582" x="4048125" y="2846388"/>
          <p14:tracePt t="69599" x="4024313" y="2905125"/>
          <p14:tracePt t="69615" x="4013200" y="2941638"/>
          <p14:tracePt t="69632" x="3989388" y="2965450"/>
          <p14:tracePt t="69649" x="3976688" y="3013075"/>
          <p14:tracePt t="69666" x="3965575" y="3048000"/>
          <p14:tracePt t="69682" x="3952875" y="3084513"/>
          <p14:tracePt t="69699" x="3952875" y="3119438"/>
          <p14:tracePt t="69716" x="3952875" y="3155950"/>
          <p14:tracePt t="69732" x="3952875" y="3203575"/>
          <p14:tracePt t="69749" x="3952875" y="3238500"/>
          <p14:tracePt t="69766" x="3976688" y="3286125"/>
          <p14:tracePt t="69783" x="4013200" y="3322638"/>
          <p14:tracePt t="69799" x="4060825" y="3346450"/>
          <p14:tracePt t="69816" x="4095750" y="3381375"/>
          <p14:tracePt t="69833" x="4132263" y="3429000"/>
          <p14:tracePt t="69850" x="4179888" y="3476625"/>
          <p14:tracePt t="69866" x="4238625" y="3513138"/>
          <p14:tracePt t="69883" x="4310063" y="3548063"/>
          <p14:tracePt t="69899" x="4405313" y="3584575"/>
          <p14:tracePt t="69916" x="4524375" y="3619500"/>
          <p14:tracePt t="69932" x="4714875" y="3632200"/>
          <p14:tracePt t="69950" x="4857750" y="3632200"/>
          <p14:tracePt t="69966" x="4976813" y="3632200"/>
          <p14:tracePt t="69983" x="5084763" y="3632200"/>
          <p14:tracePt t="70000" x="5143500" y="3632200"/>
          <p14:tracePt t="70017" x="5180013" y="3619500"/>
          <p14:tracePt t="70033" x="5214938" y="3619500"/>
          <p14:tracePt t="70050" x="5275263" y="3595688"/>
          <p14:tracePt t="70067" x="5334000" y="3571875"/>
          <p14:tracePt t="70067" x="5357813" y="3560763"/>
          <p14:tracePt t="70084" x="5405438" y="3536950"/>
          <p14:tracePt t="70100" x="5418138" y="3524250"/>
          <p14:tracePt t="70117" x="5476875" y="3476625"/>
          <p14:tracePt t="70134" x="5524500" y="3452813"/>
          <p14:tracePt t="70150" x="5561013" y="3394075"/>
          <p14:tracePt t="70167" x="5595938" y="3333750"/>
          <p14:tracePt t="70184" x="5619750" y="3262313"/>
          <p14:tracePt t="70201" x="5643563" y="3190875"/>
          <p14:tracePt t="70217" x="5643563" y="3095625"/>
          <p14:tracePt t="70234" x="5643563" y="3024188"/>
          <p14:tracePt t="70251" x="5643563" y="2941638"/>
          <p14:tracePt t="70267" x="5643563" y="2846388"/>
          <p14:tracePt t="70284" x="5643563" y="2751138"/>
          <p14:tracePt t="70301" x="5643563" y="2667000"/>
          <p14:tracePt t="70301" x="5643563" y="2655888"/>
          <p14:tracePt t="70318" x="5619750" y="2655888"/>
          <p14:tracePt t="70334" x="5595938" y="2619375"/>
          <p14:tracePt t="70351" x="5561013" y="2595563"/>
          <p14:tracePt t="70368" x="5548313" y="2571750"/>
          <p14:tracePt t="70384" x="5524500" y="2547938"/>
          <p14:tracePt t="70401" x="5489575" y="2524125"/>
          <p14:tracePt t="70418" x="5394325" y="2513013"/>
          <p14:tracePt t="70435" x="5310188" y="2500313"/>
          <p14:tracePt t="70451" x="5214938" y="2500313"/>
          <p14:tracePt t="70468" x="5108575" y="2489200"/>
          <p14:tracePt t="70485" x="4989513" y="2489200"/>
          <p14:tracePt t="70501" x="4822825" y="2489200"/>
          <p14:tracePt t="70518" x="4727575" y="2489200"/>
          <p14:tracePt t="70535" x="4595813" y="2489200"/>
          <p14:tracePt t="70535" x="4560888" y="2500313"/>
          <p14:tracePt t="70552" x="4465638" y="2524125"/>
          <p14:tracePt t="70568" x="4381500" y="2547938"/>
          <p14:tracePt t="70585" x="4333875" y="2560638"/>
          <p14:tracePt t="70602" x="4310063" y="2571750"/>
          <p14:tracePt t="70618" x="4286250" y="2571750"/>
          <p14:tracePt t="70635" x="4262438" y="2595563"/>
          <p14:tracePt t="70652" x="4203700" y="2655888"/>
          <p14:tracePt t="70669" x="4156075" y="2679700"/>
          <p14:tracePt t="70686" x="4095750" y="2738438"/>
          <p14:tracePt t="70702" x="4084638" y="2751138"/>
          <p14:tracePt t="70719" x="4060825" y="2774950"/>
          <p14:tracePt t="70735" x="4048125" y="2809875"/>
          <p14:tracePt t="70752" x="4024313" y="2857500"/>
          <p14:tracePt t="70769" x="4024313" y="2881313"/>
          <p14:tracePt t="70769" x="4024313" y="2894013"/>
          <p14:tracePt t="70786" x="4024313" y="2917825"/>
          <p14:tracePt t="70802" x="4024313" y="2952750"/>
          <p14:tracePt t="70819" x="4024313" y="3000375"/>
          <p14:tracePt t="70836" x="4024313" y="3048000"/>
          <p14:tracePt t="70852" x="4024313" y="3108325"/>
          <p14:tracePt t="70886" x="4024313" y="3155950"/>
          <p14:tracePt t="70903" x="4024313" y="3214688"/>
          <p14:tracePt t="70919" x="3989388" y="3298825"/>
          <p14:tracePt t="70936" x="3976688" y="3394075"/>
          <p14:tracePt t="70952" x="3965575" y="3489325"/>
          <p14:tracePt t="70969" x="3965575" y="3571875"/>
          <p14:tracePt t="70986" x="3965575" y="3643313"/>
          <p14:tracePt t="71003" x="3965575" y="3751263"/>
          <p14:tracePt t="71020" x="3952875" y="3786188"/>
          <p14:tracePt t="71036" x="3952875" y="3798888"/>
          <p14:tracePt t="71053" x="4000500" y="3881438"/>
          <p14:tracePt t="71070" x="4060825" y="3917950"/>
          <p14:tracePt t="71087" x="4143375" y="3952875"/>
          <p14:tracePt t="71103" x="4381500" y="3976688"/>
          <p14:tracePt t="71120" x="4537075" y="3976688"/>
          <p14:tracePt t="71137" x="4619625" y="3976688"/>
          <p14:tracePt t="71154" x="4762500" y="3976688"/>
          <p14:tracePt t="71170" x="4905375" y="3965575"/>
          <p14:tracePt t="71187" x="5037138" y="3929063"/>
          <p14:tracePt t="71204" x="5132388" y="3894138"/>
          <p14:tracePt t="71220" x="5227638" y="3846513"/>
          <p14:tracePt t="71237" x="5299075" y="3798888"/>
          <p14:tracePt t="71254" x="5381625" y="3751263"/>
          <p14:tracePt t="71270" x="5619750" y="3667125"/>
          <p14:tracePt t="71287" x="5905500" y="3560763"/>
          <p14:tracePt t="71304" x="6048375" y="3500438"/>
          <p14:tracePt t="71320" x="6119813" y="3452813"/>
          <p14:tracePt t="71337" x="6180138" y="3405188"/>
          <p14:tracePt t="71354" x="6203950" y="3394075"/>
          <p14:tracePt t="71371" x="6203950" y="3381375"/>
          <p14:tracePt t="71387" x="6215063" y="3333750"/>
          <p14:tracePt t="71404" x="6227763" y="3298825"/>
          <p14:tracePt t="71421" x="6238875" y="3262313"/>
          <p14:tracePt t="71438" x="6275388" y="3238500"/>
          <p14:tracePt t="71454" x="6299200" y="3214688"/>
          <p14:tracePt t="71471" x="6310313" y="3203575"/>
          <p14:tracePt t="71487" x="6310313" y="3190875"/>
          <p14:tracePt t="71564" x="6310313" y="3179763"/>
          <p14:tracePt t="71708" x="6299200" y="3179763"/>
          <p14:tracePt t="71734" x="6286500" y="3179763"/>
          <p14:tracePt t="71738" x="6156325" y="3179763"/>
          <p14:tracePt t="71755" x="6024563" y="3190875"/>
          <p14:tracePt t="71772" x="5905500" y="3227388"/>
          <p14:tracePt t="71789" x="5857875" y="3227388"/>
          <p14:tracePt t="71805" x="5846763" y="3227388"/>
          <p14:tracePt t="71822" x="5834063" y="3238500"/>
          <p14:tracePt t="71914" x="5834063" y="3251200"/>
          <p14:tracePt t="71918" x="5834063" y="3262313"/>
          <p14:tracePt t="71926" x="5870575" y="3262313"/>
          <p14:tracePt t="71939" x="5942013" y="3286125"/>
          <p14:tracePt t="71956" x="6024563" y="3286125"/>
          <p14:tracePt t="71972" x="6119813" y="3286125"/>
          <p14:tracePt t="71989" x="6180138" y="3286125"/>
          <p14:tracePt t="72005" x="6299200" y="3275013"/>
          <p14:tracePt t="72022" x="6381750" y="3251200"/>
          <p14:tracePt t="72039" x="6477000" y="3238500"/>
          <p14:tracePt t="72056" x="6572250" y="3238500"/>
          <p14:tracePt t="72073" x="6691313" y="3238500"/>
          <p14:tracePt t="72089" x="6786563" y="3238500"/>
          <p14:tracePt t="72106" x="6870700" y="3238500"/>
          <p14:tracePt t="72123" x="6942138" y="3238500"/>
          <p14:tracePt t="72140" x="7000875" y="3238500"/>
          <p14:tracePt t="72156" x="7037388" y="3238500"/>
          <p14:tracePt t="72173" x="7085013" y="3227388"/>
          <p14:tracePt t="72190" x="7132638" y="3227388"/>
          <p14:tracePt t="72207" x="7167563" y="3227388"/>
          <p14:tracePt t="72223" x="7227888" y="3227388"/>
          <p14:tracePt t="72240" x="7299325" y="3227388"/>
          <p14:tracePt t="72257" x="7370763" y="3227388"/>
          <p14:tracePt t="72273" x="7394575" y="3227388"/>
          <p14:tracePt t="72290" x="7442200" y="3227388"/>
          <p14:tracePt t="72307" x="7442200" y="3238500"/>
          <p14:tracePt t="72462" x="7442200" y="3251200"/>
          <p14:tracePt t="72474" x="7442200" y="3262313"/>
          <p14:tracePt t="72478" x="7442200" y="3275013"/>
          <p14:tracePt t="72490" x="7442200" y="3322638"/>
          <p14:tracePt t="72507" x="7477125" y="3381375"/>
          <p14:tracePt t="72524" x="7500938" y="3441700"/>
          <p14:tracePt t="72541" x="7513638" y="3489325"/>
          <p14:tracePt t="72558" x="7548563" y="3548063"/>
          <p14:tracePt t="72574" x="7561263" y="3595688"/>
          <p14:tracePt t="72591" x="7561263" y="3643313"/>
          <p14:tracePt t="72608" x="7585075" y="3667125"/>
          <p14:tracePt t="72624" x="7585075" y="3679825"/>
          <p14:tracePt t="72641" x="7585075" y="3690938"/>
          <p14:tracePt t="72712" x="7585075" y="3703638"/>
          <p14:tracePt t="72836" x="7585075" y="3714750"/>
          <p14:tracePt t="73026" x="7585075" y="3727450"/>
          <p14:tracePt t="73030" x="7585075" y="3762375"/>
          <p14:tracePt t="73042" x="7572375" y="3833813"/>
          <p14:tracePt t="73058" x="7561263" y="3917950"/>
          <p14:tracePt t="73076" x="7548563" y="3965575"/>
          <p14:tracePt t="73092" x="7537450" y="4024313"/>
          <p14:tracePt t="73109" x="7537450" y="4048125"/>
          <p14:tracePt t="73126" x="7524750" y="4071938"/>
          <p14:tracePt t="73142" x="7524750" y="4084638"/>
          <p14:tracePt t="73159" x="7524750" y="4108450"/>
          <p14:tracePt t="73176" x="7524750" y="4143375"/>
          <p14:tracePt t="73193" x="7524750" y="4191000"/>
          <p14:tracePt t="73193" x="7524750" y="4203700"/>
          <p14:tracePt t="73210" x="7524750" y="4275138"/>
          <p14:tracePt t="73226" x="7524750" y="4333875"/>
          <p14:tracePt t="73243" x="7524750" y="4370388"/>
          <p14:tracePt t="73243" x="7537450" y="4381500"/>
          <p14:tracePt t="73260" x="7561263" y="4418013"/>
          <p14:tracePt t="73277" x="7572375" y="4452938"/>
          <p14:tracePt t="73293" x="7585075" y="4476750"/>
          <p14:tracePt t="73310" x="7585075" y="4500563"/>
          <p14:tracePt t="73326" x="7596188" y="4500563"/>
          <p14:tracePt t="73346" x="7608888" y="4513263"/>
          <p14:tracePt t="73396" x="7608888" y="4524375"/>
          <p14:tracePt t="73428" x="7608888" y="4537075"/>
          <p14:tracePt t="74418" x="7608888" y="4548188"/>
          <p14:tracePt t="74774" x="7596188" y="4548188"/>
          <p14:tracePt t="74810" x="7585075" y="4548188"/>
          <p14:tracePt t="74814" x="7500938" y="4548188"/>
          <p14:tracePt t="74831" x="7405688" y="4548188"/>
          <p14:tracePt t="74848" x="7334250" y="4548188"/>
          <p14:tracePt t="74865" x="7323138" y="4548188"/>
          <p14:tracePt t="74881" x="7310438" y="4548188"/>
          <p14:tracePt t="74898" x="7299325" y="4548188"/>
          <p14:tracePt t="75492" x="7286625" y="4537075"/>
          <p14:tracePt t="75596" x="7275513" y="4524375"/>
          <p14:tracePt t="75616" x="7275513" y="4513263"/>
          <p14:tracePt t="75620" x="7275513" y="4489450"/>
          <p14:tracePt t="75644" x="7262813" y="4489450"/>
          <p14:tracePt t="75650" x="7262813" y="4476750"/>
          <p14:tracePt t="75784" x="7239000" y="4465638"/>
          <p14:tracePt t="75792" x="7227888" y="4452938"/>
          <p14:tracePt t="75801" x="7191375" y="4476750"/>
          <p14:tracePt t="75801" x="7167563" y="4476750"/>
          <p14:tracePt t="75818" x="7143750" y="4537075"/>
          <p14:tracePt t="75834" x="7119938" y="4537075"/>
          <p14:tracePt t="75850" x="7119938" y="4524375"/>
          <p14:tracePt t="76238" x="7119938" y="4500563"/>
          <p14:tracePt t="76244" x="7119938" y="4452938"/>
          <p14:tracePt t="76252" x="7119938" y="4405313"/>
          <p14:tracePt t="76269" x="7119938" y="4357688"/>
          <p14:tracePt t="76269" x="7119938" y="4346575"/>
          <p14:tracePt t="76286" x="7108825" y="4333875"/>
          <p14:tracePt t="76302" x="7108825" y="4322763"/>
          <p14:tracePt t="76319" x="7096125" y="4310063"/>
          <p14:tracePt t="77260" x="7096125" y="4298950"/>
          <p14:tracePt t="78116" x="7096125" y="4286250"/>
          <p14:tracePt t="78120" x="7108825" y="4286250"/>
          <p14:tracePt t="78124" x="7119938" y="4238625"/>
          <p14:tracePt t="78141" x="7156450" y="4179888"/>
          <p14:tracePt t="78158" x="7156450" y="4156075"/>
          <p14:tracePt t="78174" x="7167563" y="4095750"/>
          <p14:tracePt t="78192" x="7191375" y="4060825"/>
          <p14:tracePt t="78208" x="7215188" y="4024313"/>
          <p14:tracePt t="78225" x="7227888" y="4000500"/>
          <p14:tracePt t="78241" x="7239000" y="3976688"/>
          <p14:tracePt t="78257" x="7262813" y="3917950"/>
          <p14:tracePt t="78274" x="7262813" y="3894138"/>
          <p14:tracePt t="78291" x="7275513" y="3881438"/>
          <p14:tracePt t="78308" x="7275513" y="3857625"/>
          <p14:tracePt t="78325" x="7286625" y="3846513"/>
          <p14:tracePt t="78470" x="7299325" y="3846513"/>
          <p14:tracePt t="78474" x="7299325" y="3833813"/>
          <p14:tracePt t="78496" x="7299325" y="3822700"/>
          <p14:tracePt t="78508" x="7310438" y="3810000"/>
          <p14:tracePt t="78512" x="7358063" y="3798888"/>
          <p14:tracePt t="78526" x="7394575" y="3775075"/>
          <p14:tracePt t="78542" x="7489825" y="3703638"/>
          <p14:tracePt t="78559" x="7596188" y="3643313"/>
          <p14:tracePt t="78576" x="7727950" y="3536950"/>
          <p14:tracePt t="78592" x="7786688" y="3489325"/>
          <p14:tracePt t="78609" x="7858125" y="3405188"/>
          <p14:tracePt t="78626" x="7894638" y="3357563"/>
          <p14:tracePt t="78642" x="7905750" y="3309938"/>
          <p14:tracePt t="78659" x="7929563" y="3238500"/>
          <p14:tracePt t="78676" x="7953375" y="3203575"/>
          <p14:tracePt t="78693" x="7953375" y="3155950"/>
          <p14:tracePt t="78693" x="7953375" y="3143250"/>
          <p14:tracePt t="78710" x="7966075" y="3084513"/>
          <p14:tracePt t="78726" x="7977188" y="3060700"/>
          <p14:tracePt t="78742" x="7977188" y="3013075"/>
          <p14:tracePt t="78760" x="7977188" y="2989263"/>
          <p14:tracePt t="78776" x="7977188" y="2976563"/>
          <p14:tracePt t="78804" x="7977188" y="2965450"/>
          <p14:tracePt t="78832" x="7977188" y="2989263"/>
          <p14:tracePt t="79084" x="7977188" y="3013075"/>
          <p14:tracePt t="79088" x="7977188" y="3024188"/>
          <p14:tracePt t="79094" x="7989888" y="3143250"/>
          <p14:tracePt t="79111" x="8048625" y="3275013"/>
          <p14:tracePt t="79111" x="8061325" y="3309938"/>
          <p14:tracePt t="79128" x="8096250" y="3429000"/>
          <p14:tracePt t="79144" x="8120063" y="3524250"/>
          <p14:tracePt t="79161" x="8143875" y="3619500"/>
          <p14:tracePt t="79161" x="8143875" y="3643313"/>
          <p14:tracePt t="79178" x="8156575" y="3703638"/>
          <p14:tracePt t="79195" x="8156575" y="3727450"/>
          <p14:tracePt t="79211" x="8167688" y="3762375"/>
          <p14:tracePt t="79228" x="8167688" y="3786188"/>
          <p14:tracePt t="79245" x="8167688" y="3798888"/>
          <p14:tracePt t="79592" x="8132763" y="3810000"/>
          <p14:tracePt t="79854" x="8061325" y="3822700"/>
          <p14:tracePt t="79858" x="7966075" y="3833813"/>
          <p14:tracePt t="79863" x="7513638" y="3870325"/>
          <p14:tracePt t="79880" x="6942138" y="3917950"/>
          <p14:tracePt t="79896" x="6465888" y="3917950"/>
          <p14:tracePt t="79913" x="6037263" y="3917950"/>
          <p14:tracePt t="79930" x="5738813" y="3894138"/>
          <p14:tracePt t="79946" x="5680075" y="3870325"/>
          <p14:tracePt t="79963" x="5667375" y="3870325"/>
          <p14:tracePt t="79980" x="5656263" y="3870325"/>
          <p14:tracePt t="79998" x="5656263" y="3857625"/>
          <p14:tracePt t="80013" x="5643563" y="3846513"/>
          <p14:tracePt t="80030" x="5632450" y="3822700"/>
          <p14:tracePt t="80047" x="5643563" y="3822700"/>
          <p14:tracePt t="80142" x="5656263" y="3822700"/>
          <p14:tracePt t="80150" x="5738813" y="3822700"/>
          <p14:tracePt t="80164" x="6037263" y="3822700"/>
          <p14:tracePt t="80180" x="6262688" y="3822700"/>
          <p14:tracePt t="80197" x="6465888" y="3810000"/>
          <p14:tracePt t="80214" x="6656388" y="3810000"/>
          <p14:tracePt t="80231" x="6870700" y="3810000"/>
          <p14:tracePt t="80231" x="6905625" y="3810000"/>
          <p14:tracePt t="80248" x="7061200" y="3810000"/>
          <p14:tracePt t="80264" x="7191375" y="3810000"/>
          <p14:tracePt t="80281" x="7394575" y="3810000"/>
          <p14:tracePt t="80298" x="7524750" y="3798888"/>
          <p14:tracePt t="80314" x="7680325" y="3738563"/>
          <p14:tracePt t="80330" x="7786688" y="3703638"/>
          <p14:tracePt t="80347" x="7870825" y="3643313"/>
          <p14:tracePt t="80364" x="7881938" y="3643313"/>
          <p14:tracePt t="80388" x="7881938" y="3632200"/>
          <p14:tracePt t="80397" x="7894638" y="3619500"/>
          <p14:tracePt t="80476" x="7905750" y="3608388"/>
          <p14:tracePt t="80594" x="7918450" y="3595688"/>
          <p14:tracePt t="80598" x="7953375" y="3548063"/>
          <p14:tracePt t="80615" x="8024813" y="3465513"/>
          <p14:tracePt t="80632" x="8108950" y="3394075"/>
          <p14:tracePt t="80649" x="8156575" y="3346450"/>
          <p14:tracePt t="80665" x="8204200" y="3309938"/>
          <p14:tracePt t="80682" x="8204200" y="3298825"/>
          <p14:tracePt t="80698" x="8204200" y="3286125"/>
          <p14:tracePt t="80784" x="8191500" y="3286125"/>
          <p14:tracePt t="80826" x="8167688" y="3286125"/>
          <p14:tracePt t="80834" x="8156575" y="3286125"/>
          <p14:tracePt t="80838" x="8143875" y="3286125"/>
          <p14:tracePt t="80849" x="8061325" y="3286125"/>
          <p14:tracePt t="80866" x="7870825" y="3309938"/>
          <p14:tracePt t="80883" x="7585075" y="3346450"/>
          <p14:tracePt t="80899" x="7108825" y="3429000"/>
          <p14:tracePt t="80916" x="6608763" y="3476625"/>
          <p14:tracePt t="80933" x="6048375" y="3548063"/>
          <p14:tracePt t="80950" x="5357813" y="3560763"/>
          <p14:tracePt t="80966" x="4894263" y="3560763"/>
          <p14:tracePt t="80983" x="4548188" y="3560763"/>
          <p14:tracePt t="81000" x="4357688" y="3536950"/>
          <p14:tracePt t="81016" x="4286250" y="3500438"/>
          <p14:tracePt t="81033" x="4238625" y="3465513"/>
          <p14:tracePt t="81050" x="4227513" y="3429000"/>
          <p14:tracePt t="81066" x="4203700" y="3381375"/>
          <p14:tracePt t="81083" x="4203700" y="3357563"/>
          <p14:tracePt t="81100" x="4179888" y="3322638"/>
          <p14:tracePt t="81117" x="4179888" y="3298825"/>
          <p14:tracePt t="81133" x="4179888" y="3275013"/>
          <p14:tracePt t="81150" x="4179888" y="3286125"/>
          <p14:tracePt t="81286" x="4191000" y="3286125"/>
          <p14:tracePt t="81294" x="4203700" y="3286125"/>
          <p14:tracePt t="81300" x="4310063" y="3322638"/>
          <p14:tracePt t="81317" x="4489450" y="3405188"/>
          <p14:tracePt t="81334" x="4656138" y="3500438"/>
          <p14:tracePt t="81351" x="4857750" y="3643313"/>
          <p14:tracePt t="81351" x="4905375" y="3679825"/>
          <p14:tracePt t="81368" x="5095875" y="3798888"/>
          <p14:tracePt t="81368" x="5167313" y="3846513"/>
          <p14:tracePt t="81384" x="5465763" y="4000500"/>
          <p14:tracePt t="81400" x="5762625" y="4143375"/>
          <p14:tracePt t="81400" x="5846763" y="4179888"/>
          <p14:tracePt t="81418" x="6203950" y="4286250"/>
          <p14:tracePt t="81435" x="6572250" y="4394200"/>
          <p14:tracePt t="81451" x="7000875" y="4476750"/>
          <p14:tracePt t="81468" x="7405688" y="4548188"/>
          <p14:tracePt t="81484" x="7834313" y="4619625"/>
          <p14:tracePt t="81501" x="8215313" y="4679950"/>
          <p14:tracePt t="81518" x="8477250" y="4738688"/>
          <p14:tracePt t="81534" x="8715375" y="4799013"/>
          <p14:tracePt t="81551" x="8799513" y="4833938"/>
          <p14:tracePt t="81568" x="8823325" y="4833938"/>
          <p14:tracePt t="81585" x="8834438" y="4833938"/>
          <p14:tracePt t="81768" x="8834438" y="4822825"/>
          <p14:tracePt t="81970" x="8834438" y="4810125"/>
          <p14:tracePt t="81986" x="8834438" y="4799013"/>
          <p14:tracePt t="82014" x="8834438" y="4810125"/>
          <p14:tracePt t="82122" x="8834438" y="4822825"/>
          <p14:tracePt t="82126" x="8834438" y="4846638"/>
          <p14:tracePt t="82136" x="8834438" y="4870450"/>
          <p14:tracePt t="82153" x="8834438" y="4881563"/>
          <p14:tracePt t="82174" x="8834438" y="4894263"/>
          <p14:tracePt t="82426" x="8823325" y="4894263"/>
          <p14:tracePt t="83403" x="8786813" y="4894263"/>
          <p14:tracePt t="83500" x="8715375" y="4894263"/>
          <p14:tracePt t="83504" x="8632825" y="4894263"/>
          <p14:tracePt t="83508" x="8191500" y="4833938"/>
          <p14:tracePt t="83524" x="7561263" y="4703763"/>
          <p14:tracePt t="83541" x="6965950" y="4500563"/>
          <p14:tracePt t="83541" x="6799263" y="4441825"/>
          <p14:tracePt t="83558" x="6203950" y="4191000"/>
          <p14:tracePt t="83574" x="5786438" y="3929063"/>
          <p14:tracePt t="83591" x="5322888" y="3738563"/>
          <p14:tracePt t="83591" x="5214938" y="3703638"/>
          <p14:tracePt t="83608" x="4833938" y="3548063"/>
          <p14:tracePt t="83624" x="4679950" y="3500438"/>
          <p14:tracePt t="83641" x="4584700" y="3476625"/>
          <p14:tracePt t="83658" x="4333875" y="3476625"/>
          <p14:tracePt t="83674" x="4203700" y="3476625"/>
          <p14:tracePt t="83692" x="4167188" y="3476625"/>
          <p14:tracePt t="83708" x="4156075" y="3476625"/>
          <p14:tracePt t="83724" x="4156075" y="3500438"/>
          <p14:tracePt t="83760" x="4156075" y="3513138"/>
          <p14:tracePt t="83772" x="4156075" y="3524250"/>
          <p14:tracePt t="83784" x="4156075" y="3536950"/>
          <p14:tracePt t="83792" x="4156075" y="3548063"/>
          <p14:tracePt t="83808" x="4156075" y="3560763"/>
          <p14:tracePt t="83846" x="4156075" y="3571875"/>
          <p14:tracePt t="83888" x="4167188" y="3584575"/>
          <p14:tracePt t="83904" x="4179888" y="3584575"/>
          <p14:tracePt t="83908" x="4203700" y="3595688"/>
          <p14:tracePt t="83925" x="4238625" y="3608388"/>
          <p14:tracePt t="83942" x="4333875" y="3619500"/>
          <p14:tracePt t="83959" x="4452938" y="3619500"/>
          <p14:tracePt t="83975" x="4762500" y="3619500"/>
          <p14:tracePt t="83992" x="5013325" y="3619500"/>
          <p14:tracePt t="84009" x="5346700" y="3619500"/>
          <p14:tracePt t="84025" x="5561013" y="3619500"/>
          <p14:tracePt t="84042" x="5775325" y="3619500"/>
          <p14:tracePt t="84059" x="5965825" y="3608388"/>
          <p14:tracePt t="84059" x="6013450" y="3608388"/>
          <p14:tracePt t="84076" x="6156325" y="3584575"/>
          <p14:tracePt t="84092" x="6286500" y="3584575"/>
          <p14:tracePt t="84109" x="6453188" y="3584575"/>
          <p14:tracePt t="84126" x="6584950" y="3584575"/>
          <p14:tracePt t="84142" x="6715125" y="3584575"/>
          <p14:tracePt t="84159" x="6905625" y="3584575"/>
          <p14:tracePt t="84176" x="7096125" y="3584575"/>
          <p14:tracePt t="84193" x="7310438" y="3595688"/>
          <p14:tracePt t="84209" x="7500938" y="3595688"/>
          <p14:tracePt t="84226" x="7715250" y="3619500"/>
          <p14:tracePt t="84243" x="7929563" y="3619500"/>
          <p14:tracePt t="84259" x="8096250" y="3619500"/>
          <p14:tracePt t="84276" x="8262938" y="3619500"/>
          <p14:tracePt t="84293" x="8429625" y="3619500"/>
          <p14:tracePt t="84310" x="8489950" y="3608388"/>
          <p14:tracePt t="84326" x="8524875" y="3608388"/>
          <p14:tracePt t="84343" x="8537575" y="3608388"/>
          <p14:tracePt t="84359" x="8548688" y="3608388"/>
          <p14:tracePt t="84890" x="8548688" y="3632200"/>
          <p14:tracePt t="84896" x="8548688" y="3690938"/>
          <p14:tracePt t="84911" x="8524875" y="3738563"/>
          <p14:tracePt t="84928" x="8524875" y="3810000"/>
          <p14:tracePt t="84945" x="8501063" y="3857625"/>
          <p14:tracePt t="84961" x="8477250" y="3929063"/>
          <p14:tracePt t="84978" x="8453438" y="3976688"/>
          <p14:tracePt t="84995" x="8405813" y="4048125"/>
          <p14:tracePt t="84995" x="8394700" y="4071938"/>
          <p14:tracePt t="85012" x="8334375" y="4156075"/>
          <p14:tracePt t="85029" x="8262938" y="4238625"/>
          <p14:tracePt t="85045" x="8180388" y="4346575"/>
          <p14:tracePt t="85062" x="8108950" y="4429125"/>
          <p14:tracePt t="85079" x="8048625" y="4476750"/>
          <p14:tracePt t="85095" x="7977188" y="4500563"/>
          <p14:tracePt t="85112" x="7881938" y="4560888"/>
          <p14:tracePt t="85129" x="7751763" y="4667250"/>
          <p14:tracePt t="85145" x="7572375" y="4799013"/>
          <p14:tracePt t="85162" x="7334250" y="4918075"/>
          <p14:tracePt t="85179" x="6989763" y="5048250"/>
          <p14:tracePt t="85196" x="6738938" y="5143500"/>
          <p14:tracePt t="85212" x="6513513" y="5262563"/>
          <p14:tracePt t="85229" x="6251575" y="5370513"/>
          <p14:tracePt t="85246" x="6108700" y="5429250"/>
          <p14:tracePt t="85262" x="6024563" y="5476875"/>
          <p14:tracePt t="85262" x="6013450" y="5476875"/>
          <p14:tracePt t="85280" x="6000750" y="5489575"/>
          <p14:tracePt t="85296" x="5976938" y="5500688"/>
          <p14:tracePt t="85312" x="5976938" y="5513388"/>
          <p14:tracePt t="85424" x="5976938" y="5524500"/>
          <p14:tracePt t="93135" x="5976938" y="5537200"/>
          <p14:tracePt t="93152" x="5989638" y="5537200"/>
          <p14:tracePt t="93202" x="5989638" y="5548313"/>
          <p14:tracePt t="93536" x="6000750" y="5548313"/>
          <p14:tracePt t="94221" x="6013450" y="5548313"/>
          <p14:tracePt t="94339" x="6013450" y="556101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6.8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2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2.8|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8.8|8.9|2.4|138.5|1.1|1|1.1|2.6|104.1|1.5|1.4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.4|1.1|17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|1.8|86.6|5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47.7|90.4|62.8|2|2.3|0.9|5.1|2.4|2.1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3.6|3.4|4.4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2|11.6|4.2|8.8|19.1|38.2|4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6.1|55|86.5|2.1|0.8|0.9|1.6|1.1|0.9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7|2.9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4.1|10|140.1|20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|2.2|1.4|1.7|1.5|20.6|2.4|1.7|1.4|1|1.1|5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29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8|6.9|5.4|44.7|1.9|1.3|3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20.7|59.2|33.5|23.6|16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4.2|80.1|62.4|62.6|7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2.3|79.5|0.9|1.8|3.1|1.9|1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256</TotalTime>
  <Words>948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РЕЧЕНИЧНИ ЧЛАНОВИ </vt:lpstr>
      <vt:lpstr>ПОДЕЛА РЕЧЕНИЧНИХ ЧЛАНОВА</vt:lpstr>
      <vt:lpstr>ПРЕДИКАТ</vt:lpstr>
      <vt:lpstr>НИЈЕ СВАКИ ГЛАГОЛСКИ ОБЛИК ПРЕДИКАТ!</vt:lpstr>
      <vt:lpstr>ПРОНАЂИМО ПРЕДИКАТЕ У ТЕКСТУ...</vt:lpstr>
      <vt:lpstr>СУБЈЕКАТ</vt:lpstr>
      <vt:lpstr>ПРИМЕРИ ЗА ГРАМАТИЧКИ СУБЈЕКАТ</vt:lpstr>
      <vt:lpstr>ПРИМЕРИ ЗА ЛОГИЧКИ СУБЈЕКАТ</vt:lpstr>
      <vt:lpstr>ОБРАТИ ПАЖЊУ!</vt:lpstr>
      <vt:lpstr>ОБЈЕКАТ</vt:lpstr>
      <vt:lpstr>ПРАВИ ОБЈЕКАТ</vt:lpstr>
      <vt:lpstr>НЕПРАВИ ОБЈЕКАТ</vt:lpstr>
      <vt:lpstr>ПРИЛОШКЕ ОДРЕДБЕ</vt:lpstr>
      <vt:lpstr>ПРИЛОШКЕ ОДРЕДБЕ</vt:lpstr>
      <vt:lpstr>АТРИБУТ</vt:lpstr>
      <vt:lpstr>ПРОВЕЖБАЈ – пронађимо атрибуте из Дневника Ане Франк </vt:lpstr>
      <vt:lpstr>АПОЗИТИВ </vt:lpstr>
      <vt:lpstr>АПОЗИТИВ – ПРИМЕРИ </vt:lpstr>
      <vt:lpstr>АПОЗИЦИЈА</vt:lpstr>
      <vt:lpstr>АПОЗИЦИЈА - ПРИМЕРИ</vt:lpstr>
      <vt:lpstr>ПРОВЕЖБАЈМО – разликуј апозицију од апозитива </vt:lpstr>
      <vt:lpstr>ХВАЛА НА ПАЖЊИ! Наставница Миљана Степаноски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РЕЧЕНИЧНИ ЧЛАНОВИ</dc:title>
  <dc:creator>Miljana</dc:creator>
  <cp:lastModifiedBy>Milos Stepanoski</cp:lastModifiedBy>
  <cp:revision>25</cp:revision>
  <dcterms:created xsi:type="dcterms:W3CDTF">2020-04-28T20:41:28Z</dcterms:created>
  <dcterms:modified xsi:type="dcterms:W3CDTF">2024-03-07T15:36:14Z</dcterms:modified>
</cp:coreProperties>
</file>