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/>
              <a:t>Једносмерски рад из веронауке – друго полугодиште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/>
              <a:t>Посета хришћанским културним догађајима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64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72440" cy="1320800"/>
          </a:xfrm>
        </p:spPr>
        <p:txBody>
          <a:bodyPr/>
          <a:lstStyle/>
          <a:p>
            <a:r>
              <a:rPr lang="sr-Cyrl-RS" dirty="0"/>
              <a:t>Посета биоскопу, филм „Мачке у музеју“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0383" y="2228968"/>
            <a:ext cx="5106838" cy="3830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9050" y="2228969"/>
            <a:ext cx="5106837" cy="3830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2081" y="2216028"/>
            <a:ext cx="5141343" cy="38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8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Посета биоскопу, филм „Спајдермен“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879" y="2095921"/>
            <a:ext cx="5077604" cy="38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3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87" y="4296759"/>
            <a:ext cx="3076754" cy="2307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4" y="4292374"/>
            <a:ext cx="3238950" cy="2429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64" y="1632573"/>
            <a:ext cx="3214049" cy="24105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33" y="4428312"/>
            <a:ext cx="2901351" cy="21760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70" y="1632574"/>
            <a:ext cx="3251989" cy="2410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98" y="1670409"/>
            <a:ext cx="1953524" cy="2604699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29092" y="313667"/>
            <a:ext cx="9573430" cy="1320800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Природњачки музеј - Хиландарски медицински кодекс и српска средњовековна медицина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9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Капела Св. Петке на Калемегдану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3" y="1930400"/>
            <a:ext cx="5170098" cy="3877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09" y="1930400"/>
            <a:ext cx="5170098" cy="387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51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Изложба у галерији САНУ – о манастиру Грачаници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31" y="1080012"/>
            <a:ext cx="3163019" cy="2372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67" y="3542383"/>
            <a:ext cx="3242149" cy="2867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8" y="1800890"/>
            <a:ext cx="3060009" cy="2295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89" y="2631688"/>
            <a:ext cx="2924358" cy="2193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59" y="3137985"/>
            <a:ext cx="2188319" cy="2917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4271607"/>
            <a:ext cx="3183148" cy="23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98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Посета Српској књижевној задрузи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751" y="80990"/>
            <a:ext cx="2948402" cy="2195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5" y="1494524"/>
            <a:ext cx="6832537" cy="5124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751" y="2348991"/>
            <a:ext cx="2948402" cy="2211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751" y="4632869"/>
            <a:ext cx="2948402" cy="22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9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707" y="161026"/>
            <a:ext cx="8596668" cy="1320800"/>
          </a:xfrm>
        </p:spPr>
        <p:txBody>
          <a:bodyPr/>
          <a:lstStyle/>
          <a:p>
            <a:r>
              <a:rPr lang="sr-Cyrl-RS" dirty="0"/>
              <a:t>Посета Вазнесењској цркви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56" y="890439"/>
            <a:ext cx="7740770" cy="580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Посета Саборној цркви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91" y="1343564"/>
            <a:ext cx="6904008" cy="517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9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4544"/>
            <a:ext cx="8596668" cy="1320800"/>
          </a:xfrm>
        </p:spPr>
        <p:txBody>
          <a:bodyPr/>
          <a:lstStyle/>
          <a:p>
            <a:r>
              <a:rPr lang="sr-Cyrl-RS" dirty="0"/>
              <a:t>Посета Ботаничкој башти Јевремовац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59" y="961246"/>
            <a:ext cx="3837798" cy="2878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10" y="961246"/>
            <a:ext cx="3877271" cy="2907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10" y="3992326"/>
            <a:ext cx="3567855" cy="2675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99" y="4000498"/>
            <a:ext cx="3556958" cy="266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2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Посета Зоо врту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b="-8293"/>
          <a:stretch/>
        </p:blipFill>
        <p:spPr>
          <a:xfrm>
            <a:off x="1910911" y="1270000"/>
            <a:ext cx="8043972" cy="603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8464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</TotalTime>
  <Words>68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Једносмерски рад из веронауке – друго полугодиште</vt:lpstr>
      <vt:lpstr>Природњачки музеј - Хиландарски медицински кодекс и српска средњовековна медицина</vt:lpstr>
      <vt:lpstr>Капела Св. Петке на Калемегдану </vt:lpstr>
      <vt:lpstr>Изложба у галерији САНУ – о манастиру Грачаници</vt:lpstr>
      <vt:lpstr>Посета Српској књижевној задрузи </vt:lpstr>
      <vt:lpstr>Посета Вазнесењској цркви</vt:lpstr>
      <vt:lpstr>Посета Саборној цркви</vt:lpstr>
      <vt:lpstr>Посета Ботаничкој башти Јевремовац</vt:lpstr>
      <vt:lpstr>Посета Зоо врту</vt:lpstr>
      <vt:lpstr>Посета биоскопу, филм „Мачке у музеју“</vt:lpstr>
      <vt:lpstr>Посета биоскопу, филм „Спајдермен“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Једносмерски рад из веронауке – друго полугодиште</dc:title>
  <dc:creator>Zmaj Jova Jovanovic</dc:creator>
  <cp:lastModifiedBy>Korisnik</cp:lastModifiedBy>
  <cp:revision>7</cp:revision>
  <dcterms:created xsi:type="dcterms:W3CDTF">2023-06-20T07:30:38Z</dcterms:created>
  <dcterms:modified xsi:type="dcterms:W3CDTF">2023-06-26T09:43:25Z</dcterms:modified>
</cp:coreProperties>
</file>