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4957724"/>
            <a:ext cx="8825658" cy="1362152"/>
          </a:xfrm>
        </p:spPr>
        <p:txBody>
          <a:bodyPr/>
          <a:lstStyle/>
          <a:p>
            <a:r>
              <a:rPr lang="en-US" b="1" dirty="0"/>
              <a:t>	</a:t>
            </a:r>
            <a:r>
              <a:rPr lang="en-US" b="1" dirty="0" err="1"/>
              <a:t>Пројекат</a:t>
            </a:r>
            <a:r>
              <a:rPr lang="en-US" b="1" dirty="0"/>
              <a:t> </a:t>
            </a:r>
            <a:r>
              <a:rPr lang="en-US" b="1" dirty="0" err="1" smtClean="0"/>
              <a:t>једносменски</a:t>
            </a:r>
            <a:r>
              <a:rPr lang="sr-Cyrl-RS" b="1" dirty="0"/>
              <a:t> </a:t>
            </a:r>
            <a:r>
              <a:rPr lang="sr-Cyrl-RS" b="1" dirty="0" smtClean="0"/>
              <a:t>обогаћени рад из верске наставе</a:t>
            </a:r>
            <a:br>
              <a:rPr lang="sr-Cyrl-R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r>
              <a:rPr lang="en-US" b="1" dirty="0" err="1"/>
              <a:t>Посета</a:t>
            </a:r>
            <a:r>
              <a:rPr lang="en-US" b="1" dirty="0"/>
              <a:t> </a:t>
            </a:r>
            <a:r>
              <a:rPr lang="en-US" b="1" dirty="0" err="1"/>
              <a:t>хришћанским</a:t>
            </a:r>
            <a:r>
              <a:rPr lang="en-US" b="1" dirty="0"/>
              <a:t> </a:t>
            </a:r>
            <a:r>
              <a:rPr lang="en-US" b="1" dirty="0" err="1"/>
              <a:t>културним</a:t>
            </a:r>
            <a:r>
              <a:rPr lang="en-US" b="1" dirty="0"/>
              <a:t> </a:t>
            </a:r>
            <a:r>
              <a:rPr lang="en-US" b="1" dirty="0" err="1"/>
              <a:t>догађајима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Божићне песме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1333436" y="606862"/>
            <a:ext cx="225979" cy="2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811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       Посета Народном музеју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24297231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       Посета храму Светог Саве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779391492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Посета цркви ,,Рођења Светог Јована Крститеља“ и цркви ,,Светог    Јована Владимира“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98884977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МТС дворана филм Света Петка Крст у пустињи.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76" y="2603500"/>
            <a:ext cx="2564360" cy="3416300"/>
          </a:xfrm>
        </p:spPr>
      </p:pic>
    </p:spTree>
    <p:extLst>
      <p:ext uri="{BB962C8B-B14F-4D97-AF65-F5344CB8AC3E}">
        <p14:creationId xmlns:p14="http://schemas.microsoft.com/office/powerpoint/2010/main" val="117477485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Посета манастиру Раковица-извор Свете Петке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4" y="2603500"/>
            <a:ext cx="2562225" cy="3416300"/>
          </a:xfrm>
        </p:spPr>
      </p:pic>
    </p:spTree>
    <p:extLst>
      <p:ext uri="{BB962C8B-B14F-4D97-AF65-F5344CB8AC3E}">
        <p14:creationId xmlns:p14="http://schemas.microsoft.com/office/powerpoint/2010/main" val="2531935472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Посета  Цркви Ружици на Калемегдану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4" y="2603500"/>
            <a:ext cx="2562225" cy="3416300"/>
          </a:xfrm>
        </p:spPr>
      </p:pic>
    </p:spTree>
    <p:extLst>
      <p:ext uri="{BB962C8B-B14F-4D97-AF65-F5344CB8AC3E}">
        <p14:creationId xmlns:p14="http://schemas.microsoft.com/office/powerpoint/2010/main" val="1055835703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mtClean="0"/>
              <a:t>    Посета капели Свете Петке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35372355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Посета музеју Српске Православне Цркве</a:t>
            </a:r>
            <a:br>
              <a:rPr lang="sr-Cyrl-RS" dirty="0" smtClean="0"/>
            </a:br>
            <a:endParaRPr lang="en-US" dirty="0"/>
          </a:p>
        </p:txBody>
      </p:sp>
      <p:pic>
        <p:nvPicPr>
          <p:cNvPr id="1026" name="Picture 2" descr="Muzej Srpske Pravoslavne Crkv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23" y="2603500"/>
            <a:ext cx="4555066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8828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     Посета манастиру Ваведење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944335002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85</TotalTime>
  <Words>62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 Пројекат једносменски обогаћени рад из верске наставе    </vt:lpstr>
      <vt:lpstr>       Посета храму Светог Саве</vt:lpstr>
      <vt:lpstr>Посета цркви ,,Рођења Светог Јована Крститеља“ и цркви ,,Светог    Јована Владимира“</vt:lpstr>
      <vt:lpstr>МТС дворана филм Света Петка Крст у пустињи.</vt:lpstr>
      <vt:lpstr>Посета манастиру Раковица-извор Свете Петке</vt:lpstr>
      <vt:lpstr>Посета  Цркви Ружици на Калемегдану</vt:lpstr>
      <vt:lpstr>    Посета капели Свете Петке</vt:lpstr>
      <vt:lpstr>Посета музеју Српске Православне Цркве </vt:lpstr>
      <vt:lpstr>     Посета манастиру Ваведење</vt:lpstr>
      <vt:lpstr>       Посета Народном музеју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Пројекат једносменски рад</dc:title>
  <dc:creator>Jasminka</dc:creator>
  <cp:lastModifiedBy>Jasminka</cp:lastModifiedBy>
  <cp:revision>9</cp:revision>
  <dcterms:created xsi:type="dcterms:W3CDTF">2022-12-23T07:43:11Z</dcterms:created>
  <dcterms:modified xsi:type="dcterms:W3CDTF">2022-12-30T07:19:11Z</dcterms:modified>
</cp:coreProperties>
</file>