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56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33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08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7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48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09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10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43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99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93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21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49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EADE4-F55D-4B65-B274-2C9694F0FD63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46F95-03A3-45AB-91BB-058127729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27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286" y="2363233"/>
            <a:ext cx="3493748" cy="4809727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792480" y="495758"/>
            <a:ext cx="80873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latin typeface="Bahnschrift" panose="020B0502040204020203" pitchFamily="34" charset="0"/>
              </a:rPr>
              <a:t>100 ГОДИНА ОД ОТКРИЋА ТУТАНКАМОНОВЕ ГРОБНИЦЕ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7859236"/>
            <a:ext cx="906272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 smtClean="0">
                <a:latin typeface="Bahnschrift" panose="020B0502040204020203" pitchFamily="34" charset="0"/>
              </a:rPr>
              <a:t>ОСНОВНА ШКОЛА </a:t>
            </a:r>
            <a:r>
              <a:rPr lang="sr-Cyrl-RS" sz="2000" b="1" dirty="0" smtClean="0">
                <a:latin typeface="Bahnschrift" panose="020B0502040204020203" pitchFamily="34" charset="0"/>
              </a:rPr>
              <a:t>„</a:t>
            </a:r>
            <a:r>
              <a:rPr lang="sr-Cyrl-RS" sz="2000" b="1" dirty="0" smtClean="0">
                <a:latin typeface="Bahnschrift" panose="020B0502040204020203" pitchFamily="34" charset="0"/>
              </a:rPr>
              <a:t>Змај </a:t>
            </a:r>
            <a:r>
              <a:rPr lang="sr-Cyrl-RS" sz="2000" b="1" dirty="0" smtClean="0">
                <a:latin typeface="Bahnschrift" panose="020B0502040204020203" pitchFamily="34" charset="0"/>
              </a:rPr>
              <a:t>Јова </a:t>
            </a:r>
            <a:r>
              <a:rPr lang="sr-Cyrl-RS" sz="2000" b="1" dirty="0" smtClean="0">
                <a:latin typeface="Bahnschrift" panose="020B0502040204020203" pitchFamily="34" charset="0"/>
              </a:rPr>
              <a:t>Јовановић“</a:t>
            </a:r>
            <a:endParaRPr lang="sr-Cyrl-RS" sz="2000" b="1" dirty="0" smtClean="0">
              <a:latin typeface="Bahnschrift" panose="020B0502040204020203" pitchFamily="34" charset="0"/>
            </a:endParaRPr>
          </a:p>
          <a:p>
            <a:pPr algn="ctr"/>
            <a:endParaRPr lang="sr-Cyrl-RS" sz="2000" b="1" dirty="0" smtClean="0">
              <a:latin typeface="Bahnschrift" panose="020B0502040204020203" pitchFamily="34" charset="0"/>
            </a:endParaRPr>
          </a:p>
          <a:p>
            <a:pPr algn="ctr"/>
            <a:r>
              <a:rPr lang="sr-Cyrl-RS" sz="2800" b="1" dirty="0" smtClean="0">
                <a:latin typeface="Bahnschrift" panose="020B0502040204020203" pitchFamily="34" charset="0"/>
              </a:rPr>
              <a:t>УЧЕСНИЦИ У ПРОЈЕКТУ</a:t>
            </a:r>
          </a:p>
          <a:p>
            <a:pPr algn="ctr"/>
            <a:endParaRPr lang="sr-Cyrl-RS" sz="2000" b="1" dirty="0" smtClean="0">
              <a:latin typeface="Bahnschrift" panose="020B0502040204020203" pitchFamily="34" charset="0"/>
            </a:endParaRPr>
          </a:p>
          <a:p>
            <a:pPr algn="ctr"/>
            <a:r>
              <a:rPr lang="sr-Cyrl-RS" sz="2000" b="1" dirty="0">
                <a:latin typeface="Bahnschrift" panose="020B0502040204020203" pitchFamily="34" charset="0"/>
              </a:rPr>
              <a:t>УЧЕНИЦИ ОДЕЉЕЊА </a:t>
            </a:r>
            <a:r>
              <a:rPr lang="en-GB" sz="2000" b="1" dirty="0" smtClean="0">
                <a:latin typeface="Bahnschrift" panose="020B0502040204020203" pitchFamily="34" charset="0"/>
              </a:rPr>
              <a:t>VII5</a:t>
            </a:r>
            <a:endParaRPr lang="en-GB" sz="2000" b="1" dirty="0">
              <a:latin typeface="Bahnschrift" panose="020B0502040204020203" pitchFamily="34" charset="0"/>
            </a:endParaRPr>
          </a:p>
          <a:p>
            <a:pPr algn="ctr"/>
            <a:r>
              <a:rPr lang="sr-Cyrl-RS" sz="2000" dirty="0">
                <a:latin typeface="Bahnschrift" panose="020B0502040204020203" pitchFamily="34" charset="0"/>
              </a:rPr>
              <a:t>Емилија Џуфоски</a:t>
            </a:r>
          </a:p>
          <a:p>
            <a:pPr algn="ctr"/>
            <a:r>
              <a:rPr lang="sr-Cyrl-RS" sz="2000" dirty="0">
                <a:latin typeface="Bahnschrift" panose="020B0502040204020203" pitchFamily="34" charset="0"/>
              </a:rPr>
              <a:t>Ана Радовић </a:t>
            </a:r>
          </a:p>
          <a:p>
            <a:pPr algn="ctr"/>
            <a:r>
              <a:rPr lang="sr-Cyrl-RS" sz="2000" dirty="0">
                <a:latin typeface="Bahnschrift" panose="020B0502040204020203" pitchFamily="34" charset="0"/>
              </a:rPr>
              <a:t>Миа Милић</a:t>
            </a:r>
          </a:p>
          <a:p>
            <a:pPr algn="ctr"/>
            <a:r>
              <a:rPr lang="sr-Cyrl-RS" sz="2000" dirty="0">
                <a:latin typeface="Bahnschrift" panose="020B0502040204020203" pitchFamily="34" charset="0"/>
              </a:rPr>
              <a:t>Софија Ђокић</a:t>
            </a:r>
          </a:p>
          <a:p>
            <a:pPr algn="ctr"/>
            <a:r>
              <a:rPr lang="sr-Cyrl-RS" sz="2000" dirty="0">
                <a:latin typeface="Bahnschrift" panose="020B0502040204020203" pitchFamily="34" charset="0"/>
              </a:rPr>
              <a:t>Софија Јанковски</a:t>
            </a:r>
          </a:p>
          <a:p>
            <a:pPr algn="ctr"/>
            <a:endParaRPr lang="sr-Cyrl-RS" sz="2000" b="1" dirty="0">
              <a:latin typeface="Bahnschrift" panose="020B0502040204020203" pitchFamily="34" charset="0"/>
            </a:endParaRPr>
          </a:p>
          <a:p>
            <a:pPr algn="ctr"/>
            <a:r>
              <a:rPr lang="sr-Cyrl-RS" sz="2000" b="1" dirty="0" smtClean="0">
                <a:latin typeface="Bahnschrift" panose="020B0502040204020203" pitchFamily="34" charset="0"/>
              </a:rPr>
              <a:t>НАСТАВНИЦИ</a:t>
            </a:r>
            <a:endParaRPr lang="sr-Cyrl-RS" sz="2000" b="1" dirty="0">
              <a:latin typeface="Bahnschrift" panose="020B0502040204020203" pitchFamily="34" charset="0"/>
            </a:endParaRPr>
          </a:p>
          <a:p>
            <a:pPr algn="ctr"/>
            <a:r>
              <a:rPr lang="sr-Cyrl-RS" sz="2000" dirty="0">
                <a:latin typeface="Bahnschrift" panose="020B0502040204020203" pitchFamily="34" charset="0"/>
              </a:rPr>
              <a:t>Јасмина Премовић</a:t>
            </a:r>
          </a:p>
          <a:p>
            <a:pPr algn="ctr"/>
            <a:r>
              <a:rPr lang="sr-Cyrl-RS" sz="2000" dirty="0">
                <a:latin typeface="Bahnschrift" panose="020B0502040204020203" pitchFamily="34" charset="0"/>
              </a:rPr>
              <a:t>Андреја Вујичић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81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34</Words>
  <Application>Microsoft Office PowerPoint</Application>
  <PresentationFormat>A3 Paper (297x420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Profesor</dc:creator>
  <cp:lastModifiedBy>Profesor</cp:lastModifiedBy>
  <cp:revision>6</cp:revision>
  <dcterms:created xsi:type="dcterms:W3CDTF">2022-11-06T14:42:17Z</dcterms:created>
  <dcterms:modified xsi:type="dcterms:W3CDTF">2022-11-06T20:42:00Z</dcterms:modified>
</cp:coreProperties>
</file>