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49FE-B946-473A-8603-177588E6CC9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16249B-CF4E-4A4A-BD39-2392D88E7A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49FE-B946-473A-8603-177588E6CC9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249B-CF4E-4A4A-BD39-2392D88E7A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49FE-B946-473A-8603-177588E6CC9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249B-CF4E-4A4A-BD39-2392D88E7A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49FE-B946-473A-8603-177588E6CC9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249B-CF4E-4A4A-BD39-2392D88E7A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49FE-B946-473A-8603-177588E6CC9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249B-CF4E-4A4A-BD39-2392D88E7A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49FE-B946-473A-8603-177588E6CC9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249B-CF4E-4A4A-BD39-2392D88E7A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49FE-B946-473A-8603-177588E6CC9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249B-CF4E-4A4A-BD39-2392D88E7A7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49FE-B946-473A-8603-177588E6CC9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249B-CF4E-4A4A-BD39-2392D88E7A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49FE-B946-473A-8603-177588E6CC9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249B-CF4E-4A4A-BD39-2392D88E7A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49FE-B946-473A-8603-177588E6CC9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249B-CF4E-4A4A-BD39-2392D88E7A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49FE-B946-473A-8603-177588E6CC9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249B-CF4E-4A4A-BD39-2392D88E7A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02949FE-B946-473A-8603-177588E6CC9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016249B-CF4E-4A4A-BD39-2392D88E7A7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2400"/>
            <a:ext cx="7315200" cy="2595025"/>
          </a:xfrm>
        </p:spPr>
        <p:txBody>
          <a:bodyPr/>
          <a:lstStyle/>
          <a:p>
            <a:pPr algn="ctr"/>
            <a:r>
              <a:rPr lang="sr-Cyrl-RS" dirty="0" smtClean="0"/>
              <a:t>Дан школе </a:t>
            </a:r>
            <a:br>
              <a:rPr lang="sr-Cyrl-RS" dirty="0" smtClean="0"/>
            </a:br>
            <a:r>
              <a:rPr lang="sr-Cyrl-RS" sz="4000" dirty="0" smtClean="0"/>
              <a:t>ОШ „Змај Јова Јовановић“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87436"/>
            <a:ext cx="52578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457200"/>
            <a:ext cx="7408333" cy="3450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У </a:t>
            </a:r>
            <a:r>
              <a:rPr lang="ru-RU" b="1" dirty="0" smtClean="0">
                <a:solidFill>
                  <a:schemeClr val="tx1"/>
                </a:solidFill>
              </a:rPr>
              <a:t>понедељак, </a:t>
            </a:r>
            <a:r>
              <a:rPr lang="ru-RU" b="1" dirty="0">
                <a:solidFill>
                  <a:schemeClr val="tx1"/>
                </a:solidFill>
              </a:rPr>
              <a:t>6. </a:t>
            </a:r>
            <a:r>
              <a:rPr lang="ru-RU" b="1" dirty="0" smtClean="0">
                <a:solidFill>
                  <a:schemeClr val="tx1"/>
                </a:solidFill>
              </a:rPr>
              <a:t>децембра 2021. године, </a:t>
            </a:r>
            <a:r>
              <a:rPr lang="ru-RU" b="1" dirty="0">
                <a:solidFill>
                  <a:schemeClr val="tx1"/>
                </a:solidFill>
              </a:rPr>
              <a:t>прослављамо Дан школе. Овог пута, </a:t>
            </a:r>
            <a:r>
              <a:rPr lang="ru-RU" b="1" dirty="0" smtClean="0">
                <a:solidFill>
                  <a:schemeClr val="tx1"/>
                </a:solidFill>
              </a:rPr>
              <a:t>важан</a:t>
            </a: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празник обележићемо радно. Желећи да акценат ставимо на образовање и </a:t>
            </a:r>
            <a:r>
              <a:rPr lang="ru-RU" b="1" dirty="0" smtClean="0">
                <a:solidFill>
                  <a:schemeClr val="tx1"/>
                </a:solidFill>
              </a:rPr>
              <a:t>да сви </a:t>
            </a:r>
            <a:r>
              <a:rPr lang="ru-RU" b="1" dirty="0">
                <a:solidFill>
                  <a:schemeClr val="tx1"/>
                </a:solidFill>
              </a:rPr>
              <a:t>ученици буду </a:t>
            </a:r>
            <a:r>
              <a:rPr lang="ru-RU" b="1" dirty="0" smtClean="0">
                <a:solidFill>
                  <a:schemeClr val="tx1"/>
                </a:solidFill>
              </a:rPr>
              <a:t>укључени </a:t>
            </a:r>
            <a:r>
              <a:rPr lang="ru-RU" b="1" dirty="0">
                <a:solidFill>
                  <a:schemeClr val="tx1"/>
                </a:solidFill>
              </a:rPr>
              <a:t>у садржаје планиране за тај дан, осмислили смо </a:t>
            </a:r>
            <a:r>
              <a:rPr lang="ru-RU" b="1" dirty="0" smtClean="0">
                <a:solidFill>
                  <a:schemeClr val="tx1"/>
                </a:solidFill>
              </a:rPr>
              <a:t>низ интердисциплинарних</a:t>
            </a:r>
            <a:r>
              <a:rPr lang="ru-RU" b="1" dirty="0">
                <a:solidFill>
                  <a:schemeClr val="tx1"/>
                </a:solidFill>
              </a:rPr>
              <a:t>, занимљивих часова који би за ученике могли бити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инспиративни. Уз честитке које упућујемо ученицима поводом Дана </a:t>
            </a:r>
            <a:r>
              <a:rPr lang="ru-RU" b="1" dirty="0" smtClean="0">
                <a:solidFill>
                  <a:schemeClr val="tx1"/>
                </a:solidFill>
              </a:rPr>
              <a:t>школе, упућујемо </a:t>
            </a:r>
            <a:r>
              <a:rPr lang="ru-RU" b="1" dirty="0">
                <a:solidFill>
                  <a:schemeClr val="tx1"/>
                </a:solidFill>
              </a:rPr>
              <a:t>им и позив да искористе прилику, чују, виде, ураде, науче нешто </a:t>
            </a:r>
            <a:r>
              <a:rPr lang="ru-RU" b="1" dirty="0" smtClean="0">
                <a:solidFill>
                  <a:schemeClr val="tx1"/>
                </a:solidFill>
              </a:rPr>
              <a:t>ново, важно </a:t>
            </a:r>
            <a:r>
              <a:rPr lang="ru-RU" b="1" dirty="0">
                <a:solidFill>
                  <a:schemeClr val="tx1"/>
                </a:solidFill>
              </a:rPr>
              <a:t>и занимљиво.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Распоред поменутих активности одвијаће се по </a:t>
            </a:r>
            <a:r>
              <a:rPr lang="ru-RU" b="1" dirty="0" smtClean="0">
                <a:solidFill>
                  <a:schemeClr val="tx1"/>
                </a:solidFill>
              </a:rPr>
              <a:t>следећем распореду: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657600"/>
            <a:ext cx="4229367" cy="2821781"/>
          </a:xfrm>
          <a:prstGeom prst="rect">
            <a:avLst/>
          </a:prstGeom>
        </p:spPr>
      </p:pic>
      <p:sp>
        <p:nvSpPr>
          <p:cNvPr id="5" name="Heart 4"/>
          <p:cNvSpPr/>
          <p:nvPr/>
        </p:nvSpPr>
        <p:spPr>
          <a:xfrm>
            <a:off x="1828800" y="4191000"/>
            <a:ext cx="2133600" cy="213360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3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7408333" cy="34506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r-Cyrl-RS" b="1" dirty="0" smtClean="0">
                <a:solidFill>
                  <a:schemeClr val="tx1"/>
                </a:solidFill>
              </a:rPr>
              <a:t>Од 10 до 11.30: интердисциплинарни часови (ученици старијих разреда) и креативне радионице (млађи разреди) по утврђеном распореду по одељењима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b="1" dirty="0" smtClean="0">
                <a:solidFill>
                  <a:schemeClr val="tx1"/>
                </a:solidFill>
              </a:rPr>
              <a:t>Од 12.15 до 13: ритмичка игра са чашама за ученике и наставнике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b="1" dirty="0" smtClean="0">
                <a:solidFill>
                  <a:schemeClr val="tx1"/>
                </a:solidFill>
              </a:rPr>
              <a:t>У 13.00: традиционални спортски турнир: ревијална кошаркашка утакмица Наставници </a:t>
            </a:r>
            <a:r>
              <a:rPr lang="sr-Cyrl-RS" b="1" dirty="0" smtClean="0">
                <a:solidFill>
                  <a:schemeClr val="tx1"/>
                </a:solidFill>
                <a:latin typeface="Calibri"/>
                <a:cs typeface="Calibri"/>
              </a:rPr>
              <a:t> ̶  Ученици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arin\Desktop\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35218"/>
            <a:ext cx="49530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78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Распоред интердисциплинарних часова по одељењима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736592"/>
              </p:ext>
            </p:extLst>
          </p:nvPr>
        </p:nvGraphicFramePr>
        <p:xfrm>
          <a:off x="304800" y="762000"/>
          <a:ext cx="84582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7338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Име и презиме наставника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Назив часа/теме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Одељење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Миле</a:t>
                      </a:r>
                      <a:r>
                        <a:rPr lang="sr-Cyrl-RS" baseline="0" dirty="0" smtClean="0"/>
                        <a:t> Сајчић</a:t>
                      </a:r>
                    </a:p>
                    <a:p>
                      <a:pPr algn="ctr"/>
                      <a:r>
                        <a:rPr lang="sr-Cyrl-RS" baseline="0" dirty="0" smtClean="0"/>
                        <a:t>Александар Ђекић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Путовање по хиспанском</a:t>
                      </a:r>
                      <a:r>
                        <a:rPr lang="sr-Cyrl-RS" baseline="0" dirty="0" smtClean="0"/>
                        <a:t> свету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8/3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Наташа Васић</a:t>
                      </a:r>
                    </a:p>
                    <a:p>
                      <a:pPr algn="ctr"/>
                      <a:r>
                        <a:rPr lang="sr-Cyrl-RS" dirty="0" smtClean="0"/>
                        <a:t>Јасминка</a:t>
                      </a:r>
                      <a:r>
                        <a:rPr lang="sr-Cyrl-RS" baseline="0" dirty="0" smtClean="0"/>
                        <a:t> Милинковић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Анализа Великопосне молитве Јефрема Сирина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8/2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Наташа Васић</a:t>
                      </a:r>
                      <a:r>
                        <a:rPr lang="sr-Cyrl-RS" baseline="0" dirty="0" smtClean="0"/>
                        <a:t> и Миљана Степаноски</a:t>
                      </a:r>
                      <a:endParaRPr lang="sr-Cyrl-RS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Проблеми</a:t>
                      </a:r>
                      <a:r>
                        <a:rPr lang="sr-Cyrl-RS" baseline="0" dirty="0" smtClean="0"/>
                        <a:t> адолесцентског доба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8/1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Љубинка Мандић</a:t>
                      </a:r>
                      <a:r>
                        <a:rPr lang="sr-Cyrl-RS" baseline="0" dirty="0" smtClean="0"/>
                        <a:t> и Миљана Степаноски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Менделови</a:t>
                      </a:r>
                      <a:r>
                        <a:rPr lang="sr-Cyrl-RS" baseline="0" dirty="0" smtClean="0"/>
                        <a:t> закони и Дечко који није био из Ливерпула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8/4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Александра Арсинијевић и Наташа Лилић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Популација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6/2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Весна</a:t>
                      </a:r>
                      <a:r>
                        <a:rPr lang="sr-Cyrl-RS" baseline="0" dirty="0" smtClean="0"/>
                        <a:t> Драгојевић и Иван Јеремић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Слике са изложбе</a:t>
                      </a:r>
                      <a:r>
                        <a:rPr lang="sr-Cyrl-RS" baseline="0" dirty="0" smtClean="0"/>
                        <a:t> Модест Мусоргски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5/2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Наташа Васић и</a:t>
                      </a:r>
                      <a:r>
                        <a:rPr lang="sr-Cyrl-RS" baseline="0" dirty="0" smtClean="0"/>
                        <a:t> Викторија Перић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Дебата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7/2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Жељко</a:t>
                      </a:r>
                      <a:r>
                        <a:rPr lang="sr-Cyrl-RS" baseline="0" dirty="0" smtClean="0"/>
                        <a:t> Урошевић и Биљана Ђурђевић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Вектори</a:t>
                      </a:r>
                      <a:r>
                        <a:rPr lang="sr-Cyrl-RS" baseline="0" dirty="0" smtClean="0"/>
                        <a:t> и график функције </a:t>
                      </a:r>
                      <a:r>
                        <a:rPr lang="sr-Cyrl-RS" baseline="0" smtClean="0"/>
                        <a:t>на примеру </a:t>
                      </a:r>
                      <a:r>
                        <a:rPr lang="sr-Cyrl-RS" baseline="0" smtClean="0"/>
                        <a:t>еластичне деформације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6/3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70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315286"/>
              </p:ext>
            </p:extLst>
          </p:nvPr>
        </p:nvGraphicFramePr>
        <p:xfrm>
          <a:off x="1066800" y="228600"/>
          <a:ext cx="6553200" cy="641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362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 smtClean="0">
                          <a:solidFill>
                            <a:schemeClr val="tx1"/>
                          </a:solidFill>
                        </a:rPr>
                        <a:t>Андријана Јелић и Саша Јовановић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 smtClean="0">
                          <a:solidFill>
                            <a:schemeClr val="tx1"/>
                          </a:solidFill>
                        </a:rPr>
                        <a:t>Безбедан пут до школе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chemeClr val="tx1"/>
                          </a:solidFill>
                        </a:rPr>
                        <a:t>5/1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Јасмина Премовић</a:t>
                      </a:r>
                      <a:r>
                        <a:rPr lang="sr-Cyrl-RS" baseline="0" dirty="0" smtClean="0"/>
                        <a:t> и Марина Драгосавац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Наполеон</a:t>
                      </a:r>
                      <a:r>
                        <a:rPr lang="sr-Cyrl-RS" baseline="0" dirty="0" smtClean="0"/>
                        <a:t> – за и против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7/3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Марија Младеновић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О Светом Сави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6/5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Марија Цвејић</a:t>
                      </a:r>
                      <a:r>
                        <a:rPr lang="sr-Cyrl-RS" baseline="0" dirty="0" smtClean="0"/>
                        <a:t> и Јасмина Премовић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Правоугли декартов координатни</a:t>
                      </a:r>
                      <a:r>
                        <a:rPr lang="sr-Cyrl-RS" baseline="0" dirty="0" smtClean="0"/>
                        <a:t> систем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7/4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Милена Гајић и Стеван Иванковић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Дигитално</a:t>
                      </a:r>
                      <a:r>
                        <a:rPr lang="sr-Cyrl-RS" baseline="0" dirty="0" smtClean="0"/>
                        <a:t> насиље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5/3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Ивана Зарић</a:t>
                      </a:r>
                      <a:r>
                        <a:rPr lang="sr-Cyrl-RS" baseline="0" dirty="0" smtClean="0"/>
                        <a:t> и Саша Анђелковић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Мрњавчевићи</a:t>
                      </a:r>
                      <a:r>
                        <a:rPr lang="sr-Cyrl-RS" baseline="0" dirty="0" smtClean="0"/>
                        <a:t> – Мит и стварност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5/4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Радомир Ваљаревић 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Говори</a:t>
                      </a:r>
                      <a:r>
                        <a:rPr lang="sr-Cyrl-RS" baseline="0" dirty="0" smtClean="0"/>
                        <a:t> Лондона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6/1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Јасмина Кнежевић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Информатичка писменост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7/1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Андреа Борак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Квиз из опште</a:t>
                      </a:r>
                      <a:r>
                        <a:rPr lang="sr-Cyrl-RS" baseline="0" dirty="0" smtClean="0"/>
                        <a:t> информисаности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6/4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Јасмина</a:t>
                      </a:r>
                      <a:r>
                        <a:rPr lang="sr-Cyrl-RS" baseline="0" dirty="0" smtClean="0"/>
                        <a:t> Радовановић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„Ала је леп</a:t>
                      </a:r>
                      <a:r>
                        <a:rPr lang="sr-Cyrl-RS" baseline="0" dirty="0" smtClean="0"/>
                        <a:t> овај свет“ (ликовна радионица)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Спец.</a:t>
                      </a:r>
                    </a:p>
                    <a:p>
                      <a:pPr algn="ctr"/>
                      <a:r>
                        <a:rPr lang="sr-Cyrl-RS" dirty="0" smtClean="0"/>
                        <a:t>одељење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83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315200" cy="1154097"/>
          </a:xfrm>
        </p:spPr>
        <p:txBody>
          <a:bodyPr/>
          <a:lstStyle/>
          <a:p>
            <a:pPr algn="ctr"/>
            <a:r>
              <a:rPr lang="sr-Cyrl-RS" dirty="0" smtClean="0"/>
              <a:t>Добро дошли у </a:t>
            </a:r>
            <a:r>
              <a:rPr lang="sr-Cyrl-RS" b="1" dirty="0" smtClean="0"/>
              <a:t>„Змај“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1400"/>
            <a:ext cx="4682836" cy="312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642014" cy="242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6081"/>
            <a:ext cx="3925815" cy="261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miley Face 3"/>
          <p:cNvSpPr/>
          <p:nvPr/>
        </p:nvSpPr>
        <p:spPr>
          <a:xfrm>
            <a:off x="6172200" y="1295400"/>
            <a:ext cx="1828800" cy="1676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138</TotalTime>
  <Words>337</Words>
  <Application>Microsoft Office PowerPoint</Application>
  <PresentationFormat>On-screen Show (4:3)</PresentationFormat>
  <Paragraphs>70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Perspective</vt:lpstr>
      <vt:lpstr>Дан школе  ОШ „Змај Јова Јовановић“</vt:lpstr>
      <vt:lpstr>PowerPoint Presentation</vt:lpstr>
      <vt:lpstr>PowerPoint Presentation</vt:lpstr>
      <vt:lpstr>Распоред интердисциплинарних часова по одељењима</vt:lpstr>
      <vt:lpstr>PowerPoint Presentation</vt:lpstr>
      <vt:lpstr>Добро дошли у „Змај“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Дан школе  ОШ „Змај Јова Јовановић“</dc:title>
  <dc:creator>Marina Stepanoski</dc:creator>
  <cp:lastModifiedBy>Microsoft account</cp:lastModifiedBy>
  <cp:revision>12</cp:revision>
  <dcterms:created xsi:type="dcterms:W3CDTF">2021-12-02T17:08:52Z</dcterms:created>
  <dcterms:modified xsi:type="dcterms:W3CDTF">2021-12-02T20:00:14Z</dcterms:modified>
</cp:coreProperties>
</file>