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22BD-5887-41D7-BB76-31032EE08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42465"/>
            <a:ext cx="8144134" cy="1373070"/>
          </a:xfrm>
        </p:spPr>
        <p:txBody>
          <a:bodyPr/>
          <a:lstStyle/>
          <a:p>
            <a:r>
              <a:rPr lang="sr-Cyrl-RS" dirty="0"/>
              <a:t>Свети Сава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7A75A-243E-4682-8D26-C9403359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3641"/>
            <a:ext cx="3405117" cy="396075"/>
          </a:xfrm>
        </p:spPr>
        <p:txBody>
          <a:bodyPr/>
          <a:lstStyle/>
          <a:p>
            <a:r>
              <a:rPr lang="sr-Cyrl-RS" dirty="0"/>
              <a:t>АУТОР</a:t>
            </a:r>
            <a:r>
              <a:rPr lang="en-US" dirty="0"/>
              <a:t>:</a:t>
            </a:r>
            <a:r>
              <a:rPr lang="sr-Cyrl-RS" dirty="0"/>
              <a:t> Зорина Богдановић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501A-EC18-43C1-A95B-D8F1CB47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Храм Светог Саве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1072-0E4B-4FDE-8C5A-4347DEC9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1" y="2228501"/>
            <a:ext cx="10301679" cy="4630111"/>
          </a:xfrm>
        </p:spPr>
        <p:txBody>
          <a:bodyPr>
            <a:normAutofit/>
          </a:bodyPr>
          <a:lstStyle/>
          <a:p>
            <a:r>
              <a:rPr lang="sr-Cyrl-RS" dirty="0"/>
              <a:t>Храм се налази у Београду, на Врачару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Изграђен је у српско</a:t>
            </a:r>
            <a:r>
              <a:rPr lang="en-US" dirty="0"/>
              <a:t>-</a:t>
            </a:r>
            <a:r>
              <a:rPr lang="sr-Cyrl-RS" dirty="0"/>
              <a:t>византијском стилу</a:t>
            </a:r>
            <a:r>
              <a:rPr lang="en-US" dirty="0"/>
              <a:t>;</a:t>
            </a:r>
          </a:p>
          <a:p>
            <a:r>
              <a:rPr lang="sr-Cyrl-RS" dirty="0"/>
              <a:t>Главни позлаћени крст висок је 12м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Храм је посвећен Светом Сави, првом српском учитељу и просветитељу</a:t>
            </a:r>
            <a:r>
              <a:rPr lang="en-US" dirty="0"/>
              <a:t>;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Храм има доста простора за вернике који желе да се помоле.</a:t>
            </a:r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0D7EA0-E7CB-4905-B1AA-852DD20C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0" y="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3F26-B9DF-4361-8C8E-8908A0BD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4" y="5838092"/>
            <a:ext cx="5110219" cy="93449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92982E-819B-42AF-A43D-A1D00C60D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1982" y="0"/>
            <a:ext cx="12691068" cy="6858000"/>
          </a:xfrm>
        </p:spPr>
      </p:pic>
    </p:spTree>
    <p:extLst>
      <p:ext uri="{BB962C8B-B14F-4D97-AF65-F5344CB8AC3E}">
        <p14:creationId xmlns:p14="http://schemas.microsoft.com/office/powerpoint/2010/main" val="46711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75CE-6D9F-4F42-8528-64883EF5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 Светом Сави и његовом животу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D648-030E-4D76-8CD3-5CCC3B70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" y="2217015"/>
            <a:ext cx="9781563" cy="3887757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Право име му је било Растко Немањић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Био је најмлађи син великог жупана Стефана Немање и брат Вукана и Стефана Првовенчаног</a:t>
            </a:r>
            <a:r>
              <a:rPr lang="en-US" dirty="0"/>
              <a:t>;</a:t>
            </a:r>
          </a:p>
          <a:p>
            <a:r>
              <a:rPr lang="sr-Cyrl-RS" dirty="0"/>
              <a:t>Као младић добио је од оца управу над Захумљем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Растко је побегао на Свету гору и тамо се замонашио у руском манастиру Светог Пантелејмона где је и добио име Сава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Касније је са својим оцем који се такође замонашио подигао манастир Хиландар</a:t>
            </a:r>
            <a:r>
              <a:rPr lang="en-US" dirty="0"/>
              <a:t>;</a:t>
            </a:r>
          </a:p>
          <a:p>
            <a:r>
              <a:rPr lang="sr-Cyrl-RS" dirty="0"/>
              <a:t>Манастир Хиландар је био први и једини српски манастир на Светој гори.</a:t>
            </a:r>
          </a:p>
          <a:p>
            <a:endParaRPr lang="sr-Cyrl-RS" dirty="0"/>
          </a:p>
          <a:p>
            <a:endParaRPr lang="en-US" dirty="0"/>
          </a:p>
          <a:p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F5B56-E3E3-473D-B232-9ED51DA0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0" y="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69F5-A244-4950-ACEC-C7989EF5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Школска слава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906BC-4DAE-4217-B4F7-2A71DC95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0" y="2244595"/>
            <a:ext cx="9613861" cy="4407876"/>
          </a:xfrm>
        </p:spPr>
        <p:txBody>
          <a:bodyPr>
            <a:normAutofit/>
          </a:bodyPr>
          <a:lstStyle/>
          <a:p>
            <a:r>
              <a:rPr lang="sr-Cyrl-RS" dirty="0"/>
              <a:t>Школска слава је Свети Сава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На тај дан се сви присећамо Светог Саве и молимо се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Деца на овај дан свечано дочекују празник у цркви рецитујући песме о Светом Сави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Тог дана </a:t>
            </a:r>
            <a:r>
              <a:rPr lang="en-US" dirty="0"/>
              <a:t>(27.</a:t>
            </a:r>
            <a:r>
              <a:rPr lang="sr-Cyrl-RS" dirty="0"/>
              <a:t> јануара) одржавају се и представе у школи посвећене Светом Сави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Сви га памтимо као првог српског учитеља и просветитеља</a:t>
            </a:r>
            <a:r>
              <a:rPr lang="en-US" dirty="0"/>
              <a:t>;</a:t>
            </a: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136A-244E-43CB-86EC-ABDC353F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0" y="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CC8F-C1F8-42E3-941C-9A0A3006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Деца током славе Свети Сава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70C4-4482-4D6E-A895-EF76EEE32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Воле и поштују тај дан</a:t>
            </a:r>
            <a:r>
              <a:rPr lang="en-US" dirty="0"/>
              <a:t>;</a:t>
            </a:r>
            <a:r>
              <a:rPr lang="sr-Cyrl-RS" dirty="0"/>
              <a:t> </a:t>
            </a:r>
          </a:p>
          <a:p>
            <a:r>
              <a:rPr lang="sr-Cyrl-RS" dirty="0"/>
              <a:t>Подсећају се лика и дела Светог Саве у школама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На ходницима школа виде се цртежи и панои посвећени Светом Сави</a:t>
            </a: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177A3-2B0F-45D4-8A23-5A9CE150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0" y="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DD36-9259-46EF-816B-47173A80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наша школа ради на дан Светог Саве?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BE24-3619-4A10-B073-4BED09E8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На овај дан сви ми заједно са наставницом веронауке Јасминком Милинковић идемо у цркву да се помолимо Светом Сави</a:t>
            </a:r>
            <a:r>
              <a:rPr lang="en-US" dirty="0"/>
              <a:t>;</a:t>
            </a:r>
            <a:endParaRPr lang="sr-Cyrl-RS" dirty="0"/>
          </a:p>
          <a:p>
            <a:r>
              <a:rPr lang="sr-Cyrl-RS" dirty="0"/>
              <a:t>Ђаци праве макете храма Светог Саве</a:t>
            </a:r>
            <a:r>
              <a:rPr lang="en-US" dirty="0"/>
              <a:t>;</a:t>
            </a:r>
          </a:p>
          <a:p>
            <a:r>
              <a:rPr lang="sr-Cyrl-RS" dirty="0"/>
              <a:t>Млађа деца цртају Светог Саву или га праве од пластелина</a:t>
            </a:r>
            <a:r>
              <a:rPr lang="en-US" dirty="0"/>
              <a:t>;</a:t>
            </a:r>
          </a:p>
          <a:p>
            <a:r>
              <a:rPr lang="sr-Cyrl-RS" dirty="0"/>
              <a:t>У нашој школи се одржавају приредбе где деца рецитују и певају</a:t>
            </a:r>
            <a:r>
              <a:rPr lang="en-US" dirty="0"/>
              <a:t>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0BC19-2A62-4F77-A124-380377B4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0" y="0"/>
            <a:ext cx="1873250" cy="2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A6D0-F399-428B-BE88-58E3B0B6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D9A52-4035-4D59-A8CC-B7C13A166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36800" cy="3263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A7C15-29DF-49F8-88F6-FA833ECE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85" y="0"/>
            <a:ext cx="248382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D7064-B328-4CE6-8742-3DF19670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69" y="3429000"/>
            <a:ext cx="1554695" cy="159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7F4FC-5554-4212-B1A2-8A1A1B2DD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-1586"/>
            <a:ext cx="2527300" cy="3800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62B5F6-0D1B-4468-943E-AD418988B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200" y="3784600"/>
            <a:ext cx="5384800" cy="307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24FD7-FBFE-49E5-8851-698AD1B02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800" y="0"/>
            <a:ext cx="2870200" cy="378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4C537D-397F-43DE-95C1-AC5AA9E76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63900"/>
            <a:ext cx="2336800" cy="3594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CFB4DF-0E42-47F2-A166-21BE7A318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5785" y="0"/>
            <a:ext cx="2231415" cy="3422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A6EE0F-4907-401D-91DE-1506A7EB2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5464" y="3422709"/>
            <a:ext cx="2911736" cy="19487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330FB8-E2C3-442F-9704-BFCEAE45D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6799" y="5030126"/>
            <a:ext cx="1554695" cy="1827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EBC444-5B93-4EE3-9208-D178708FE8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9433" y="5321301"/>
            <a:ext cx="2907767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B5B5-84D7-42C2-AFB6-E428BFE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959" y="2336873"/>
            <a:ext cx="4806079" cy="1201407"/>
          </a:xfrm>
        </p:spPr>
        <p:txBody>
          <a:bodyPr/>
          <a:lstStyle/>
          <a:p>
            <a:r>
              <a:rPr lang="sr-Cyrl-RS" dirty="0"/>
              <a:t>ХВАЛА НА ПАЖЊИ!!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4FEC-4E7A-4C39-BBDA-067ED751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03" y="3339311"/>
            <a:ext cx="4109793" cy="397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Срећна слава Свети Сава!!!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64921-BA7C-45D3-8A66-D33730EB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50" y="0"/>
            <a:ext cx="1797050" cy="2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94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114</TotalTime>
  <Words>306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Свети Сава</vt:lpstr>
      <vt:lpstr>Храм Светог Саве</vt:lpstr>
      <vt:lpstr>PowerPoint Presentation</vt:lpstr>
      <vt:lpstr>О Светом Сави и његовом животу</vt:lpstr>
      <vt:lpstr>Школска слава</vt:lpstr>
      <vt:lpstr>Деца током славе Свети Сава</vt:lpstr>
      <vt:lpstr>Шта наша школа ради на дан Светог Саве?</vt:lpstr>
      <vt:lpstr>PowerPoint Presentation</vt:lpstr>
      <vt:lpstr>ХВАЛА НА ПАЖЊИ!!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Сава</dc:title>
  <dc:creator>Djordje Bogdanovic</dc:creator>
  <cp:lastModifiedBy>Miljana</cp:lastModifiedBy>
  <cp:revision>15</cp:revision>
  <dcterms:created xsi:type="dcterms:W3CDTF">2021-01-21T16:51:38Z</dcterms:created>
  <dcterms:modified xsi:type="dcterms:W3CDTF">2021-01-26T08:15:16Z</dcterms:modified>
</cp:coreProperties>
</file>